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1"/>
  </p:notesMasterIdLst>
  <p:sldIdLst>
    <p:sldId id="283" r:id="rId3"/>
    <p:sldId id="343" r:id="rId4"/>
    <p:sldId id="259" r:id="rId5"/>
    <p:sldId id="260" r:id="rId6"/>
    <p:sldId id="329" r:id="rId7"/>
    <p:sldId id="330" r:id="rId8"/>
    <p:sldId id="261" r:id="rId9"/>
    <p:sldId id="265" r:id="rId10"/>
    <p:sldId id="320" r:id="rId11"/>
    <p:sldId id="270" r:id="rId12"/>
    <p:sldId id="269" r:id="rId13"/>
    <p:sldId id="271" r:id="rId14"/>
    <p:sldId id="322" r:id="rId15"/>
    <p:sldId id="325" r:id="rId16"/>
    <p:sldId id="272" r:id="rId17"/>
    <p:sldId id="273" r:id="rId18"/>
    <p:sldId id="344" r:id="rId19"/>
    <p:sldId id="28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14" autoAdjust="0"/>
  </p:normalViewPr>
  <p:slideViewPr>
    <p:cSldViewPr snapToGrid="0" showGuides="1">
      <p:cViewPr varScale="1">
        <p:scale>
          <a:sx n="106" d="100"/>
          <a:sy n="106" d="100"/>
        </p:scale>
        <p:origin x="756" y="102"/>
      </p:cViewPr>
      <p:guideLst>
        <p:guide orient="horz" pos="213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3E686-B6FB-42FE-AF4B-9BB402073D2F}" type="datetimeFigureOut">
              <a:rPr lang="zh-CN" altLang="en-US" smtClean="0"/>
              <a:t>2022/1/4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D8ECA-D128-4151-A3B6-7125C2FBA40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2022/1/4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2022/1/4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0D8D80-4023-49AB-B4A3-6D236B932E72}" type="slidenum">
              <a:rPr lang="zh-CN" altLang="en-US" smtClean="0"/>
              <a:t>‹#›</a:t>
            </a:fld>
            <a:endParaRPr lang="zh-CN" altLang="en-US"/>
          </a:p>
        </p:txBody>
      </p:sp>
      <p:sp>
        <p:nvSpPr>
          <p:cNvPr id="11" name="TextBox 10"/>
          <p:cNvSpPr txBox="1"/>
          <p:nvPr userDrawn="1"/>
        </p:nvSpPr>
        <p:spPr>
          <a:xfrm>
            <a:off x="1907704" y="13490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CFAF92-8370-4CCC-B1C2-F9E29B9F97B1}" type="datetimeFigureOut">
              <a:rPr lang="zh-CN" altLang="en-US" smtClean="0"/>
              <a:t>2022/1/4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0D8D80-4023-49AB-B4A3-6D236B932E7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CFAF92-8370-4CCC-B1C2-F9E29B9F97B1}" type="datetimeFigureOut">
              <a:rPr lang="zh-CN" altLang="en-US" smtClean="0"/>
              <a:t>2022/1/4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D8D80-4023-49AB-B4A3-6D236B932E7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5636" y="1374417"/>
            <a:ext cx="2351584" cy="1840122"/>
          </a:xfrm>
          <a:prstGeom prst="rect">
            <a:avLst/>
          </a:prstGeom>
        </p:spPr>
      </p:pic>
      <p:sp>
        <p:nvSpPr>
          <p:cNvPr id="3" name="文本框 2"/>
          <p:cNvSpPr txBox="1"/>
          <p:nvPr/>
        </p:nvSpPr>
        <p:spPr>
          <a:xfrm>
            <a:off x="3334780" y="3335788"/>
            <a:ext cx="5522440" cy="768350"/>
          </a:xfrm>
          <a:prstGeom prst="rect">
            <a:avLst/>
          </a:prstGeom>
          <a:noFill/>
        </p:spPr>
        <p:txBody>
          <a:bodyPr wrap="square" rtlCol="0">
            <a:spAutoFit/>
          </a:bodyPr>
          <a:lstStyle/>
          <a:p>
            <a:pPr algn="dist"/>
            <a:r>
              <a:rPr lang="zh-CN" altLang="en-US" sz="4400" dirty="0">
                <a:latin typeface="安景臣毛笔行书" panose="02010601030101010101" pitchFamily="2" charset="-122"/>
                <a:ea typeface="安景臣毛笔行书" panose="02010601030101010101" pitchFamily="2" charset="-122"/>
                <a:cs typeface="+mn-ea"/>
                <a:sym typeface="+mn-lt"/>
              </a:rPr>
              <a:t>酷音乐小程序</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2141" y="1408261"/>
            <a:ext cx="1326977" cy="177243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741" y="1374417"/>
            <a:ext cx="2351584" cy="1840122"/>
          </a:xfrm>
          <a:prstGeom prst="rect">
            <a:avLst/>
          </a:prstGeom>
        </p:spPr>
      </p:pic>
      <p:sp>
        <p:nvSpPr>
          <p:cNvPr id="16" name="Shape 138"/>
          <p:cNvSpPr/>
          <p:nvPr/>
        </p:nvSpPr>
        <p:spPr>
          <a:xfrm rot="1905815">
            <a:off x="10004870" y="1267893"/>
            <a:ext cx="579969" cy="437631"/>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noFill/>
          <a:ln w="38100" cap="flat">
            <a:solidFill>
              <a:srgbClr val="FEBF0F"/>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7" name="组合 16"/>
          <p:cNvGrpSpPr/>
          <p:nvPr/>
        </p:nvGrpSpPr>
        <p:grpSpPr>
          <a:xfrm rot="1192981">
            <a:off x="1804103" y="3395260"/>
            <a:ext cx="509052" cy="515664"/>
            <a:chOff x="2118580" y="4342651"/>
            <a:chExt cx="672245" cy="680977"/>
          </a:xfrm>
        </p:grpSpPr>
        <p:grpSp>
          <p:nvGrpSpPr>
            <p:cNvPr id="18" name="组合 17"/>
            <p:cNvGrpSpPr/>
            <p:nvPr/>
          </p:nvGrpSpPr>
          <p:grpSpPr>
            <a:xfrm>
              <a:off x="2124539" y="4342651"/>
              <a:ext cx="641611" cy="680977"/>
              <a:chOff x="2124539" y="4342651"/>
              <a:chExt cx="641611" cy="680977"/>
            </a:xfrm>
          </p:grpSpPr>
          <p:sp>
            <p:nvSpPr>
              <p:cNvPr id="36" name="任意多边形 35"/>
              <p:cNvSpPr/>
              <p:nvPr/>
            </p:nvSpPr>
            <p:spPr>
              <a:xfrm>
                <a:off x="2124539" y="4342651"/>
                <a:ext cx="641611" cy="68097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任意多边形 36"/>
              <p:cNvSpPr/>
              <p:nvPr/>
            </p:nvSpPr>
            <p:spPr>
              <a:xfrm>
                <a:off x="2176934" y="4495047"/>
                <a:ext cx="227805" cy="371040"/>
              </a:xfrm>
              <a:custGeom>
                <a:avLst/>
                <a:gdLst>
                  <a:gd name="connsiteX0" fmla="*/ 131483 w 768692"/>
                  <a:gd name="connsiteY0" fmla="*/ 0 h 962212"/>
                  <a:gd name="connsiteX1" fmla="*/ 394448 w 768692"/>
                  <a:gd name="connsiteY1" fmla="*/ 197223 h 962212"/>
                  <a:gd name="connsiteX2" fmla="*/ 621553 w 768692"/>
                  <a:gd name="connsiteY2" fmla="*/ 137459 h 962212"/>
                  <a:gd name="connsiteX3" fmla="*/ 764989 w 768692"/>
                  <a:gd name="connsiteY3" fmla="*/ 472141 h 962212"/>
                  <a:gd name="connsiteX4" fmla="*/ 472142 w 768692"/>
                  <a:gd name="connsiteY4" fmla="*/ 531906 h 962212"/>
                  <a:gd name="connsiteX5" fmla="*/ 591671 w 768692"/>
                  <a:gd name="connsiteY5" fmla="*/ 770965 h 962212"/>
                  <a:gd name="connsiteX6" fmla="*/ 442259 w 768692"/>
                  <a:gd name="connsiteY6" fmla="*/ 806823 h 962212"/>
                  <a:gd name="connsiteX7" fmla="*/ 352612 w 768692"/>
                  <a:gd name="connsiteY7" fmla="*/ 693271 h 962212"/>
                  <a:gd name="connsiteX8" fmla="*/ 197224 w 768692"/>
                  <a:gd name="connsiteY8" fmla="*/ 878541 h 962212"/>
                  <a:gd name="connsiteX9" fmla="*/ 0 w 768692"/>
                  <a:gd name="connsiteY9" fmla="*/ 962212 h 962212"/>
                  <a:gd name="connsiteX0-1" fmla="*/ 61103 w 698312"/>
                  <a:gd name="connsiteY0-2" fmla="*/ 0 h 1082820"/>
                  <a:gd name="connsiteX1-3" fmla="*/ 324068 w 698312"/>
                  <a:gd name="connsiteY1-4" fmla="*/ 197223 h 1082820"/>
                  <a:gd name="connsiteX2-5" fmla="*/ 551173 w 698312"/>
                  <a:gd name="connsiteY2-6" fmla="*/ 137459 h 1082820"/>
                  <a:gd name="connsiteX3-7" fmla="*/ 694609 w 698312"/>
                  <a:gd name="connsiteY3-8" fmla="*/ 472141 h 1082820"/>
                  <a:gd name="connsiteX4-9" fmla="*/ 401762 w 698312"/>
                  <a:gd name="connsiteY4-10" fmla="*/ 531906 h 1082820"/>
                  <a:gd name="connsiteX5-11" fmla="*/ 521291 w 698312"/>
                  <a:gd name="connsiteY5-12" fmla="*/ 770965 h 1082820"/>
                  <a:gd name="connsiteX6-13" fmla="*/ 371879 w 698312"/>
                  <a:gd name="connsiteY6-14" fmla="*/ 806823 h 1082820"/>
                  <a:gd name="connsiteX7-15" fmla="*/ 282232 w 698312"/>
                  <a:gd name="connsiteY7-16" fmla="*/ 693271 h 1082820"/>
                  <a:gd name="connsiteX8-17" fmla="*/ 126844 w 698312"/>
                  <a:gd name="connsiteY8-18" fmla="*/ 878541 h 1082820"/>
                  <a:gd name="connsiteX9-19" fmla="*/ 0 w 698312"/>
                  <a:gd name="connsiteY9-20" fmla="*/ 1082820 h 1082820"/>
                  <a:gd name="connsiteX0-21" fmla="*/ 61103 w 698312"/>
                  <a:gd name="connsiteY0-22" fmla="*/ 0 h 1082820"/>
                  <a:gd name="connsiteX1-23" fmla="*/ 324068 w 698312"/>
                  <a:gd name="connsiteY1-24" fmla="*/ 197223 h 1082820"/>
                  <a:gd name="connsiteX2-25" fmla="*/ 551173 w 698312"/>
                  <a:gd name="connsiteY2-26" fmla="*/ 137459 h 1082820"/>
                  <a:gd name="connsiteX3-27" fmla="*/ 694609 w 698312"/>
                  <a:gd name="connsiteY3-28" fmla="*/ 472141 h 1082820"/>
                  <a:gd name="connsiteX4-29" fmla="*/ 401762 w 698312"/>
                  <a:gd name="connsiteY4-30" fmla="*/ 531906 h 1082820"/>
                  <a:gd name="connsiteX5-31" fmla="*/ 521291 w 698312"/>
                  <a:gd name="connsiteY5-32" fmla="*/ 770965 h 1082820"/>
                  <a:gd name="connsiteX6-33" fmla="*/ 371879 w 698312"/>
                  <a:gd name="connsiteY6-34" fmla="*/ 806823 h 1082820"/>
                  <a:gd name="connsiteX7-35" fmla="*/ 282232 w 698312"/>
                  <a:gd name="connsiteY7-36" fmla="*/ 693271 h 1082820"/>
                  <a:gd name="connsiteX8-37" fmla="*/ 176111 w 698312"/>
                  <a:gd name="connsiteY8-38" fmla="*/ 905342 h 1082820"/>
                  <a:gd name="connsiteX9-39" fmla="*/ 0 w 698312"/>
                  <a:gd name="connsiteY9-40" fmla="*/ 1082820 h 1082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98312" h="1082820">
                    <a:moveTo>
                      <a:pt x="61103" y="0"/>
                    </a:moveTo>
                    <a:cubicBezTo>
                      <a:pt x="151746" y="87156"/>
                      <a:pt x="242390" y="174313"/>
                      <a:pt x="324068" y="197223"/>
                    </a:cubicBezTo>
                    <a:cubicBezTo>
                      <a:pt x="405746" y="220133"/>
                      <a:pt x="489416" y="91639"/>
                      <a:pt x="551173" y="137459"/>
                    </a:cubicBezTo>
                    <a:cubicBezTo>
                      <a:pt x="612930" y="183279"/>
                      <a:pt x="719511" y="406400"/>
                      <a:pt x="694609" y="472141"/>
                    </a:cubicBezTo>
                    <a:cubicBezTo>
                      <a:pt x="669707" y="537882"/>
                      <a:pt x="430648" y="482102"/>
                      <a:pt x="401762" y="531906"/>
                    </a:cubicBezTo>
                    <a:cubicBezTo>
                      <a:pt x="372876" y="581710"/>
                      <a:pt x="526272" y="725146"/>
                      <a:pt x="521291" y="770965"/>
                    </a:cubicBezTo>
                    <a:cubicBezTo>
                      <a:pt x="516311" y="816785"/>
                      <a:pt x="411722" y="819772"/>
                      <a:pt x="371879" y="806823"/>
                    </a:cubicBezTo>
                    <a:cubicBezTo>
                      <a:pt x="332036" y="793874"/>
                      <a:pt x="314860" y="676851"/>
                      <a:pt x="282232" y="693271"/>
                    </a:cubicBezTo>
                    <a:cubicBezTo>
                      <a:pt x="249604" y="709691"/>
                      <a:pt x="223150" y="840417"/>
                      <a:pt x="176111" y="905342"/>
                    </a:cubicBezTo>
                    <a:cubicBezTo>
                      <a:pt x="129072" y="970267"/>
                      <a:pt x="69227" y="1063396"/>
                      <a:pt x="0" y="1082820"/>
                    </a:cubicBezTo>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任意多边形 37"/>
              <p:cNvSpPr/>
              <p:nvPr/>
            </p:nvSpPr>
            <p:spPr>
              <a:xfrm>
                <a:off x="2353279" y="4809159"/>
                <a:ext cx="49757" cy="61548"/>
              </a:xfrm>
              <a:custGeom>
                <a:avLst/>
                <a:gdLst>
                  <a:gd name="connsiteX0" fmla="*/ 6763 w 126447"/>
                  <a:gd name="connsiteY0" fmla="*/ 18499 h 191822"/>
                  <a:gd name="connsiteX1" fmla="*/ 126292 w 126447"/>
                  <a:gd name="connsiteY1" fmla="*/ 24476 h 191822"/>
                  <a:gd name="connsiteX2" fmla="*/ 30669 w 126447"/>
                  <a:gd name="connsiteY2" fmla="*/ 191817 h 191822"/>
                  <a:gd name="connsiteX3" fmla="*/ 6763 w 126447"/>
                  <a:gd name="connsiteY3" fmla="*/ 18499 h 191822"/>
                  <a:gd name="connsiteX0-1" fmla="*/ 394 w 120595"/>
                  <a:gd name="connsiteY0-2" fmla="*/ 16500 h 159942"/>
                  <a:gd name="connsiteX1-3" fmla="*/ 119923 w 120595"/>
                  <a:gd name="connsiteY1-4" fmla="*/ 22477 h 159942"/>
                  <a:gd name="connsiteX2-5" fmla="*/ 84065 w 120595"/>
                  <a:gd name="connsiteY2-6" fmla="*/ 159936 h 159942"/>
                  <a:gd name="connsiteX3-7" fmla="*/ 394 w 120595"/>
                  <a:gd name="connsiteY3-8" fmla="*/ 16500 h 159942"/>
                  <a:gd name="connsiteX0-9" fmla="*/ 939 w 129518"/>
                  <a:gd name="connsiteY0-10" fmla="*/ 16500 h 160211"/>
                  <a:gd name="connsiteX1-11" fmla="*/ 120468 w 129518"/>
                  <a:gd name="connsiteY1-12" fmla="*/ 22477 h 160211"/>
                  <a:gd name="connsiteX2-13" fmla="*/ 84610 w 129518"/>
                  <a:gd name="connsiteY2-14" fmla="*/ 159936 h 160211"/>
                  <a:gd name="connsiteX3-15" fmla="*/ 939 w 129518"/>
                  <a:gd name="connsiteY3-16" fmla="*/ 16500 h 160211"/>
                </a:gdLst>
                <a:ahLst/>
                <a:cxnLst>
                  <a:cxn ang="0">
                    <a:pos x="connsiteX0-1" y="connsiteY0-2"/>
                  </a:cxn>
                  <a:cxn ang="0">
                    <a:pos x="connsiteX1-3" y="connsiteY1-4"/>
                  </a:cxn>
                  <a:cxn ang="0">
                    <a:pos x="connsiteX2-5" y="connsiteY2-6"/>
                  </a:cxn>
                  <a:cxn ang="0">
                    <a:pos x="connsiteX3-7" y="connsiteY3-8"/>
                  </a:cxn>
                </a:cxnLst>
                <a:rect l="l" t="t" r="r" b="b"/>
                <a:pathLst>
                  <a:path w="129518" h="160211">
                    <a:moveTo>
                      <a:pt x="939" y="16500"/>
                    </a:moveTo>
                    <a:cubicBezTo>
                      <a:pt x="6915" y="-6410"/>
                      <a:pt x="116484" y="-6409"/>
                      <a:pt x="120468" y="22477"/>
                    </a:cubicBezTo>
                    <a:cubicBezTo>
                      <a:pt x="124452" y="51363"/>
                      <a:pt x="152344" y="152964"/>
                      <a:pt x="84610" y="159936"/>
                    </a:cubicBezTo>
                    <a:cubicBezTo>
                      <a:pt x="16876" y="166908"/>
                      <a:pt x="-5037" y="39410"/>
                      <a:pt x="939" y="16500"/>
                    </a:cubicBezTo>
                    <a:close/>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任意多边形 38"/>
              <p:cNvSpPr/>
              <p:nvPr/>
            </p:nvSpPr>
            <p:spPr>
              <a:xfrm>
                <a:off x="2500518" y="4409062"/>
                <a:ext cx="255640" cy="461540"/>
              </a:xfrm>
              <a:custGeom>
                <a:avLst/>
                <a:gdLst>
                  <a:gd name="connsiteX0" fmla="*/ 420402 w 665437"/>
                  <a:gd name="connsiteY0" fmla="*/ 0 h 1201399"/>
                  <a:gd name="connsiteX1" fmla="*/ 181343 w 665437"/>
                  <a:gd name="connsiteY1" fmla="*/ 161365 h 1201399"/>
                  <a:gd name="connsiteX2" fmla="*/ 37908 w 665437"/>
                  <a:gd name="connsiteY2" fmla="*/ 173318 h 1201399"/>
                  <a:gd name="connsiteX3" fmla="*/ 2049 w 665437"/>
                  <a:gd name="connsiteY3" fmla="*/ 239059 h 1201399"/>
                  <a:gd name="connsiteX4" fmla="*/ 37908 w 665437"/>
                  <a:gd name="connsiteY4" fmla="*/ 579718 h 1201399"/>
                  <a:gd name="connsiteX5" fmla="*/ 306849 w 665437"/>
                  <a:gd name="connsiteY5" fmla="*/ 753036 h 1201399"/>
                  <a:gd name="connsiteX6" fmla="*/ 282943 w 665437"/>
                  <a:gd name="connsiteY6" fmla="*/ 926353 h 1201399"/>
                  <a:gd name="connsiteX7" fmla="*/ 336731 w 665437"/>
                  <a:gd name="connsiteY7" fmla="*/ 1093695 h 1201399"/>
                  <a:gd name="connsiteX8" fmla="*/ 306849 w 665437"/>
                  <a:gd name="connsiteY8" fmla="*/ 1201271 h 1201399"/>
                  <a:gd name="connsiteX9" fmla="*/ 408449 w 665437"/>
                  <a:gd name="connsiteY9" fmla="*/ 1111624 h 1201399"/>
                  <a:gd name="connsiteX10" fmla="*/ 444308 w 665437"/>
                  <a:gd name="connsiteY10" fmla="*/ 944283 h 1201399"/>
                  <a:gd name="connsiteX11" fmla="*/ 516025 w 665437"/>
                  <a:gd name="connsiteY11" fmla="*/ 818777 h 1201399"/>
                  <a:gd name="connsiteX12" fmla="*/ 665437 w 665437"/>
                  <a:gd name="connsiteY12" fmla="*/ 753036 h 120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437" h="1201399">
                    <a:moveTo>
                      <a:pt x="420402" y="0"/>
                    </a:moveTo>
                    <a:cubicBezTo>
                      <a:pt x="332747" y="66239"/>
                      <a:pt x="245092" y="132479"/>
                      <a:pt x="181343" y="161365"/>
                    </a:cubicBezTo>
                    <a:cubicBezTo>
                      <a:pt x="117594" y="190251"/>
                      <a:pt x="67790" y="160369"/>
                      <a:pt x="37908" y="173318"/>
                    </a:cubicBezTo>
                    <a:cubicBezTo>
                      <a:pt x="8026" y="186267"/>
                      <a:pt x="2049" y="171326"/>
                      <a:pt x="2049" y="239059"/>
                    </a:cubicBezTo>
                    <a:cubicBezTo>
                      <a:pt x="2049" y="306792"/>
                      <a:pt x="-12892" y="494055"/>
                      <a:pt x="37908" y="579718"/>
                    </a:cubicBezTo>
                    <a:cubicBezTo>
                      <a:pt x="88708" y="665381"/>
                      <a:pt x="266010" y="695264"/>
                      <a:pt x="306849" y="753036"/>
                    </a:cubicBezTo>
                    <a:cubicBezTo>
                      <a:pt x="347688" y="810808"/>
                      <a:pt x="277963" y="869577"/>
                      <a:pt x="282943" y="926353"/>
                    </a:cubicBezTo>
                    <a:cubicBezTo>
                      <a:pt x="287923" y="983129"/>
                      <a:pt x="332747" y="1047875"/>
                      <a:pt x="336731" y="1093695"/>
                    </a:cubicBezTo>
                    <a:cubicBezTo>
                      <a:pt x="340715" y="1139515"/>
                      <a:pt x="294896" y="1198283"/>
                      <a:pt x="306849" y="1201271"/>
                    </a:cubicBezTo>
                    <a:cubicBezTo>
                      <a:pt x="318802" y="1204259"/>
                      <a:pt x="385539" y="1154455"/>
                      <a:pt x="408449" y="1111624"/>
                    </a:cubicBezTo>
                    <a:cubicBezTo>
                      <a:pt x="431359" y="1068793"/>
                      <a:pt x="426379" y="993091"/>
                      <a:pt x="444308" y="944283"/>
                    </a:cubicBezTo>
                    <a:cubicBezTo>
                      <a:pt x="462237" y="895475"/>
                      <a:pt x="479170" y="850651"/>
                      <a:pt x="516025" y="818777"/>
                    </a:cubicBezTo>
                    <a:cubicBezTo>
                      <a:pt x="552880" y="786903"/>
                      <a:pt x="609158" y="769969"/>
                      <a:pt x="665437" y="753036"/>
                    </a:cubicBezTo>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任意多边形 39"/>
              <p:cNvSpPr/>
              <p:nvPr/>
            </p:nvSpPr>
            <p:spPr>
              <a:xfrm>
                <a:off x="2693191" y="4801426"/>
                <a:ext cx="48215" cy="91839"/>
              </a:xfrm>
              <a:custGeom>
                <a:avLst/>
                <a:gdLst>
                  <a:gd name="connsiteX0" fmla="*/ 125506 w 125506"/>
                  <a:gd name="connsiteY0" fmla="*/ 0 h 239059"/>
                  <a:gd name="connsiteX1" fmla="*/ 59765 w 125506"/>
                  <a:gd name="connsiteY1" fmla="*/ 23906 h 239059"/>
                  <a:gd name="connsiteX2" fmla="*/ 0 w 125506"/>
                  <a:gd name="connsiteY2" fmla="*/ 143435 h 239059"/>
                  <a:gd name="connsiteX3" fmla="*/ 59765 w 125506"/>
                  <a:gd name="connsiteY3" fmla="*/ 239059 h 239059"/>
                </a:gdLst>
                <a:ahLst/>
                <a:cxnLst>
                  <a:cxn ang="0">
                    <a:pos x="connsiteX0" y="connsiteY0"/>
                  </a:cxn>
                  <a:cxn ang="0">
                    <a:pos x="connsiteX1" y="connsiteY1"/>
                  </a:cxn>
                  <a:cxn ang="0">
                    <a:pos x="connsiteX2" y="connsiteY2"/>
                  </a:cxn>
                  <a:cxn ang="0">
                    <a:pos x="connsiteX3" y="connsiteY3"/>
                  </a:cxn>
                </a:cxnLst>
                <a:rect l="l" t="t" r="r" b="b"/>
                <a:pathLst>
                  <a:path w="125506" h="239059">
                    <a:moveTo>
                      <a:pt x="125506" y="0"/>
                    </a:moveTo>
                    <a:cubicBezTo>
                      <a:pt x="103094" y="0"/>
                      <a:pt x="80683" y="0"/>
                      <a:pt x="59765" y="23906"/>
                    </a:cubicBezTo>
                    <a:cubicBezTo>
                      <a:pt x="38847" y="47812"/>
                      <a:pt x="0" y="107576"/>
                      <a:pt x="0" y="143435"/>
                    </a:cubicBezTo>
                    <a:cubicBezTo>
                      <a:pt x="0" y="179294"/>
                      <a:pt x="29882" y="209176"/>
                      <a:pt x="59765" y="239059"/>
                    </a:cubicBezTo>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任意多边形 18"/>
            <p:cNvSpPr/>
            <p:nvPr/>
          </p:nvSpPr>
          <p:spPr>
            <a:xfrm rot="20279529">
              <a:off x="2598988" y="4623569"/>
              <a:ext cx="174702" cy="8321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20279529">
              <a:off x="2479596" y="4480372"/>
              <a:ext cx="223342" cy="1187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0279529">
              <a:off x="2127434" y="4559064"/>
              <a:ext cx="113703" cy="552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任意多边形 21"/>
            <p:cNvSpPr/>
            <p:nvPr/>
          </p:nvSpPr>
          <p:spPr>
            <a:xfrm rot="20279529">
              <a:off x="2594342" y="4571927"/>
              <a:ext cx="163589" cy="9647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任意多边形 22"/>
            <p:cNvSpPr/>
            <p:nvPr/>
          </p:nvSpPr>
          <p:spPr>
            <a:xfrm rot="20279529">
              <a:off x="2135496" y="4638952"/>
              <a:ext cx="269481" cy="1483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23"/>
            <p:cNvSpPr/>
            <p:nvPr/>
          </p:nvSpPr>
          <p:spPr>
            <a:xfrm rot="20279529">
              <a:off x="2551872" y="4532481"/>
              <a:ext cx="202631" cy="103393"/>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任意多边形 24"/>
            <p:cNvSpPr/>
            <p:nvPr/>
          </p:nvSpPr>
          <p:spPr>
            <a:xfrm rot="20279529">
              <a:off x="2524326" y="4506288"/>
              <a:ext cx="197416" cy="9652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任意多边形 25"/>
            <p:cNvSpPr/>
            <p:nvPr/>
          </p:nvSpPr>
          <p:spPr>
            <a:xfrm rot="20279529">
              <a:off x="2501282" y="4464098"/>
              <a:ext cx="153497" cy="7992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26"/>
            <p:cNvSpPr/>
            <p:nvPr/>
          </p:nvSpPr>
          <p:spPr>
            <a:xfrm rot="20279529">
              <a:off x="2328701" y="4625707"/>
              <a:ext cx="74052" cy="282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27"/>
            <p:cNvSpPr/>
            <p:nvPr/>
          </p:nvSpPr>
          <p:spPr>
            <a:xfrm rot="20279529">
              <a:off x="2130538" y="4603506"/>
              <a:ext cx="189693" cy="9750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任意多边形 28"/>
            <p:cNvSpPr/>
            <p:nvPr/>
          </p:nvSpPr>
          <p:spPr>
            <a:xfrm rot="20279529">
              <a:off x="2599025" y="4660637"/>
              <a:ext cx="191800" cy="9235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任意多边形 29"/>
            <p:cNvSpPr/>
            <p:nvPr/>
          </p:nvSpPr>
          <p:spPr>
            <a:xfrm rot="20279529">
              <a:off x="2611278" y="4795372"/>
              <a:ext cx="62292" cy="380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任意多边形 30"/>
            <p:cNvSpPr/>
            <p:nvPr/>
          </p:nvSpPr>
          <p:spPr>
            <a:xfrm rot="20279529">
              <a:off x="2492800" y="4489548"/>
              <a:ext cx="71293" cy="5029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任意多边形 31"/>
            <p:cNvSpPr/>
            <p:nvPr/>
          </p:nvSpPr>
          <p:spPr>
            <a:xfrm rot="20279529">
              <a:off x="2118580" y="4584223"/>
              <a:ext cx="149665" cy="7819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任意多边形 32"/>
            <p:cNvSpPr/>
            <p:nvPr/>
          </p:nvSpPr>
          <p:spPr>
            <a:xfrm rot="20279529">
              <a:off x="2127493" y="4608630"/>
              <a:ext cx="255388" cy="13914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任意多边形 33"/>
            <p:cNvSpPr/>
            <p:nvPr/>
          </p:nvSpPr>
          <p:spPr>
            <a:xfrm rot="20279529">
              <a:off x="2284592" y="4709098"/>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任意多边形 34"/>
            <p:cNvSpPr/>
            <p:nvPr/>
          </p:nvSpPr>
          <p:spPr>
            <a:xfrm rot="20279529">
              <a:off x="2302799" y="4734812"/>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任意多边形 40"/>
          <p:cNvSpPr/>
          <p:nvPr/>
        </p:nvSpPr>
        <p:spPr>
          <a:xfrm flipH="1">
            <a:off x="11087948" y="2294478"/>
            <a:ext cx="192026" cy="291250"/>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solidFill>
            <a:srgbClr val="FEBF0F"/>
          </a:solidFill>
          <a:ln w="190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E0000"/>
              </a:solidFill>
              <a:cs typeface="+mn-ea"/>
              <a:sym typeface="+mn-lt"/>
            </a:endParaRPr>
          </a:p>
        </p:txBody>
      </p:sp>
      <p:sp>
        <p:nvSpPr>
          <p:cNvPr id="4" name="文本框 3"/>
          <p:cNvSpPr txBox="1"/>
          <p:nvPr/>
        </p:nvSpPr>
        <p:spPr>
          <a:xfrm>
            <a:off x="5366385" y="4834255"/>
            <a:ext cx="2297430" cy="337185"/>
          </a:xfrm>
          <a:prstGeom prst="rect">
            <a:avLst/>
          </a:prstGeom>
          <a:noFill/>
        </p:spPr>
        <p:txBody>
          <a:bodyPr wrap="square" rtlCol="0">
            <a:spAutoFit/>
          </a:bodyPr>
          <a:lstStyle/>
          <a:p>
            <a:r>
              <a:rPr lang="zh-CN" altLang="en-US" sz="1600" dirty="0">
                <a:cs typeface="+mn-ea"/>
                <a:sym typeface="+mn-lt"/>
              </a:rPr>
              <a:t>第四组-嘻嘻哈哈小组</a:t>
            </a:r>
          </a:p>
        </p:txBody>
      </p:sp>
      <p:sp>
        <p:nvSpPr>
          <p:cNvPr id="2" name="圆角矩形 1"/>
          <p:cNvSpPr/>
          <p:nvPr/>
        </p:nvSpPr>
        <p:spPr>
          <a:xfrm>
            <a:off x="5385288" y="4799135"/>
            <a:ext cx="2073519" cy="424962"/>
          </a:xfrm>
          <a:prstGeom prst="roundRect">
            <a:avLst>
              <a:gd name="adj" fmla="val 39521"/>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143" y="144432"/>
            <a:ext cx="2232025" cy="491490"/>
          </a:xfrm>
          <a:prstGeom prst="rect">
            <a:avLst/>
          </a:prstGeom>
          <a:noFill/>
        </p:spPr>
        <p:txBody>
          <a:bodyPr wrap="none" rtlCol="0">
            <a:spAutoFit/>
          </a:bodyPr>
          <a:lstStyle/>
          <a:p>
            <a:r>
              <a:rPr lang="zh-CN" altLang="en-US" sz="2600" b="1" spc="-300" dirty="0">
                <a:solidFill>
                  <a:schemeClr val="tx1">
                    <a:lumMod val="85000"/>
                    <a:lumOff val="15000"/>
                  </a:schemeClr>
                </a:solidFill>
                <a:cs typeface="微软雅黑" panose="020B0503020204020204" charset="-122"/>
                <a:sym typeface="+mn-lt"/>
              </a:rPr>
              <a:t>陈祖胜个人项目</a:t>
            </a:r>
            <a:endParaRPr lang="zh-CN" altLang="en-US" sz="2600" b="1" spc="-300" dirty="0">
              <a:solidFill>
                <a:schemeClr val="tx1">
                  <a:lumMod val="85000"/>
                  <a:lumOff val="15000"/>
                </a:schemeClr>
              </a:solidFill>
              <a:cs typeface="+mn-ea"/>
              <a:sym typeface="+mn-lt"/>
            </a:endParaRPr>
          </a:p>
        </p:txBody>
      </p:sp>
      <p:sp>
        <p:nvSpPr>
          <p:cNvPr id="2" name="文本框 1"/>
          <p:cNvSpPr txBox="1"/>
          <p:nvPr/>
        </p:nvSpPr>
        <p:spPr>
          <a:xfrm>
            <a:off x="1071563" y="738188"/>
            <a:ext cx="9786938" cy="2583656"/>
          </a:xfrm>
          <a:prstGeom prst="rect">
            <a:avLst/>
          </a:prstGeom>
          <a:noFill/>
        </p:spPr>
        <p:txBody>
          <a:bodyPr wrap="square" rtlCol="0">
            <a:noAutofit/>
          </a:bodyPr>
          <a:lstStyle/>
          <a:p>
            <a:pPr marL="285750" indent="-285750" algn="just">
              <a:lnSpc>
                <a:spcPct val="125000"/>
              </a:lnSpc>
              <a:buFont typeface="Wingdings" panose="05000000000000000000" charset="0"/>
              <a:buChar char="Ø"/>
            </a:pPr>
            <a:r>
              <a:rPr lang="zh-CN" altLang="en-US" sz="1600" dirty="0">
                <a:solidFill>
                  <a:schemeClr val="tx1">
                    <a:lumMod val="85000"/>
                    <a:lumOff val="15000"/>
                  </a:schemeClr>
                </a:solidFill>
                <a:cs typeface="微软雅黑" panose="020B0503020204020204" charset="-122"/>
                <a:sym typeface="+mn-lt"/>
              </a:rPr>
              <a:t>首页：轮播图、每日推荐、推荐歌单、新歌推荐的展示与点击跳转至对应页面的功能。</a:t>
            </a:r>
          </a:p>
          <a:p>
            <a:pPr marL="285750" indent="-285750" algn="just">
              <a:lnSpc>
                <a:spcPct val="125000"/>
              </a:lnSpc>
              <a:buFont typeface="Wingdings" panose="05000000000000000000" charset="0"/>
              <a:buChar char="Ø"/>
            </a:pPr>
            <a:r>
              <a:rPr lang="zh-CN" altLang="en-US" sz="1600" dirty="0">
                <a:solidFill>
                  <a:schemeClr val="tx1">
                    <a:lumMod val="85000"/>
                    <a:lumOff val="15000"/>
                  </a:schemeClr>
                </a:solidFill>
                <a:cs typeface="微软雅黑" panose="020B0503020204020204" charset="-122"/>
                <a:sym typeface="+mn-lt"/>
              </a:rPr>
              <a:t>搜索：输入搜索、搜索历史的展示以及点击历史中的记录跳转至歌曲列表的功能。</a:t>
            </a:r>
          </a:p>
          <a:p>
            <a:pPr marL="285750" indent="-285750" algn="just">
              <a:lnSpc>
                <a:spcPct val="125000"/>
              </a:lnSpc>
              <a:buFont typeface="Wingdings" panose="05000000000000000000" charset="0"/>
              <a:buChar char="Ø"/>
            </a:pPr>
            <a:r>
              <a:rPr lang="zh-CN" altLang="en-US" sz="1600" dirty="0">
                <a:solidFill>
                  <a:schemeClr val="tx1">
                    <a:lumMod val="85000"/>
                    <a:lumOff val="15000"/>
                  </a:schemeClr>
                </a:solidFill>
                <a:cs typeface="微软雅黑" panose="020B0503020204020204" charset="-122"/>
                <a:sym typeface="+mn-lt"/>
              </a:rPr>
              <a:t>视频：获取并展示视频列表、视频播放与暂停的功能。</a:t>
            </a:r>
          </a:p>
          <a:p>
            <a:pPr marL="285750" indent="-285750" algn="just">
              <a:lnSpc>
                <a:spcPct val="125000"/>
              </a:lnSpc>
              <a:buFont typeface="Wingdings" panose="05000000000000000000" charset="0"/>
              <a:buChar char="Ø"/>
            </a:pPr>
            <a:r>
              <a:rPr lang="zh-CN" altLang="en-US" sz="1600" dirty="0">
                <a:solidFill>
                  <a:schemeClr val="tx1">
                    <a:lumMod val="85000"/>
                    <a:lumOff val="15000"/>
                  </a:schemeClr>
                </a:solidFill>
                <a:cs typeface="微软雅黑" panose="020B0503020204020204" charset="-122"/>
                <a:sym typeface="+mn-lt"/>
              </a:rPr>
              <a:t>我的：显示个人头像和昵称、最近播放歌曲以及点击最近播放的歌曲跳转至播放页面和登录的功能。</a:t>
            </a:r>
          </a:p>
          <a:p>
            <a:pPr marL="285750" indent="-285750" algn="just">
              <a:lnSpc>
                <a:spcPct val="125000"/>
              </a:lnSpc>
              <a:buFont typeface="Wingdings" panose="05000000000000000000" charset="0"/>
              <a:buChar char="Ø"/>
            </a:pPr>
            <a:r>
              <a:rPr lang="zh-CN" altLang="en-US" sz="1600" dirty="0">
                <a:solidFill>
                  <a:schemeClr val="tx1">
                    <a:lumMod val="85000"/>
                    <a:lumOff val="15000"/>
                  </a:schemeClr>
                </a:solidFill>
                <a:cs typeface="微软雅黑" panose="020B0503020204020204" charset="-122"/>
                <a:sym typeface="+mn-lt"/>
              </a:rPr>
              <a:t>歌曲列表：显示歌曲名、歌手。</a:t>
            </a:r>
          </a:p>
          <a:p>
            <a:pPr marL="285750" indent="-285750" algn="just">
              <a:lnSpc>
                <a:spcPct val="125000"/>
              </a:lnSpc>
              <a:buFont typeface="Wingdings" panose="05000000000000000000" charset="0"/>
              <a:buChar char="Ø"/>
            </a:pPr>
            <a:r>
              <a:rPr lang="zh-CN" altLang="en-US" sz="1600" dirty="0">
                <a:solidFill>
                  <a:schemeClr val="tx1">
                    <a:lumMod val="85000"/>
                    <a:lumOff val="15000"/>
                  </a:schemeClr>
                </a:solidFill>
                <a:cs typeface="微软雅黑" panose="020B0503020204020204" charset="-122"/>
                <a:sym typeface="+mn-lt"/>
              </a:rPr>
              <a:t>播放：播放与暂停、上下首切歌、歌词滚动、进度条实时更新功能。</a:t>
            </a:r>
            <a:endParaRPr lang="zh-CN" altLang="en-US" sz="1600" dirty="0">
              <a:solidFill>
                <a:schemeClr val="tx1">
                  <a:lumMod val="85000"/>
                  <a:lumOff val="15000"/>
                </a:schemeClr>
              </a:solidFill>
              <a:cs typeface="+mn-ea"/>
              <a:sym typeface="+mn-lt"/>
            </a:endParaRPr>
          </a:p>
        </p:txBody>
      </p:sp>
      <p:pic>
        <p:nvPicPr>
          <p:cNvPr id="3" name="图片 2" descr="upload_post_object_v2_547029642"/>
          <p:cNvPicPr>
            <a:picLocks noChangeAspect="1"/>
          </p:cNvPicPr>
          <p:nvPr/>
        </p:nvPicPr>
        <p:blipFill>
          <a:blip r:embed="rId3"/>
          <a:stretch>
            <a:fillRect/>
          </a:stretch>
        </p:blipFill>
        <p:spPr>
          <a:xfrm>
            <a:off x="1228423" y="2794324"/>
            <a:ext cx="1565901" cy="3401786"/>
          </a:xfrm>
          <a:prstGeom prst="rect">
            <a:avLst/>
          </a:prstGeom>
        </p:spPr>
      </p:pic>
      <p:pic>
        <p:nvPicPr>
          <p:cNvPr id="4" name="图片 3" descr="upload_post_object_v2_918972786"/>
          <p:cNvPicPr>
            <a:picLocks noChangeAspect="1"/>
          </p:cNvPicPr>
          <p:nvPr/>
        </p:nvPicPr>
        <p:blipFill>
          <a:blip r:embed="rId4"/>
          <a:stretch>
            <a:fillRect/>
          </a:stretch>
        </p:blipFill>
        <p:spPr>
          <a:xfrm>
            <a:off x="2942815" y="2794324"/>
            <a:ext cx="1565901" cy="3415285"/>
          </a:xfrm>
          <a:prstGeom prst="rect">
            <a:avLst/>
          </a:prstGeom>
        </p:spPr>
      </p:pic>
      <p:pic>
        <p:nvPicPr>
          <p:cNvPr id="5" name="图片 4" descr="upload_post_object_v2_715313052"/>
          <p:cNvPicPr>
            <a:picLocks noChangeAspect="1"/>
          </p:cNvPicPr>
          <p:nvPr/>
        </p:nvPicPr>
        <p:blipFill>
          <a:blip r:embed="rId5"/>
          <a:stretch>
            <a:fillRect/>
          </a:stretch>
        </p:blipFill>
        <p:spPr>
          <a:xfrm>
            <a:off x="4616709" y="2767326"/>
            <a:ext cx="1579401" cy="3428784"/>
          </a:xfrm>
          <a:prstGeom prst="rect">
            <a:avLst/>
          </a:prstGeom>
        </p:spPr>
      </p:pic>
      <p:pic>
        <p:nvPicPr>
          <p:cNvPr id="6" name="图片 5" descr="upload_post_object_v2_077221520"/>
          <p:cNvPicPr>
            <a:picLocks noChangeAspect="1"/>
          </p:cNvPicPr>
          <p:nvPr/>
        </p:nvPicPr>
        <p:blipFill>
          <a:blip r:embed="rId6"/>
          <a:stretch>
            <a:fillRect/>
          </a:stretch>
        </p:blipFill>
        <p:spPr>
          <a:xfrm>
            <a:off x="6317602" y="2767326"/>
            <a:ext cx="1565901" cy="3428784"/>
          </a:xfrm>
          <a:prstGeom prst="rect">
            <a:avLst/>
          </a:prstGeom>
        </p:spPr>
      </p:pic>
      <p:sp>
        <p:nvSpPr>
          <p:cNvPr id="7" name="椭圆 31"/>
          <p:cNvSpPr/>
          <p:nvPr/>
        </p:nvSpPr>
        <p:spPr>
          <a:xfrm>
            <a:off x="1565901" y="627710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首页</a:t>
            </a:r>
            <a:endParaRPr lang="zh-CN" altLang="en-US" b="1" spc="-300" dirty="0">
              <a:solidFill>
                <a:schemeClr val="tx1">
                  <a:lumMod val="85000"/>
                  <a:lumOff val="15000"/>
                </a:schemeClr>
              </a:solidFill>
              <a:cs typeface="+mn-ea"/>
              <a:sym typeface="+mn-lt"/>
            </a:endParaRPr>
          </a:p>
        </p:txBody>
      </p:sp>
      <p:sp>
        <p:nvSpPr>
          <p:cNvPr id="8" name="椭圆 31"/>
          <p:cNvSpPr/>
          <p:nvPr/>
        </p:nvSpPr>
        <p:spPr>
          <a:xfrm>
            <a:off x="3145302" y="627710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搜索</a:t>
            </a:r>
            <a:endParaRPr lang="zh-CN" altLang="en-US" b="1" spc="-300" dirty="0">
              <a:solidFill>
                <a:schemeClr val="tx1">
                  <a:lumMod val="85000"/>
                  <a:lumOff val="15000"/>
                </a:schemeClr>
              </a:solidFill>
              <a:cs typeface="+mn-ea"/>
              <a:sym typeface="+mn-lt"/>
            </a:endParaRPr>
          </a:p>
        </p:txBody>
      </p:sp>
      <p:sp>
        <p:nvSpPr>
          <p:cNvPr id="9" name="椭圆 31"/>
          <p:cNvSpPr/>
          <p:nvPr/>
        </p:nvSpPr>
        <p:spPr>
          <a:xfrm>
            <a:off x="4948324" y="6273244"/>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视频</a:t>
            </a:r>
            <a:endParaRPr lang="zh-CN" altLang="en-US" b="1" spc="-300" dirty="0">
              <a:solidFill>
                <a:schemeClr val="tx1">
                  <a:lumMod val="85000"/>
                  <a:lumOff val="15000"/>
                </a:schemeClr>
              </a:solidFill>
              <a:cs typeface="+mn-ea"/>
              <a:sym typeface="+mn-lt"/>
            </a:endParaRPr>
          </a:p>
        </p:txBody>
      </p:sp>
      <p:sp>
        <p:nvSpPr>
          <p:cNvPr id="10" name="椭圆 31"/>
          <p:cNvSpPr/>
          <p:nvPr/>
        </p:nvSpPr>
        <p:spPr>
          <a:xfrm>
            <a:off x="6646193" y="627677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我的</a:t>
            </a:r>
            <a:endParaRPr lang="zh-CN" altLang="en-US" b="1" spc="-300" dirty="0">
              <a:solidFill>
                <a:schemeClr val="tx1">
                  <a:lumMod val="85000"/>
                  <a:lumOff val="15000"/>
                </a:schemeClr>
              </a:solidFill>
              <a:cs typeface="+mn-ea"/>
              <a:sym typeface="+mn-lt"/>
            </a:endParaRPr>
          </a:p>
        </p:txBody>
      </p:sp>
      <p:pic>
        <p:nvPicPr>
          <p:cNvPr id="11" name="图片 10" descr="upload_post_object_v2_084917651"/>
          <p:cNvPicPr>
            <a:picLocks noChangeAspect="1"/>
          </p:cNvPicPr>
          <p:nvPr/>
        </p:nvPicPr>
        <p:blipFill>
          <a:blip r:embed="rId7"/>
          <a:stretch>
            <a:fillRect/>
          </a:stretch>
        </p:blipFill>
        <p:spPr>
          <a:xfrm>
            <a:off x="8018495" y="2767326"/>
            <a:ext cx="1579401" cy="3428784"/>
          </a:xfrm>
          <a:prstGeom prst="rect">
            <a:avLst/>
          </a:prstGeom>
        </p:spPr>
      </p:pic>
      <p:pic>
        <p:nvPicPr>
          <p:cNvPr id="12" name="图片 11" descr="upload_post_object_v2_657753644"/>
          <p:cNvPicPr>
            <a:picLocks noChangeAspect="1"/>
          </p:cNvPicPr>
          <p:nvPr/>
        </p:nvPicPr>
        <p:blipFill>
          <a:blip r:embed="rId8"/>
          <a:stretch>
            <a:fillRect/>
          </a:stretch>
        </p:blipFill>
        <p:spPr>
          <a:xfrm>
            <a:off x="9732887" y="2767326"/>
            <a:ext cx="1565901" cy="3428784"/>
          </a:xfrm>
          <a:prstGeom prst="rect">
            <a:avLst/>
          </a:prstGeom>
        </p:spPr>
      </p:pic>
      <p:sp>
        <p:nvSpPr>
          <p:cNvPr id="13" name="椭圆 31"/>
          <p:cNvSpPr/>
          <p:nvPr/>
        </p:nvSpPr>
        <p:spPr>
          <a:xfrm>
            <a:off x="8193984" y="6277105"/>
            <a:ext cx="1214923" cy="48596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歌曲列表</a:t>
            </a:r>
            <a:endParaRPr lang="zh-CN" altLang="en-US" b="1" spc="-300" dirty="0">
              <a:solidFill>
                <a:schemeClr val="tx1">
                  <a:lumMod val="85000"/>
                  <a:lumOff val="15000"/>
                </a:schemeClr>
              </a:solidFill>
              <a:cs typeface="+mn-ea"/>
              <a:sym typeface="+mn-lt"/>
            </a:endParaRPr>
          </a:p>
        </p:txBody>
      </p:sp>
      <p:sp>
        <p:nvSpPr>
          <p:cNvPr id="14" name="椭圆 31"/>
          <p:cNvSpPr/>
          <p:nvPr/>
        </p:nvSpPr>
        <p:spPr>
          <a:xfrm>
            <a:off x="10070009" y="6278752"/>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播放</a:t>
            </a:r>
            <a:endParaRPr lang="zh-CN" altLang="en-US" b="1" spc="-300" dirty="0">
              <a:solidFill>
                <a:schemeClr val="tx1">
                  <a:lumMod val="85000"/>
                  <a:lumOff val="15000"/>
                </a:schemeClr>
              </a:solidFill>
              <a:cs typeface="+mn-ea"/>
              <a:sym typeface="+mn-lt"/>
            </a:endParaRPr>
          </a:p>
        </p:txBody>
      </p:sp>
      <p:grpSp>
        <p:nvGrpSpPr>
          <p:cNvPr id="15" name="组合 14"/>
          <p:cNvGrpSpPr/>
          <p:nvPr userDrawn="1"/>
        </p:nvGrpSpPr>
        <p:grpSpPr>
          <a:xfrm flipH="1">
            <a:off x="9320893" y="381000"/>
            <a:ext cx="2490107" cy="1074964"/>
            <a:chOff x="6371" y="6493"/>
            <a:chExt cx="6679" cy="3287"/>
          </a:xfrm>
        </p:grpSpPr>
        <p:grpSp>
          <p:nvGrpSpPr>
            <p:cNvPr id="16" name="组合 15"/>
            <p:cNvGrpSpPr/>
            <p:nvPr/>
          </p:nvGrpSpPr>
          <p:grpSpPr>
            <a:xfrm>
              <a:off x="6371" y="6792"/>
              <a:ext cx="1984" cy="2988"/>
              <a:chOff x="4869199" y="2184580"/>
              <a:chExt cx="1569382" cy="2364128"/>
            </a:xfrm>
            <a:solidFill>
              <a:schemeClr val="tx1">
                <a:lumMod val="75000"/>
                <a:lumOff val="25000"/>
              </a:schemeClr>
            </a:solidFill>
          </p:grpSpPr>
          <p:sp>
            <p:nvSpPr>
              <p:cNvPr id="67" name="Freeform 3737"/>
              <p:cNvSpPr>
                <a:spLocks noEditPoints="1"/>
              </p:cNvSpPr>
              <p:nvPr/>
            </p:nvSpPr>
            <p:spPr bwMode="auto">
              <a:xfrm>
                <a:off x="4879259" y="2370693"/>
                <a:ext cx="603607" cy="658939"/>
              </a:xfrm>
              <a:custGeom>
                <a:avLst/>
                <a:gdLst>
                  <a:gd name="T0" fmla="*/ 0 w 110"/>
                  <a:gd name="T1" fmla="*/ 59 h 119"/>
                  <a:gd name="T2" fmla="*/ 53 w 110"/>
                  <a:gd name="T3" fmla="*/ 0 h 119"/>
                  <a:gd name="T4" fmla="*/ 53 w 110"/>
                  <a:gd name="T5" fmla="*/ 0 h 119"/>
                  <a:gd name="T6" fmla="*/ 110 w 110"/>
                  <a:gd name="T7" fmla="*/ 60 h 119"/>
                  <a:gd name="T8" fmla="*/ 110 w 110"/>
                  <a:gd name="T9" fmla="*/ 60 h 119"/>
                  <a:gd name="T10" fmla="*/ 52 w 110"/>
                  <a:gd name="T11" fmla="*/ 119 h 119"/>
                  <a:gd name="T12" fmla="*/ 52 w 110"/>
                  <a:gd name="T13" fmla="*/ 119 h 119"/>
                  <a:gd name="T14" fmla="*/ 0 w 110"/>
                  <a:gd name="T15" fmla="*/ 59 h 119"/>
                  <a:gd name="T16" fmla="*/ 4 w 110"/>
                  <a:gd name="T17" fmla="*/ 59 h 119"/>
                  <a:gd name="T18" fmla="*/ 52 w 110"/>
                  <a:gd name="T19" fmla="*/ 115 h 119"/>
                  <a:gd name="T20" fmla="*/ 52 w 110"/>
                  <a:gd name="T21" fmla="*/ 115 h 119"/>
                  <a:gd name="T22" fmla="*/ 89 w 110"/>
                  <a:gd name="T23" fmla="*/ 99 h 119"/>
                  <a:gd name="T24" fmla="*/ 89 w 110"/>
                  <a:gd name="T25" fmla="*/ 99 h 119"/>
                  <a:gd name="T26" fmla="*/ 106 w 110"/>
                  <a:gd name="T27" fmla="*/ 60 h 119"/>
                  <a:gd name="T28" fmla="*/ 106 w 110"/>
                  <a:gd name="T29" fmla="*/ 60 h 119"/>
                  <a:gd name="T30" fmla="*/ 53 w 110"/>
                  <a:gd name="T31" fmla="*/ 4 h 119"/>
                  <a:gd name="T32" fmla="*/ 53 w 110"/>
                  <a:gd name="T33" fmla="*/ 4 h 119"/>
                  <a:gd name="T34" fmla="*/ 4 w 110"/>
                  <a:gd name="T35"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9">
                    <a:moveTo>
                      <a:pt x="0" y="59"/>
                    </a:moveTo>
                    <a:cubicBezTo>
                      <a:pt x="0" y="26"/>
                      <a:pt x="23" y="0"/>
                      <a:pt x="53" y="0"/>
                    </a:cubicBezTo>
                    <a:cubicBezTo>
                      <a:pt x="53" y="0"/>
                      <a:pt x="53" y="0"/>
                      <a:pt x="53" y="0"/>
                    </a:cubicBezTo>
                    <a:cubicBezTo>
                      <a:pt x="83" y="0"/>
                      <a:pt x="110" y="27"/>
                      <a:pt x="110" y="60"/>
                    </a:cubicBezTo>
                    <a:cubicBezTo>
                      <a:pt x="110" y="60"/>
                      <a:pt x="110" y="60"/>
                      <a:pt x="110" y="60"/>
                    </a:cubicBezTo>
                    <a:cubicBezTo>
                      <a:pt x="110" y="92"/>
                      <a:pt x="81" y="119"/>
                      <a:pt x="52" y="119"/>
                    </a:cubicBezTo>
                    <a:cubicBezTo>
                      <a:pt x="52" y="119"/>
                      <a:pt x="52" y="119"/>
                      <a:pt x="52" y="119"/>
                    </a:cubicBezTo>
                    <a:cubicBezTo>
                      <a:pt x="22" y="119"/>
                      <a:pt x="0" y="91"/>
                      <a:pt x="0" y="59"/>
                    </a:cubicBezTo>
                    <a:close/>
                    <a:moveTo>
                      <a:pt x="4" y="59"/>
                    </a:moveTo>
                    <a:cubicBezTo>
                      <a:pt x="4" y="90"/>
                      <a:pt x="25" y="115"/>
                      <a:pt x="52" y="115"/>
                    </a:cubicBezTo>
                    <a:cubicBezTo>
                      <a:pt x="52" y="115"/>
                      <a:pt x="52" y="115"/>
                      <a:pt x="52" y="115"/>
                    </a:cubicBezTo>
                    <a:cubicBezTo>
                      <a:pt x="65" y="115"/>
                      <a:pt x="79" y="109"/>
                      <a:pt x="89" y="99"/>
                    </a:cubicBezTo>
                    <a:cubicBezTo>
                      <a:pt x="89" y="99"/>
                      <a:pt x="89" y="99"/>
                      <a:pt x="89" y="99"/>
                    </a:cubicBezTo>
                    <a:cubicBezTo>
                      <a:pt x="99" y="89"/>
                      <a:pt x="106" y="75"/>
                      <a:pt x="106" y="60"/>
                    </a:cubicBezTo>
                    <a:cubicBezTo>
                      <a:pt x="106" y="60"/>
                      <a:pt x="106" y="60"/>
                      <a:pt x="106" y="60"/>
                    </a:cubicBezTo>
                    <a:cubicBezTo>
                      <a:pt x="106" y="29"/>
                      <a:pt x="80" y="4"/>
                      <a:pt x="53" y="4"/>
                    </a:cubicBezTo>
                    <a:cubicBezTo>
                      <a:pt x="53" y="4"/>
                      <a:pt x="53" y="4"/>
                      <a:pt x="53" y="4"/>
                    </a:cubicBezTo>
                    <a:cubicBezTo>
                      <a:pt x="26" y="4"/>
                      <a:pt x="4" y="28"/>
                      <a:pt x="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3738"/>
              <p:cNvSpPr>
                <a:spLocks noEditPoints="1"/>
              </p:cNvSpPr>
              <p:nvPr/>
            </p:nvSpPr>
            <p:spPr bwMode="auto">
              <a:xfrm>
                <a:off x="4869199" y="2360633"/>
                <a:ext cx="628759" cy="679060"/>
              </a:xfrm>
              <a:custGeom>
                <a:avLst/>
                <a:gdLst>
                  <a:gd name="T0" fmla="*/ 0 w 114"/>
                  <a:gd name="T1" fmla="*/ 61 h 123"/>
                  <a:gd name="T2" fmla="*/ 2 w 114"/>
                  <a:gd name="T3" fmla="*/ 61 h 123"/>
                  <a:gd name="T4" fmla="*/ 0 w 114"/>
                  <a:gd name="T5" fmla="*/ 61 h 123"/>
                  <a:gd name="T6" fmla="*/ 55 w 114"/>
                  <a:gd name="T7" fmla="*/ 0 h 123"/>
                  <a:gd name="T8" fmla="*/ 55 w 114"/>
                  <a:gd name="T9" fmla="*/ 0 h 123"/>
                  <a:gd name="T10" fmla="*/ 114 w 114"/>
                  <a:gd name="T11" fmla="*/ 62 h 123"/>
                  <a:gd name="T12" fmla="*/ 114 w 114"/>
                  <a:gd name="T13" fmla="*/ 62 h 123"/>
                  <a:gd name="T14" fmla="*/ 54 w 114"/>
                  <a:gd name="T15" fmla="*/ 123 h 123"/>
                  <a:gd name="T16" fmla="*/ 54 w 114"/>
                  <a:gd name="T17" fmla="*/ 123 h 123"/>
                  <a:gd name="T18" fmla="*/ 0 w 114"/>
                  <a:gd name="T19" fmla="*/ 61 h 123"/>
                  <a:gd name="T20" fmla="*/ 54 w 114"/>
                  <a:gd name="T21" fmla="*/ 119 h 123"/>
                  <a:gd name="T22" fmla="*/ 102 w 114"/>
                  <a:gd name="T23" fmla="*/ 89 h 123"/>
                  <a:gd name="T24" fmla="*/ 102 w 114"/>
                  <a:gd name="T25" fmla="*/ 89 h 123"/>
                  <a:gd name="T26" fmla="*/ 93 w 114"/>
                  <a:gd name="T27" fmla="*/ 102 h 123"/>
                  <a:gd name="T28" fmla="*/ 93 w 114"/>
                  <a:gd name="T29" fmla="*/ 102 h 123"/>
                  <a:gd name="T30" fmla="*/ 54 w 114"/>
                  <a:gd name="T31" fmla="*/ 119 h 123"/>
                  <a:gd name="T32" fmla="*/ 54 w 114"/>
                  <a:gd name="T33" fmla="*/ 119 h 123"/>
                  <a:gd name="T34" fmla="*/ 54 w 114"/>
                  <a:gd name="T35" fmla="*/ 119 h 123"/>
                  <a:gd name="T36" fmla="*/ 54 w 114"/>
                  <a:gd name="T37" fmla="*/ 119 h 123"/>
                  <a:gd name="T38" fmla="*/ 16 w 114"/>
                  <a:gd name="T39" fmla="*/ 99 h 123"/>
                  <a:gd name="T40" fmla="*/ 16 w 114"/>
                  <a:gd name="T41" fmla="*/ 99 h 123"/>
                  <a:gd name="T42" fmla="*/ 54 w 114"/>
                  <a:gd name="T43" fmla="*/ 119 h 123"/>
                  <a:gd name="T44" fmla="*/ 54 w 114"/>
                  <a:gd name="T45" fmla="*/ 115 h 123"/>
                  <a:gd name="T46" fmla="*/ 54 w 114"/>
                  <a:gd name="T47" fmla="*/ 115 h 123"/>
                  <a:gd name="T48" fmla="*/ 54 w 114"/>
                  <a:gd name="T49" fmla="*/ 115 h 123"/>
                  <a:gd name="T50" fmla="*/ 90 w 114"/>
                  <a:gd name="T51" fmla="*/ 99 h 123"/>
                  <a:gd name="T52" fmla="*/ 90 w 114"/>
                  <a:gd name="T53" fmla="*/ 99 h 123"/>
                  <a:gd name="T54" fmla="*/ 106 w 114"/>
                  <a:gd name="T55" fmla="*/ 62 h 123"/>
                  <a:gd name="T56" fmla="*/ 106 w 114"/>
                  <a:gd name="T57" fmla="*/ 62 h 123"/>
                  <a:gd name="T58" fmla="*/ 55 w 114"/>
                  <a:gd name="T59" fmla="*/ 8 h 123"/>
                  <a:gd name="T60" fmla="*/ 55 w 114"/>
                  <a:gd name="T61" fmla="*/ 8 h 123"/>
                  <a:gd name="T62" fmla="*/ 8 w 114"/>
                  <a:gd name="T63" fmla="*/ 61 h 123"/>
                  <a:gd name="T64" fmla="*/ 8 w 114"/>
                  <a:gd name="T65" fmla="*/ 61 h 123"/>
                  <a:gd name="T66" fmla="*/ 54 w 114"/>
                  <a:gd name="T67" fmla="*/ 115 h 123"/>
                  <a:gd name="T68" fmla="*/ 110 w 114"/>
                  <a:gd name="T69" fmla="*/ 62 h 123"/>
                  <a:gd name="T70" fmla="*/ 55 w 114"/>
                  <a:gd name="T71" fmla="*/ 4 h 123"/>
                  <a:gd name="T72" fmla="*/ 55 w 114"/>
                  <a:gd name="T73" fmla="*/ 4 h 123"/>
                  <a:gd name="T74" fmla="*/ 110 w 114"/>
                  <a:gd name="T75" fmla="*/ 62 h 123"/>
                  <a:gd name="T76" fmla="*/ 6 w 114"/>
                  <a:gd name="T77" fmla="*/ 61 h 123"/>
                  <a:gd name="T78" fmla="*/ 4 w 114"/>
                  <a:gd name="T79" fmla="*/ 61 h 123"/>
                  <a:gd name="T80" fmla="*/ 4 w 114"/>
                  <a:gd name="T81" fmla="*/ 61 h 123"/>
                  <a:gd name="T82" fmla="*/ 4 w 114"/>
                  <a:gd name="T83" fmla="*/ 61 h 123"/>
                  <a:gd name="T84" fmla="*/ 4 w 114"/>
                  <a:gd name="T85" fmla="*/ 61 h 123"/>
                  <a:gd name="T86" fmla="*/ 4 w 114"/>
                  <a:gd name="T87" fmla="*/ 61 h 123"/>
                  <a:gd name="T88" fmla="*/ 6 w 114"/>
                  <a:gd name="T89" fmla="*/ 61 h 123"/>
                  <a:gd name="T90" fmla="*/ 17 w 114"/>
                  <a:gd name="T91" fmla="*/ 23 h 123"/>
                  <a:gd name="T92" fmla="*/ 55 w 114"/>
                  <a:gd name="T93" fmla="*/ 4 h 123"/>
                  <a:gd name="T94" fmla="*/ 55 w 114"/>
                  <a:gd name="T95" fmla="*/ 4 h 123"/>
                  <a:gd name="T96" fmla="*/ 17 w 114"/>
                  <a:gd name="T97" fmla="*/ 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 h="123">
                    <a:moveTo>
                      <a:pt x="0" y="61"/>
                    </a:moveTo>
                    <a:cubicBezTo>
                      <a:pt x="2" y="61"/>
                      <a:pt x="2" y="61"/>
                      <a:pt x="2" y="61"/>
                    </a:cubicBezTo>
                    <a:cubicBezTo>
                      <a:pt x="0" y="61"/>
                      <a:pt x="0" y="61"/>
                      <a:pt x="0" y="61"/>
                    </a:cubicBezTo>
                    <a:cubicBezTo>
                      <a:pt x="0" y="27"/>
                      <a:pt x="24" y="0"/>
                      <a:pt x="55" y="0"/>
                    </a:cubicBezTo>
                    <a:cubicBezTo>
                      <a:pt x="55" y="0"/>
                      <a:pt x="55" y="0"/>
                      <a:pt x="55" y="0"/>
                    </a:cubicBezTo>
                    <a:cubicBezTo>
                      <a:pt x="86" y="0"/>
                      <a:pt x="114" y="28"/>
                      <a:pt x="114" y="62"/>
                    </a:cubicBezTo>
                    <a:cubicBezTo>
                      <a:pt x="114" y="62"/>
                      <a:pt x="114" y="62"/>
                      <a:pt x="114" y="62"/>
                    </a:cubicBezTo>
                    <a:cubicBezTo>
                      <a:pt x="114" y="96"/>
                      <a:pt x="84" y="123"/>
                      <a:pt x="54" y="123"/>
                    </a:cubicBezTo>
                    <a:cubicBezTo>
                      <a:pt x="54" y="123"/>
                      <a:pt x="54" y="123"/>
                      <a:pt x="54" y="123"/>
                    </a:cubicBezTo>
                    <a:cubicBezTo>
                      <a:pt x="23" y="123"/>
                      <a:pt x="0" y="94"/>
                      <a:pt x="0" y="61"/>
                    </a:cubicBezTo>
                    <a:close/>
                    <a:moveTo>
                      <a:pt x="54" y="119"/>
                    </a:moveTo>
                    <a:cubicBezTo>
                      <a:pt x="73" y="119"/>
                      <a:pt x="92" y="107"/>
                      <a:pt x="102" y="89"/>
                    </a:cubicBezTo>
                    <a:cubicBezTo>
                      <a:pt x="102" y="89"/>
                      <a:pt x="102" y="89"/>
                      <a:pt x="102" y="89"/>
                    </a:cubicBezTo>
                    <a:cubicBezTo>
                      <a:pt x="100" y="94"/>
                      <a:pt x="96" y="98"/>
                      <a:pt x="93" y="102"/>
                    </a:cubicBezTo>
                    <a:cubicBezTo>
                      <a:pt x="93" y="102"/>
                      <a:pt x="93" y="102"/>
                      <a:pt x="93" y="102"/>
                    </a:cubicBezTo>
                    <a:cubicBezTo>
                      <a:pt x="82" y="113"/>
                      <a:pt x="68" y="119"/>
                      <a:pt x="54" y="119"/>
                    </a:cubicBezTo>
                    <a:cubicBezTo>
                      <a:pt x="54" y="119"/>
                      <a:pt x="54" y="119"/>
                      <a:pt x="54" y="119"/>
                    </a:cubicBezTo>
                    <a:cubicBezTo>
                      <a:pt x="54" y="119"/>
                      <a:pt x="54" y="119"/>
                      <a:pt x="54" y="119"/>
                    </a:cubicBezTo>
                    <a:cubicBezTo>
                      <a:pt x="54" y="119"/>
                      <a:pt x="54" y="119"/>
                      <a:pt x="54" y="119"/>
                    </a:cubicBezTo>
                    <a:cubicBezTo>
                      <a:pt x="38" y="119"/>
                      <a:pt x="25" y="111"/>
                      <a:pt x="16" y="99"/>
                    </a:cubicBezTo>
                    <a:cubicBezTo>
                      <a:pt x="16" y="99"/>
                      <a:pt x="16" y="99"/>
                      <a:pt x="16" y="99"/>
                    </a:cubicBezTo>
                    <a:cubicBezTo>
                      <a:pt x="25" y="111"/>
                      <a:pt x="38" y="119"/>
                      <a:pt x="54" y="119"/>
                    </a:cubicBezTo>
                    <a:close/>
                    <a:moveTo>
                      <a:pt x="54" y="115"/>
                    </a:moveTo>
                    <a:cubicBezTo>
                      <a:pt x="54" y="115"/>
                      <a:pt x="54" y="115"/>
                      <a:pt x="54" y="115"/>
                    </a:cubicBezTo>
                    <a:cubicBezTo>
                      <a:pt x="54" y="115"/>
                      <a:pt x="54" y="115"/>
                      <a:pt x="54" y="115"/>
                    </a:cubicBezTo>
                    <a:cubicBezTo>
                      <a:pt x="67" y="115"/>
                      <a:pt x="80" y="109"/>
                      <a:pt x="90" y="99"/>
                    </a:cubicBezTo>
                    <a:cubicBezTo>
                      <a:pt x="90" y="99"/>
                      <a:pt x="90" y="99"/>
                      <a:pt x="90" y="99"/>
                    </a:cubicBezTo>
                    <a:cubicBezTo>
                      <a:pt x="100" y="90"/>
                      <a:pt x="106" y="76"/>
                      <a:pt x="106" y="62"/>
                    </a:cubicBezTo>
                    <a:cubicBezTo>
                      <a:pt x="106" y="62"/>
                      <a:pt x="106" y="62"/>
                      <a:pt x="106" y="62"/>
                    </a:cubicBezTo>
                    <a:cubicBezTo>
                      <a:pt x="106" y="32"/>
                      <a:pt x="81" y="8"/>
                      <a:pt x="55" y="8"/>
                    </a:cubicBezTo>
                    <a:cubicBezTo>
                      <a:pt x="55" y="8"/>
                      <a:pt x="55" y="8"/>
                      <a:pt x="55" y="8"/>
                    </a:cubicBezTo>
                    <a:cubicBezTo>
                      <a:pt x="29" y="8"/>
                      <a:pt x="8" y="31"/>
                      <a:pt x="8" y="61"/>
                    </a:cubicBezTo>
                    <a:cubicBezTo>
                      <a:pt x="8" y="61"/>
                      <a:pt x="8" y="61"/>
                      <a:pt x="8" y="61"/>
                    </a:cubicBezTo>
                    <a:cubicBezTo>
                      <a:pt x="8" y="91"/>
                      <a:pt x="28" y="115"/>
                      <a:pt x="54" y="115"/>
                    </a:cubicBezTo>
                    <a:close/>
                    <a:moveTo>
                      <a:pt x="110" y="62"/>
                    </a:moveTo>
                    <a:cubicBezTo>
                      <a:pt x="110" y="30"/>
                      <a:pt x="83" y="4"/>
                      <a:pt x="55" y="4"/>
                    </a:cubicBezTo>
                    <a:cubicBezTo>
                      <a:pt x="55" y="4"/>
                      <a:pt x="55" y="4"/>
                      <a:pt x="55" y="4"/>
                    </a:cubicBezTo>
                    <a:cubicBezTo>
                      <a:pt x="83" y="4"/>
                      <a:pt x="110" y="30"/>
                      <a:pt x="110" y="62"/>
                    </a:cubicBezTo>
                    <a:close/>
                    <a:moveTo>
                      <a:pt x="6" y="61"/>
                    </a:moveTo>
                    <a:cubicBezTo>
                      <a:pt x="4" y="61"/>
                      <a:pt x="4" y="61"/>
                      <a:pt x="4" y="61"/>
                    </a:cubicBezTo>
                    <a:cubicBezTo>
                      <a:pt x="4" y="61"/>
                      <a:pt x="4" y="61"/>
                      <a:pt x="4" y="61"/>
                    </a:cubicBezTo>
                    <a:cubicBezTo>
                      <a:pt x="4" y="61"/>
                      <a:pt x="4" y="61"/>
                      <a:pt x="4" y="61"/>
                    </a:cubicBezTo>
                    <a:cubicBezTo>
                      <a:pt x="4" y="61"/>
                      <a:pt x="4" y="61"/>
                      <a:pt x="4" y="61"/>
                    </a:cubicBezTo>
                    <a:cubicBezTo>
                      <a:pt x="4" y="61"/>
                      <a:pt x="4" y="61"/>
                      <a:pt x="4" y="61"/>
                    </a:cubicBezTo>
                    <a:cubicBezTo>
                      <a:pt x="6" y="61"/>
                      <a:pt x="6" y="61"/>
                      <a:pt x="6" y="61"/>
                    </a:cubicBezTo>
                    <a:close/>
                    <a:moveTo>
                      <a:pt x="17" y="23"/>
                    </a:moveTo>
                    <a:cubicBezTo>
                      <a:pt x="26" y="11"/>
                      <a:pt x="40" y="4"/>
                      <a:pt x="55" y="4"/>
                    </a:cubicBezTo>
                    <a:cubicBezTo>
                      <a:pt x="55" y="4"/>
                      <a:pt x="55" y="4"/>
                      <a:pt x="55" y="4"/>
                    </a:cubicBezTo>
                    <a:cubicBezTo>
                      <a:pt x="40" y="4"/>
                      <a:pt x="26" y="11"/>
                      <a:pt x="1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3739"/>
              <p:cNvSpPr/>
              <p:nvPr/>
            </p:nvSpPr>
            <p:spPr bwMode="auto">
              <a:xfrm>
                <a:off x="5005012" y="2576924"/>
                <a:ext cx="20120" cy="20120"/>
              </a:xfrm>
              <a:custGeom>
                <a:avLst/>
                <a:gdLst>
                  <a:gd name="T0" fmla="*/ 0 w 4"/>
                  <a:gd name="T1" fmla="*/ 4 h 4"/>
                  <a:gd name="T2" fmla="*/ 0 w 4"/>
                  <a:gd name="T3" fmla="*/ 0 h 4"/>
                  <a:gd name="T4" fmla="*/ 4 w 4"/>
                  <a:gd name="T5" fmla="*/ 0 h 4"/>
                  <a:gd name="T6" fmla="*/ 4 w 4"/>
                  <a:gd name="T7" fmla="*/ 4 h 4"/>
                  <a:gd name="T8" fmla="*/ 0 w 4"/>
                  <a:gd name="T9" fmla="*/ 4 h 4"/>
                  <a:gd name="T10" fmla="*/ 0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0" y="4"/>
                    </a:moveTo>
                    <a:lnTo>
                      <a:pt x="0" y="0"/>
                    </a:lnTo>
                    <a:lnTo>
                      <a:pt x="4" y="0"/>
                    </a:lnTo>
                    <a:lnTo>
                      <a:pt x="4"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3740"/>
              <p:cNvSpPr>
                <a:spLocks noEditPoints="1"/>
              </p:cNvSpPr>
              <p:nvPr/>
            </p:nvSpPr>
            <p:spPr bwMode="auto">
              <a:xfrm>
                <a:off x="4994952" y="2561836"/>
                <a:ext cx="45272" cy="45272"/>
              </a:xfrm>
              <a:custGeom>
                <a:avLst/>
                <a:gdLst>
                  <a:gd name="T0" fmla="*/ 6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6 w 9"/>
                  <a:gd name="T21" fmla="*/ 9 h 9"/>
                  <a:gd name="T22" fmla="*/ 6 w 9"/>
                  <a:gd name="T23" fmla="*/ 9 h 9"/>
                  <a:gd name="T24" fmla="*/ 4 w 9"/>
                  <a:gd name="T25" fmla="*/ 5 h 9"/>
                  <a:gd name="T26" fmla="*/ 4 w 9"/>
                  <a:gd name="T27" fmla="*/ 5 h 9"/>
                  <a:gd name="T28" fmla="*/ 4 w 9"/>
                  <a:gd name="T29" fmla="*/ 5 h 9"/>
                  <a:gd name="T30" fmla="*/ 4 w 9"/>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9">
                    <a:moveTo>
                      <a:pt x="6" y="9"/>
                    </a:moveTo>
                    <a:lnTo>
                      <a:pt x="2" y="9"/>
                    </a:lnTo>
                    <a:lnTo>
                      <a:pt x="2" y="7"/>
                    </a:lnTo>
                    <a:lnTo>
                      <a:pt x="4" y="7"/>
                    </a:lnTo>
                    <a:lnTo>
                      <a:pt x="2" y="7"/>
                    </a:lnTo>
                    <a:lnTo>
                      <a:pt x="2" y="9"/>
                    </a:lnTo>
                    <a:lnTo>
                      <a:pt x="0" y="9"/>
                    </a:lnTo>
                    <a:lnTo>
                      <a:pt x="0" y="0"/>
                    </a:lnTo>
                    <a:lnTo>
                      <a:pt x="9" y="0"/>
                    </a:lnTo>
                    <a:lnTo>
                      <a:pt x="9" y="9"/>
                    </a:lnTo>
                    <a:lnTo>
                      <a:pt x="6" y="9"/>
                    </a:lnTo>
                    <a:lnTo>
                      <a:pt x="6" y="9"/>
                    </a:lnTo>
                    <a:close/>
                    <a:moveTo>
                      <a:pt x="4" y="5"/>
                    </a:moveTo>
                    <a:lnTo>
                      <a:pt x="4" y="5"/>
                    </a:lnTo>
                    <a:lnTo>
                      <a:pt x="4" y="5"/>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Freeform 3741"/>
              <p:cNvSpPr/>
              <p:nvPr/>
            </p:nvSpPr>
            <p:spPr bwMode="auto">
              <a:xfrm>
                <a:off x="5155914" y="251153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3742"/>
              <p:cNvSpPr>
                <a:spLocks noEditPoints="1"/>
              </p:cNvSpPr>
              <p:nvPr/>
            </p:nvSpPr>
            <p:spPr bwMode="auto">
              <a:xfrm>
                <a:off x="5140822" y="2501475"/>
                <a:ext cx="50301" cy="45272"/>
              </a:xfrm>
              <a:custGeom>
                <a:avLst/>
                <a:gdLst>
                  <a:gd name="T0" fmla="*/ 8 w 10"/>
                  <a:gd name="T1" fmla="*/ 9 h 9"/>
                  <a:gd name="T2" fmla="*/ 3 w 10"/>
                  <a:gd name="T3" fmla="*/ 9 h 9"/>
                  <a:gd name="T4" fmla="*/ 3 w 10"/>
                  <a:gd name="T5" fmla="*/ 7 h 9"/>
                  <a:gd name="T6" fmla="*/ 5 w 10"/>
                  <a:gd name="T7" fmla="*/ 7 h 9"/>
                  <a:gd name="T8" fmla="*/ 3 w 10"/>
                  <a:gd name="T9" fmla="*/ 7 h 9"/>
                  <a:gd name="T10" fmla="*/ 3 w 10"/>
                  <a:gd name="T11" fmla="*/ 9 h 9"/>
                  <a:gd name="T12" fmla="*/ 0 w 10"/>
                  <a:gd name="T13" fmla="*/ 9 h 9"/>
                  <a:gd name="T14" fmla="*/ 0 w 10"/>
                  <a:gd name="T15" fmla="*/ 0 h 9"/>
                  <a:gd name="T16" fmla="*/ 10 w 10"/>
                  <a:gd name="T17" fmla="*/ 0 h 9"/>
                  <a:gd name="T18" fmla="*/ 10 w 10"/>
                  <a:gd name="T19" fmla="*/ 9 h 9"/>
                  <a:gd name="T20" fmla="*/ 8 w 10"/>
                  <a:gd name="T21" fmla="*/ 9 h 9"/>
                  <a:gd name="T22" fmla="*/ 8 w 10"/>
                  <a:gd name="T23" fmla="*/ 9 h 9"/>
                  <a:gd name="T24" fmla="*/ 6 w 10"/>
                  <a:gd name="T25" fmla="*/ 5 h 9"/>
                  <a:gd name="T26" fmla="*/ 6 w 10"/>
                  <a:gd name="T27" fmla="*/ 5 h 9"/>
                  <a:gd name="T28" fmla="*/ 5 w 10"/>
                  <a:gd name="T29" fmla="*/ 5 h 9"/>
                  <a:gd name="T30" fmla="*/ 5 w 10"/>
                  <a:gd name="T31" fmla="*/ 5 h 9"/>
                  <a:gd name="T32" fmla="*/ 6 w 10"/>
                  <a:gd name="T33" fmla="*/ 5 h 9"/>
                  <a:gd name="T34" fmla="*/ 6 w 10"/>
                  <a:gd name="T3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9">
                    <a:moveTo>
                      <a:pt x="8" y="9"/>
                    </a:moveTo>
                    <a:lnTo>
                      <a:pt x="3" y="9"/>
                    </a:lnTo>
                    <a:lnTo>
                      <a:pt x="3" y="7"/>
                    </a:lnTo>
                    <a:lnTo>
                      <a:pt x="5" y="7"/>
                    </a:lnTo>
                    <a:lnTo>
                      <a:pt x="3" y="7"/>
                    </a:lnTo>
                    <a:lnTo>
                      <a:pt x="3" y="9"/>
                    </a:lnTo>
                    <a:lnTo>
                      <a:pt x="0" y="9"/>
                    </a:lnTo>
                    <a:lnTo>
                      <a:pt x="0" y="0"/>
                    </a:lnTo>
                    <a:lnTo>
                      <a:pt x="10" y="0"/>
                    </a:lnTo>
                    <a:lnTo>
                      <a:pt x="10" y="9"/>
                    </a:lnTo>
                    <a:lnTo>
                      <a:pt x="8" y="9"/>
                    </a:lnTo>
                    <a:lnTo>
                      <a:pt x="8" y="9"/>
                    </a:lnTo>
                    <a:close/>
                    <a:moveTo>
                      <a:pt x="6" y="5"/>
                    </a:moveTo>
                    <a:lnTo>
                      <a:pt x="6" y="5"/>
                    </a:lnTo>
                    <a:lnTo>
                      <a:pt x="5" y="5"/>
                    </a:lnTo>
                    <a:lnTo>
                      <a:pt x="5" y="5"/>
                    </a:lnTo>
                    <a:lnTo>
                      <a:pt x="6" y="5"/>
                    </a:ln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3743"/>
              <p:cNvSpPr>
                <a:spLocks noEditPoints="1"/>
              </p:cNvSpPr>
              <p:nvPr/>
            </p:nvSpPr>
            <p:spPr bwMode="auto">
              <a:xfrm>
                <a:off x="4944651" y="2637285"/>
                <a:ext cx="281683" cy="176054"/>
              </a:xfrm>
              <a:custGeom>
                <a:avLst/>
                <a:gdLst>
                  <a:gd name="T0" fmla="*/ 0 w 51"/>
                  <a:gd name="T1" fmla="*/ 18 h 32"/>
                  <a:gd name="T2" fmla="*/ 3 w 51"/>
                  <a:gd name="T3" fmla="*/ 15 h 32"/>
                  <a:gd name="T4" fmla="*/ 11 w 51"/>
                  <a:gd name="T5" fmla="*/ 22 h 32"/>
                  <a:gd name="T6" fmla="*/ 11 w 51"/>
                  <a:gd name="T7" fmla="*/ 22 h 32"/>
                  <a:gd name="T8" fmla="*/ 27 w 51"/>
                  <a:gd name="T9" fmla="*/ 28 h 32"/>
                  <a:gd name="T10" fmla="*/ 27 w 51"/>
                  <a:gd name="T11" fmla="*/ 28 h 32"/>
                  <a:gd name="T12" fmla="*/ 34 w 51"/>
                  <a:gd name="T13" fmla="*/ 26 h 32"/>
                  <a:gd name="T14" fmla="*/ 34 w 51"/>
                  <a:gd name="T15" fmla="*/ 26 h 32"/>
                  <a:gd name="T16" fmla="*/ 47 w 51"/>
                  <a:gd name="T17" fmla="*/ 3 h 32"/>
                  <a:gd name="T18" fmla="*/ 47 w 51"/>
                  <a:gd name="T19" fmla="*/ 3 h 32"/>
                  <a:gd name="T20" fmla="*/ 47 w 51"/>
                  <a:gd name="T21" fmla="*/ 0 h 32"/>
                  <a:gd name="T22" fmla="*/ 47 w 51"/>
                  <a:gd name="T23" fmla="*/ 0 h 32"/>
                  <a:gd name="T24" fmla="*/ 51 w 51"/>
                  <a:gd name="T25" fmla="*/ 0 h 32"/>
                  <a:gd name="T26" fmla="*/ 51 w 51"/>
                  <a:gd name="T27" fmla="*/ 3 h 32"/>
                  <a:gd name="T28" fmla="*/ 51 w 51"/>
                  <a:gd name="T29" fmla="*/ 3 h 32"/>
                  <a:gd name="T30" fmla="*/ 36 w 51"/>
                  <a:gd name="T31" fmla="*/ 30 h 32"/>
                  <a:gd name="T32" fmla="*/ 36 w 51"/>
                  <a:gd name="T33" fmla="*/ 30 h 32"/>
                  <a:gd name="T34" fmla="*/ 27 w 51"/>
                  <a:gd name="T35" fmla="*/ 32 h 32"/>
                  <a:gd name="T36" fmla="*/ 27 w 51"/>
                  <a:gd name="T37" fmla="*/ 32 h 32"/>
                  <a:gd name="T38" fmla="*/ 0 w 51"/>
                  <a:gd name="T39" fmla="*/ 18 h 32"/>
                  <a:gd name="T40" fmla="*/ 0 w 51"/>
                  <a:gd name="T41" fmla="*/ 18 h 32"/>
                  <a:gd name="T42" fmla="*/ 0 w 51"/>
                  <a:gd name="T43" fmla="*/ 18 h 32"/>
                  <a:gd name="T44" fmla="*/ 0 w 51"/>
                  <a:gd name="T45" fmla="*/ 18 h 32"/>
                  <a:gd name="T46" fmla="*/ 0 w 51"/>
                  <a:gd name="T47" fmla="*/ 18 h 32"/>
                  <a:gd name="T48" fmla="*/ 0 w 51"/>
                  <a:gd name="T49"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2">
                    <a:moveTo>
                      <a:pt x="0" y="18"/>
                    </a:moveTo>
                    <a:cubicBezTo>
                      <a:pt x="3" y="15"/>
                      <a:pt x="3" y="15"/>
                      <a:pt x="3" y="15"/>
                    </a:cubicBezTo>
                    <a:cubicBezTo>
                      <a:pt x="3" y="15"/>
                      <a:pt x="6" y="18"/>
                      <a:pt x="11" y="22"/>
                    </a:cubicBezTo>
                    <a:cubicBezTo>
                      <a:pt x="11" y="22"/>
                      <a:pt x="11" y="22"/>
                      <a:pt x="11" y="22"/>
                    </a:cubicBezTo>
                    <a:cubicBezTo>
                      <a:pt x="15" y="25"/>
                      <a:pt x="22" y="28"/>
                      <a:pt x="27" y="28"/>
                    </a:cubicBezTo>
                    <a:cubicBezTo>
                      <a:pt x="27" y="28"/>
                      <a:pt x="27" y="28"/>
                      <a:pt x="27" y="28"/>
                    </a:cubicBezTo>
                    <a:cubicBezTo>
                      <a:pt x="30" y="28"/>
                      <a:pt x="32" y="28"/>
                      <a:pt x="34" y="26"/>
                    </a:cubicBezTo>
                    <a:cubicBezTo>
                      <a:pt x="34" y="26"/>
                      <a:pt x="34" y="26"/>
                      <a:pt x="34" y="26"/>
                    </a:cubicBezTo>
                    <a:cubicBezTo>
                      <a:pt x="45" y="21"/>
                      <a:pt x="47" y="9"/>
                      <a:pt x="47" y="3"/>
                    </a:cubicBezTo>
                    <a:cubicBezTo>
                      <a:pt x="47" y="3"/>
                      <a:pt x="47" y="3"/>
                      <a:pt x="47" y="3"/>
                    </a:cubicBezTo>
                    <a:cubicBezTo>
                      <a:pt x="47" y="1"/>
                      <a:pt x="47" y="0"/>
                      <a:pt x="47" y="0"/>
                    </a:cubicBezTo>
                    <a:cubicBezTo>
                      <a:pt x="47" y="0"/>
                      <a:pt x="47" y="0"/>
                      <a:pt x="47" y="0"/>
                    </a:cubicBezTo>
                    <a:cubicBezTo>
                      <a:pt x="51" y="0"/>
                      <a:pt x="51" y="0"/>
                      <a:pt x="51" y="0"/>
                    </a:cubicBezTo>
                    <a:cubicBezTo>
                      <a:pt x="51" y="0"/>
                      <a:pt x="51" y="1"/>
                      <a:pt x="51" y="3"/>
                    </a:cubicBezTo>
                    <a:cubicBezTo>
                      <a:pt x="51" y="3"/>
                      <a:pt x="51" y="3"/>
                      <a:pt x="51" y="3"/>
                    </a:cubicBezTo>
                    <a:cubicBezTo>
                      <a:pt x="51" y="9"/>
                      <a:pt x="49" y="23"/>
                      <a:pt x="36" y="30"/>
                    </a:cubicBezTo>
                    <a:cubicBezTo>
                      <a:pt x="36" y="30"/>
                      <a:pt x="36" y="30"/>
                      <a:pt x="36" y="30"/>
                    </a:cubicBezTo>
                    <a:cubicBezTo>
                      <a:pt x="33" y="31"/>
                      <a:pt x="30" y="32"/>
                      <a:pt x="27" y="32"/>
                    </a:cubicBezTo>
                    <a:cubicBezTo>
                      <a:pt x="27" y="32"/>
                      <a:pt x="27" y="32"/>
                      <a:pt x="27" y="32"/>
                    </a:cubicBezTo>
                    <a:cubicBezTo>
                      <a:pt x="13" y="32"/>
                      <a:pt x="1" y="18"/>
                      <a:pt x="0" y="18"/>
                    </a:cubicBezTo>
                    <a:close/>
                    <a:moveTo>
                      <a:pt x="0" y="18"/>
                    </a:moveTo>
                    <a:cubicBezTo>
                      <a:pt x="0" y="18"/>
                      <a:pt x="0" y="18"/>
                      <a:pt x="0" y="18"/>
                    </a:cubicBezTo>
                    <a:cubicBezTo>
                      <a:pt x="0" y="18"/>
                      <a:pt x="0" y="18"/>
                      <a:pt x="0" y="18"/>
                    </a:cubicBezTo>
                    <a:cubicBezTo>
                      <a:pt x="0" y="18"/>
                      <a:pt x="0" y="18"/>
                      <a:pt x="0" y="18"/>
                    </a:cubicBezTo>
                    <a:cubicBezTo>
                      <a:pt x="0" y="18"/>
                      <a:pt x="0"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3744"/>
              <p:cNvSpPr>
                <a:spLocks noEditPoints="1"/>
              </p:cNvSpPr>
              <p:nvPr/>
            </p:nvSpPr>
            <p:spPr bwMode="auto">
              <a:xfrm>
                <a:off x="4929560" y="2622197"/>
                <a:ext cx="306835" cy="201202"/>
              </a:xfrm>
              <a:custGeom>
                <a:avLst/>
                <a:gdLst>
                  <a:gd name="T0" fmla="*/ 5 w 56"/>
                  <a:gd name="T1" fmla="*/ 24 h 36"/>
                  <a:gd name="T2" fmla="*/ 5 w 56"/>
                  <a:gd name="T3" fmla="*/ 26 h 36"/>
                  <a:gd name="T4" fmla="*/ 0 w 56"/>
                  <a:gd name="T5" fmla="*/ 20 h 36"/>
                  <a:gd name="T6" fmla="*/ 5 w 56"/>
                  <a:gd name="T7" fmla="*/ 15 h 36"/>
                  <a:gd name="T8" fmla="*/ 6 w 56"/>
                  <a:gd name="T9" fmla="*/ 15 h 36"/>
                  <a:gd name="T10" fmla="*/ 7 w 56"/>
                  <a:gd name="T11" fmla="*/ 15 h 36"/>
                  <a:gd name="T12" fmla="*/ 7 w 56"/>
                  <a:gd name="T13" fmla="*/ 15 h 36"/>
                  <a:gd name="T14" fmla="*/ 8 w 56"/>
                  <a:gd name="T15" fmla="*/ 15 h 36"/>
                  <a:gd name="T16" fmla="*/ 8 w 56"/>
                  <a:gd name="T17" fmla="*/ 15 h 36"/>
                  <a:gd name="T18" fmla="*/ 8 w 56"/>
                  <a:gd name="T19" fmla="*/ 16 h 36"/>
                  <a:gd name="T20" fmla="*/ 8 w 56"/>
                  <a:gd name="T21" fmla="*/ 16 h 36"/>
                  <a:gd name="T22" fmla="*/ 8 w 56"/>
                  <a:gd name="T23" fmla="*/ 16 h 36"/>
                  <a:gd name="T24" fmla="*/ 10 w 56"/>
                  <a:gd name="T25" fmla="*/ 18 h 36"/>
                  <a:gd name="T26" fmla="*/ 15 w 56"/>
                  <a:gd name="T27" fmla="*/ 22 h 36"/>
                  <a:gd name="T28" fmla="*/ 30 w 56"/>
                  <a:gd name="T29" fmla="*/ 28 h 36"/>
                  <a:gd name="T30" fmla="*/ 30 w 56"/>
                  <a:gd name="T31" fmla="*/ 28 h 36"/>
                  <a:gd name="T32" fmla="*/ 31 w 56"/>
                  <a:gd name="T33" fmla="*/ 28 h 36"/>
                  <a:gd name="T34" fmla="*/ 37 w 56"/>
                  <a:gd name="T35" fmla="*/ 27 h 36"/>
                  <a:gd name="T36" fmla="*/ 48 w 56"/>
                  <a:gd name="T37" fmla="*/ 5 h 36"/>
                  <a:gd name="T38" fmla="*/ 48 w 56"/>
                  <a:gd name="T39" fmla="*/ 2 h 36"/>
                  <a:gd name="T40" fmla="*/ 48 w 56"/>
                  <a:gd name="T41" fmla="*/ 1 h 36"/>
                  <a:gd name="T42" fmla="*/ 56 w 56"/>
                  <a:gd name="T43" fmla="*/ 2 h 36"/>
                  <a:gd name="T44" fmla="*/ 56 w 56"/>
                  <a:gd name="T45" fmla="*/ 5 h 36"/>
                  <a:gd name="T46" fmla="*/ 40 w 56"/>
                  <a:gd name="T47" fmla="*/ 34 h 36"/>
                  <a:gd name="T48" fmla="*/ 30 w 56"/>
                  <a:gd name="T49" fmla="*/ 36 h 36"/>
                  <a:gd name="T50" fmla="*/ 30 w 56"/>
                  <a:gd name="T51" fmla="*/ 32 h 36"/>
                  <a:gd name="T52" fmla="*/ 35 w 56"/>
                  <a:gd name="T53" fmla="*/ 31 h 36"/>
                  <a:gd name="T54" fmla="*/ 30 w 56"/>
                  <a:gd name="T55" fmla="*/ 32 h 36"/>
                  <a:gd name="T56" fmla="*/ 30 w 56"/>
                  <a:gd name="T57" fmla="*/ 32 h 36"/>
                  <a:gd name="T58" fmla="*/ 28 w 56"/>
                  <a:gd name="T59" fmla="*/ 32 h 36"/>
                  <a:gd name="T60" fmla="*/ 20 w 56"/>
                  <a:gd name="T61" fmla="*/ 30 h 36"/>
                  <a:gd name="T62" fmla="*/ 20 w 56"/>
                  <a:gd name="T63" fmla="*/ 30 h 36"/>
                  <a:gd name="T64" fmla="*/ 13 w 56"/>
                  <a:gd name="T65" fmla="*/ 25 h 36"/>
                  <a:gd name="T66" fmla="*/ 20 w 56"/>
                  <a:gd name="T67" fmla="*/ 30 h 36"/>
                  <a:gd name="T68" fmla="*/ 13 w 56"/>
                  <a:gd name="T69" fmla="*/ 25 h 36"/>
                  <a:gd name="T70" fmla="*/ 8 w 56"/>
                  <a:gd name="T71" fmla="*/ 21 h 36"/>
                  <a:gd name="T72" fmla="*/ 6 w 56"/>
                  <a:gd name="T73" fmla="*/ 19 h 36"/>
                  <a:gd name="T74" fmla="*/ 5 w 56"/>
                  <a:gd name="T75" fmla="*/ 19 h 36"/>
                  <a:gd name="T76" fmla="*/ 6 w 56"/>
                  <a:gd name="T77" fmla="*/ 19 h 36"/>
                  <a:gd name="T78" fmla="*/ 5 w 56"/>
                  <a:gd name="T79" fmla="*/ 18 h 36"/>
                  <a:gd name="T80" fmla="*/ 4 w 56"/>
                  <a:gd name="T8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36">
                    <a:moveTo>
                      <a:pt x="30" y="36"/>
                    </a:moveTo>
                    <a:cubicBezTo>
                      <a:pt x="19" y="36"/>
                      <a:pt x="10" y="29"/>
                      <a:pt x="5" y="24"/>
                    </a:cubicBezTo>
                    <a:cubicBezTo>
                      <a:pt x="5" y="24"/>
                      <a:pt x="5" y="24"/>
                      <a:pt x="5" y="24"/>
                    </a:cubicBezTo>
                    <a:cubicBezTo>
                      <a:pt x="5" y="26"/>
                      <a:pt x="5" y="26"/>
                      <a:pt x="5" y="26"/>
                    </a:cubicBezTo>
                    <a:cubicBezTo>
                      <a:pt x="2" y="21"/>
                      <a:pt x="2" y="21"/>
                      <a:pt x="2" y="21"/>
                    </a:cubicBezTo>
                    <a:cubicBezTo>
                      <a:pt x="0" y="20"/>
                      <a:pt x="0" y="20"/>
                      <a:pt x="0" y="20"/>
                    </a:cubicBezTo>
                    <a:cubicBezTo>
                      <a:pt x="5" y="16"/>
                      <a:pt x="5" y="16"/>
                      <a:pt x="5" y="16"/>
                    </a:cubicBezTo>
                    <a:cubicBezTo>
                      <a:pt x="5" y="16"/>
                      <a:pt x="5" y="16"/>
                      <a:pt x="5" y="15"/>
                    </a:cubicBezTo>
                    <a:cubicBezTo>
                      <a:pt x="5" y="15"/>
                      <a:pt x="5" y="15"/>
                      <a:pt x="5" y="15"/>
                    </a:cubicBezTo>
                    <a:cubicBezTo>
                      <a:pt x="5" y="15"/>
                      <a:pt x="6" y="15"/>
                      <a:pt x="6" y="15"/>
                    </a:cubicBezTo>
                    <a:cubicBezTo>
                      <a:pt x="6" y="15"/>
                      <a:pt x="6" y="15"/>
                      <a:pt x="6" y="15"/>
                    </a:cubicBezTo>
                    <a:cubicBezTo>
                      <a:pt x="6" y="15"/>
                      <a:pt x="7" y="15"/>
                      <a:pt x="7" y="15"/>
                    </a:cubicBezTo>
                    <a:cubicBezTo>
                      <a:pt x="7" y="15"/>
                      <a:pt x="7" y="15"/>
                      <a:pt x="7" y="15"/>
                    </a:cubicBezTo>
                    <a:cubicBezTo>
                      <a:pt x="7" y="15"/>
                      <a:pt x="7" y="15"/>
                      <a:pt x="7" y="15"/>
                    </a:cubicBezTo>
                    <a:cubicBezTo>
                      <a:pt x="7" y="15"/>
                      <a:pt x="7" y="15"/>
                      <a:pt x="7" y="15"/>
                    </a:cubicBezTo>
                    <a:cubicBezTo>
                      <a:pt x="7" y="15"/>
                      <a:pt x="7" y="15"/>
                      <a:pt x="8" y="15"/>
                    </a:cubicBezTo>
                    <a:cubicBezTo>
                      <a:pt x="8" y="15"/>
                      <a:pt x="8" y="15"/>
                      <a:pt x="8" y="15"/>
                    </a:cubicBezTo>
                    <a:cubicBezTo>
                      <a:pt x="8" y="15"/>
                      <a:pt x="8" y="15"/>
                      <a:pt x="8" y="15"/>
                    </a:cubicBezTo>
                    <a:cubicBezTo>
                      <a:pt x="8" y="15"/>
                      <a:pt x="8" y="15"/>
                      <a:pt x="8" y="15"/>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9" y="16"/>
                      <a:pt x="9" y="17"/>
                      <a:pt x="10" y="18"/>
                    </a:cubicBezTo>
                    <a:cubicBezTo>
                      <a:pt x="10" y="18"/>
                      <a:pt x="10" y="18"/>
                      <a:pt x="10" y="18"/>
                    </a:cubicBezTo>
                    <a:cubicBezTo>
                      <a:pt x="11" y="19"/>
                      <a:pt x="13" y="20"/>
                      <a:pt x="15" y="22"/>
                    </a:cubicBezTo>
                    <a:cubicBezTo>
                      <a:pt x="15" y="22"/>
                      <a:pt x="15" y="22"/>
                      <a:pt x="15" y="22"/>
                    </a:cubicBezTo>
                    <a:cubicBezTo>
                      <a:pt x="19" y="25"/>
                      <a:pt x="25" y="28"/>
                      <a:pt x="30" y="28"/>
                    </a:cubicBezTo>
                    <a:cubicBezTo>
                      <a:pt x="30" y="28"/>
                      <a:pt x="30" y="28"/>
                      <a:pt x="30" y="28"/>
                    </a:cubicBezTo>
                    <a:cubicBezTo>
                      <a:pt x="30" y="28"/>
                      <a:pt x="30" y="28"/>
                      <a:pt x="30" y="28"/>
                    </a:cubicBezTo>
                    <a:cubicBezTo>
                      <a:pt x="30" y="28"/>
                      <a:pt x="30" y="28"/>
                      <a:pt x="30" y="28"/>
                    </a:cubicBezTo>
                    <a:cubicBezTo>
                      <a:pt x="31" y="28"/>
                      <a:pt x="31" y="28"/>
                      <a:pt x="31" y="28"/>
                    </a:cubicBezTo>
                    <a:cubicBezTo>
                      <a:pt x="31" y="28"/>
                      <a:pt x="31" y="28"/>
                      <a:pt x="31" y="28"/>
                    </a:cubicBezTo>
                    <a:cubicBezTo>
                      <a:pt x="33" y="28"/>
                      <a:pt x="35" y="28"/>
                      <a:pt x="37" y="27"/>
                    </a:cubicBezTo>
                    <a:cubicBezTo>
                      <a:pt x="37" y="27"/>
                      <a:pt x="37" y="27"/>
                      <a:pt x="37" y="27"/>
                    </a:cubicBezTo>
                    <a:cubicBezTo>
                      <a:pt x="46" y="22"/>
                      <a:pt x="48" y="10"/>
                      <a:pt x="48" y="5"/>
                    </a:cubicBezTo>
                    <a:cubicBezTo>
                      <a:pt x="48" y="5"/>
                      <a:pt x="48" y="5"/>
                      <a:pt x="48" y="5"/>
                    </a:cubicBezTo>
                    <a:cubicBezTo>
                      <a:pt x="48" y="3"/>
                      <a:pt x="48" y="3"/>
                      <a:pt x="48" y="2"/>
                    </a:cubicBezTo>
                    <a:cubicBezTo>
                      <a:pt x="48" y="2"/>
                      <a:pt x="48" y="2"/>
                      <a:pt x="48" y="2"/>
                    </a:cubicBezTo>
                    <a:cubicBezTo>
                      <a:pt x="48" y="1"/>
                      <a:pt x="48" y="1"/>
                      <a:pt x="48" y="1"/>
                    </a:cubicBezTo>
                    <a:cubicBezTo>
                      <a:pt x="55" y="0"/>
                      <a:pt x="55" y="0"/>
                      <a:pt x="55" y="0"/>
                    </a:cubicBezTo>
                    <a:cubicBezTo>
                      <a:pt x="56" y="2"/>
                      <a:pt x="56" y="2"/>
                      <a:pt x="56" y="2"/>
                    </a:cubicBezTo>
                    <a:cubicBezTo>
                      <a:pt x="56" y="2"/>
                      <a:pt x="56" y="3"/>
                      <a:pt x="56" y="5"/>
                    </a:cubicBezTo>
                    <a:cubicBezTo>
                      <a:pt x="56" y="5"/>
                      <a:pt x="56" y="5"/>
                      <a:pt x="56" y="5"/>
                    </a:cubicBezTo>
                    <a:cubicBezTo>
                      <a:pt x="56" y="11"/>
                      <a:pt x="54" y="26"/>
                      <a:pt x="40" y="34"/>
                    </a:cubicBezTo>
                    <a:cubicBezTo>
                      <a:pt x="40" y="34"/>
                      <a:pt x="40" y="34"/>
                      <a:pt x="40" y="34"/>
                    </a:cubicBezTo>
                    <a:cubicBezTo>
                      <a:pt x="37" y="35"/>
                      <a:pt x="34" y="36"/>
                      <a:pt x="30" y="36"/>
                    </a:cubicBezTo>
                    <a:cubicBezTo>
                      <a:pt x="30" y="36"/>
                      <a:pt x="30" y="36"/>
                      <a:pt x="30" y="36"/>
                    </a:cubicBezTo>
                    <a:cubicBezTo>
                      <a:pt x="30" y="36"/>
                      <a:pt x="30" y="36"/>
                      <a:pt x="30" y="36"/>
                    </a:cubicBezTo>
                    <a:close/>
                    <a:moveTo>
                      <a:pt x="30" y="32"/>
                    </a:moveTo>
                    <a:cubicBezTo>
                      <a:pt x="32" y="32"/>
                      <a:pt x="34" y="32"/>
                      <a:pt x="35" y="31"/>
                    </a:cubicBezTo>
                    <a:cubicBezTo>
                      <a:pt x="35" y="31"/>
                      <a:pt x="35" y="31"/>
                      <a:pt x="35" y="31"/>
                    </a:cubicBezTo>
                    <a:cubicBezTo>
                      <a:pt x="34" y="32"/>
                      <a:pt x="32" y="32"/>
                      <a:pt x="30" y="32"/>
                    </a:cubicBezTo>
                    <a:cubicBezTo>
                      <a:pt x="30" y="32"/>
                      <a:pt x="30" y="32"/>
                      <a:pt x="30" y="32"/>
                    </a:cubicBezTo>
                    <a:cubicBezTo>
                      <a:pt x="30" y="32"/>
                      <a:pt x="30" y="32"/>
                      <a:pt x="30" y="32"/>
                    </a:cubicBezTo>
                    <a:cubicBezTo>
                      <a:pt x="30" y="32"/>
                      <a:pt x="30" y="32"/>
                      <a:pt x="30" y="32"/>
                    </a:cubicBezTo>
                    <a:cubicBezTo>
                      <a:pt x="29" y="32"/>
                      <a:pt x="29" y="32"/>
                      <a:pt x="28" y="32"/>
                    </a:cubicBezTo>
                    <a:cubicBezTo>
                      <a:pt x="28" y="32"/>
                      <a:pt x="28" y="32"/>
                      <a:pt x="28" y="32"/>
                    </a:cubicBezTo>
                    <a:cubicBezTo>
                      <a:pt x="29" y="32"/>
                      <a:pt x="30" y="32"/>
                      <a:pt x="30" y="32"/>
                    </a:cubicBezTo>
                    <a:close/>
                    <a:moveTo>
                      <a:pt x="20" y="30"/>
                    </a:moveTo>
                    <a:cubicBezTo>
                      <a:pt x="20" y="30"/>
                      <a:pt x="20" y="30"/>
                      <a:pt x="20" y="30"/>
                    </a:cubicBezTo>
                    <a:cubicBezTo>
                      <a:pt x="20" y="30"/>
                      <a:pt x="20" y="30"/>
                      <a:pt x="20" y="30"/>
                    </a:cubicBezTo>
                    <a:cubicBezTo>
                      <a:pt x="20" y="30"/>
                      <a:pt x="20" y="30"/>
                      <a:pt x="20" y="30"/>
                    </a:cubicBezTo>
                    <a:close/>
                    <a:moveTo>
                      <a:pt x="13" y="25"/>
                    </a:moveTo>
                    <a:cubicBezTo>
                      <a:pt x="15" y="27"/>
                      <a:pt x="17" y="28"/>
                      <a:pt x="20" y="30"/>
                    </a:cubicBezTo>
                    <a:cubicBezTo>
                      <a:pt x="20" y="30"/>
                      <a:pt x="20" y="30"/>
                      <a:pt x="20" y="30"/>
                    </a:cubicBezTo>
                    <a:cubicBezTo>
                      <a:pt x="17" y="28"/>
                      <a:pt x="15" y="27"/>
                      <a:pt x="13" y="25"/>
                    </a:cubicBezTo>
                    <a:cubicBezTo>
                      <a:pt x="13" y="25"/>
                      <a:pt x="13" y="25"/>
                      <a:pt x="13" y="25"/>
                    </a:cubicBezTo>
                    <a:cubicBezTo>
                      <a:pt x="11" y="24"/>
                      <a:pt x="9" y="23"/>
                      <a:pt x="8" y="21"/>
                    </a:cubicBezTo>
                    <a:cubicBezTo>
                      <a:pt x="8" y="21"/>
                      <a:pt x="8" y="21"/>
                      <a:pt x="8" y="21"/>
                    </a:cubicBezTo>
                    <a:cubicBezTo>
                      <a:pt x="9" y="23"/>
                      <a:pt x="11" y="24"/>
                      <a:pt x="13" y="25"/>
                    </a:cubicBezTo>
                    <a:close/>
                    <a:moveTo>
                      <a:pt x="6" y="19"/>
                    </a:moveTo>
                    <a:cubicBezTo>
                      <a:pt x="6" y="19"/>
                      <a:pt x="5" y="19"/>
                      <a:pt x="5" y="19"/>
                    </a:cubicBezTo>
                    <a:cubicBezTo>
                      <a:pt x="5" y="19"/>
                      <a:pt x="5" y="19"/>
                      <a:pt x="5" y="19"/>
                    </a:cubicBezTo>
                    <a:cubicBezTo>
                      <a:pt x="5" y="19"/>
                      <a:pt x="6" y="19"/>
                      <a:pt x="6" y="19"/>
                    </a:cubicBezTo>
                    <a:cubicBezTo>
                      <a:pt x="6" y="19"/>
                      <a:pt x="6" y="19"/>
                      <a:pt x="6" y="19"/>
                    </a:cubicBezTo>
                    <a:cubicBezTo>
                      <a:pt x="6" y="19"/>
                      <a:pt x="6" y="19"/>
                      <a:pt x="6" y="19"/>
                    </a:cubicBezTo>
                    <a:close/>
                    <a:moveTo>
                      <a:pt x="5" y="18"/>
                    </a:moveTo>
                    <a:cubicBezTo>
                      <a:pt x="4" y="18"/>
                      <a:pt x="4" y="18"/>
                      <a:pt x="4" y="18"/>
                    </a:cubicBezTo>
                    <a:cubicBezTo>
                      <a:pt x="4" y="18"/>
                      <a:pt x="4" y="18"/>
                      <a:pt x="4" y="18"/>
                    </a:cubicBezTo>
                    <a:cubicBezTo>
                      <a:pt x="4" y="18"/>
                      <a:pt x="4" y="18"/>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3745"/>
              <p:cNvSpPr/>
              <p:nvPr/>
            </p:nvSpPr>
            <p:spPr bwMode="auto">
              <a:xfrm>
                <a:off x="5181063" y="2622197"/>
                <a:ext cx="50301" cy="35212"/>
              </a:xfrm>
              <a:custGeom>
                <a:avLst/>
                <a:gdLst>
                  <a:gd name="T0" fmla="*/ 0 w 10"/>
                  <a:gd name="T1" fmla="*/ 5 h 7"/>
                  <a:gd name="T2" fmla="*/ 0 w 10"/>
                  <a:gd name="T3" fmla="*/ 0 h 7"/>
                  <a:gd name="T4" fmla="*/ 10 w 10"/>
                  <a:gd name="T5" fmla="*/ 3 h 7"/>
                  <a:gd name="T6" fmla="*/ 10 w 10"/>
                  <a:gd name="T7" fmla="*/ 7 h 7"/>
                  <a:gd name="T8" fmla="*/ 0 w 10"/>
                  <a:gd name="T9" fmla="*/ 5 h 7"/>
                  <a:gd name="T10" fmla="*/ 0 w 10"/>
                  <a:gd name="T11" fmla="*/ 5 h 7"/>
                </a:gdLst>
                <a:ahLst/>
                <a:cxnLst>
                  <a:cxn ang="0">
                    <a:pos x="T0" y="T1"/>
                  </a:cxn>
                  <a:cxn ang="0">
                    <a:pos x="T2" y="T3"/>
                  </a:cxn>
                  <a:cxn ang="0">
                    <a:pos x="T4" y="T5"/>
                  </a:cxn>
                  <a:cxn ang="0">
                    <a:pos x="T6" y="T7"/>
                  </a:cxn>
                  <a:cxn ang="0">
                    <a:pos x="T8" y="T9"/>
                  </a:cxn>
                  <a:cxn ang="0">
                    <a:pos x="T10" y="T11"/>
                  </a:cxn>
                </a:cxnLst>
                <a:rect l="0" t="0" r="r" b="b"/>
                <a:pathLst>
                  <a:path w="10" h="7">
                    <a:moveTo>
                      <a:pt x="0" y="5"/>
                    </a:moveTo>
                    <a:lnTo>
                      <a:pt x="0" y="0"/>
                    </a:lnTo>
                    <a:lnTo>
                      <a:pt x="10" y="3"/>
                    </a:lnTo>
                    <a:lnTo>
                      <a:pt x="10" y="7"/>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3746"/>
              <p:cNvSpPr/>
              <p:nvPr/>
            </p:nvSpPr>
            <p:spPr bwMode="auto">
              <a:xfrm>
                <a:off x="5165974" y="2612136"/>
                <a:ext cx="80481" cy="55332"/>
              </a:xfrm>
              <a:custGeom>
                <a:avLst/>
                <a:gdLst>
                  <a:gd name="T0" fmla="*/ 2 w 16"/>
                  <a:gd name="T1" fmla="*/ 9 h 11"/>
                  <a:gd name="T2" fmla="*/ 3 w 16"/>
                  <a:gd name="T3" fmla="*/ 7 h 11"/>
                  <a:gd name="T4" fmla="*/ 4 w 16"/>
                  <a:gd name="T5" fmla="*/ 8 h 11"/>
                  <a:gd name="T6" fmla="*/ 3 w 16"/>
                  <a:gd name="T7" fmla="*/ 7 h 11"/>
                  <a:gd name="T8" fmla="*/ 2 w 16"/>
                  <a:gd name="T9" fmla="*/ 9 h 11"/>
                  <a:gd name="T10" fmla="*/ 0 w 16"/>
                  <a:gd name="T11" fmla="*/ 9 h 11"/>
                  <a:gd name="T12" fmla="*/ 2 w 16"/>
                  <a:gd name="T13" fmla="*/ 0 h 11"/>
                  <a:gd name="T14" fmla="*/ 16 w 16"/>
                  <a:gd name="T15" fmla="*/ 2 h 11"/>
                  <a:gd name="T16" fmla="*/ 14 w 16"/>
                  <a:gd name="T17" fmla="*/ 11 h 11"/>
                  <a:gd name="T18" fmla="*/ 2 w 16"/>
                  <a:gd name="T19" fmla="*/ 9 h 11"/>
                  <a:gd name="T20" fmla="*/ 2 w 16"/>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1">
                    <a:moveTo>
                      <a:pt x="2" y="9"/>
                    </a:moveTo>
                    <a:lnTo>
                      <a:pt x="3" y="7"/>
                    </a:lnTo>
                    <a:lnTo>
                      <a:pt x="4" y="8"/>
                    </a:lnTo>
                    <a:lnTo>
                      <a:pt x="3" y="7"/>
                    </a:lnTo>
                    <a:lnTo>
                      <a:pt x="2" y="9"/>
                    </a:lnTo>
                    <a:lnTo>
                      <a:pt x="0" y="9"/>
                    </a:lnTo>
                    <a:lnTo>
                      <a:pt x="2" y="0"/>
                    </a:lnTo>
                    <a:lnTo>
                      <a:pt x="16" y="2"/>
                    </a:lnTo>
                    <a:lnTo>
                      <a:pt x="14" y="11"/>
                    </a:lnTo>
                    <a:lnTo>
                      <a:pt x="2" y="9"/>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3747"/>
              <p:cNvSpPr/>
              <p:nvPr/>
            </p:nvSpPr>
            <p:spPr bwMode="auto">
              <a:xfrm>
                <a:off x="4929560" y="2707706"/>
                <a:ext cx="35212" cy="55332"/>
              </a:xfrm>
              <a:custGeom>
                <a:avLst/>
                <a:gdLst>
                  <a:gd name="T0" fmla="*/ 0 w 7"/>
                  <a:gd name="T1" fmla="*/ 9 h 11"/>
                  <a:gd name="T2" fmla="*/ 3 w 7"/>
                  <a:gd name="T3" fmla="*/ 0 h 11"/>
                  <a:gd name="T4" fmla="*/ 7 w 7"/>
                  <a:gd name="T5" fmla="*/ 2 h 11"/>
                  <a:gd name="T6" fmla="*/ 4 w 7"/>
                  <a:gd name="T7" fmla="*/ 11 h 11"/>
                  <a:gd name="T8" fmla="*/ 0 w 7"/>
                  <a:gd name="T9" fmla="*/ 9 h 11"/>
                  <a:gd name="T10" fmla="*/ 0 w 7"/>
                  <a:gd name="T11" fmla="*/ 9 h 11"/>
                </a:gdLst>
                <a:ahLst/>
                <a:cxnLst>
                  <a:cxn ang="0">
                    <a:pos x="T0" y="T1"/>
                  </a:cxn>
                  <a:cxn ang="0">
                    <a:pos x="T2" y="T3"/>
                  </a:cxn>
                  <a:cxn ang="0">
                    <a:pos x="T4" y="T5"/>
                  </a:cxn>
                  <a:cxn ang="0">
                    <a:pos x="T6" y="T7"/>
                  </a:cxn>
                  <a:cxn ang="0">
                    <a:pos x="T8" y="T9"/>
                  </a:cxn>
                  <a:cxn ang="0">
                    <a:pos x="T10" y="T11"/>
                  </a:cxn>
                </a:cxnLst>
                <a:rect l="0" t="0" r="r" b="b"/>
                <a:pathLst>
                  <a:path w="7" h="11">
                    <a:moveTo>
                      <a:pt x="0" y="9"/>
                    </a:moveTo>
                    <a:lnTo>
                      <a:pt x="3" y="0"/>
                    </a:lnTo>
                    <a:lnTo>
                      <a:pt x="7" y="2"/>
                    </a:lnTo>
                    <a:lnTo>
                      <a:pt x="4" y="11"/>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3748"/>
              <p:cNvSpPr/>
              <p:nvPr/>
            </p:nvSpPr>
            <p:spPr bwMode="auto">
              <a:xfrm>
                <a:off x="4914471" y="2697646"/>
                <a:ext cx="65392" cy="75452"/>
              </a:xfrm>
              <a:custGeom>
                <a:avLst/>
                <a:gdLst>
                  <a:gd name="T0" fmla="*/ 6 w 13"/>
                  <a:gd name="T1" fmla="*/ 14 h 15"/>
                  <a:gd name="T2" fmla="*/ 3 w 13"/>
                  <a:gd name="T3" fmla="*/ 13 h 15"/>
                  <a:gd name="T4" fmla="*/ 3 w 13"/>
                  <a:gd name="T5" fmla="*/ 11 h 15"/>
                  <a:gd name="T6" fmla="*/ 5 w 13"/>
                  <a:gd name="T7" fmla="*/ 12 h 15"/>
                  <a:gd name="T8" fmla="*/ 3 w 13"/>
                  <a:gd name="T9" fmla="*/ 11 h 15"/>
                  <a:gd name="T10" fmla="*/ 3 w 13"/>
                  <a:gd name="T11" fmla="*/ 13 h 15"/>
                  <a:gd name="T12" fmla="*/ 0 w 13"/>
                  <a:gd name="T13" fmla="*/ 13 h 15"/>
                  <a:gd name="T14" fmla="*/ 5 w 13"/>
                  <a:gd name="T15" fmla="*/ 0 h 15"/>
                  <a:gd name="T16" fmla="*/ 13 w 13"/>
                  <a:gd name="T17" fmla="*/ 2 h 15"/>
                  <a:gd name="T18" fmla="*/ 8 w 13"/>
                  <a:gd name="T19" fmla="*/ 15 h 15"/>
                  <a:gd name="T20" fmla="*/ 6 w 13"/>
                  <a:gd name="T21" fmla="*/ 14 h 15"/>
                  <a:gd name="T22" fmla="*/ 6 w 13"/>
                  <a:gd name="T2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5">
                    <a:moveTo>
                      <a:pt x="6" y="14"/>
                    </a:moveTo>
                    <a:lnTo>
                      <a:pt x="3" y="13"/>
                    </a:lnTo>
                    <a:lnTo>
                      <a:pt x="3" y="11"/>
                    </a:lnTo>
                    <a:lnTo>
                      <a:pt x="5" y="12"/>
                    </a:lnTo>
                    <a:lnTo>
                      <a:pt x="3" y="11"/>
                    </a:lnTo>
                    <a:lnTo>
                      <a:pt x="3" y="13"/>
                    </a:lnTo>
                    <a:lnTo>
                      <a:pt x="0" y="13"/>
                    </a:lnTo>
                    <a:lnTo>
                      <a:pt x="5" y="0"/>
                    </a:lnTo>
                    <a:lnTo>
                      <a:pt x="13" y="2"/>
                    </a:lnTo>
                    <a:lnTo>
                      <a:pt x="8" y="15"/>
                    </a:lnTo>
                    <a:lnTo>
                      <a:pt x="6" y="14"/>
                    </a:lnTo>
                    <a:lnTo>
                      <a:pt x="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3749"/>
              <p:cNvSpPr/>
              <p:nvPr/>
            </p:nvSpPr>
            <p:spPr bwMode="auto">
              <a:xfrm>
                <a:off x="4939620" y="2194640"/>
                <a:ext cx="125753" cy="221323"/>
              </a:xfrm>
              <a:custGeom>
                <a:avLst/>
                <a:gdLst>
                  <a:gd name="T0" fmla="*/ 0 w 23"/>
                  <a:gd name="T1" fmla="*/ 13 h 40"/>
                  <a:gd name="T2" fmla="*/ 3 w 23"/>
                  <a:gd name="T3" fmla="*/ 7 h 40"/>
                  <a:gd name="T4" fmla="*/ 3 w 23"/>
                  <a:gd name="T5" fmla="*/ 7 h 40"/>
                  <a:gd name="T6" fmla="*/ 15 w 23"/>
                  <a:gd name="T7" fmla="*/ 0 h 40"/>
                  <a:gd name="T8" fmla="*/ 15 w 23"/>
                  <a:gd name="T9" fmla="*/ 0 h 40"/>
                  <a:gd name="T10" fmla="*/ 23 w 23"/>
                  <a:gd name="T11" fmla="*/ 3 h 40"/>
                  <a:gd name="T12" fmla="*/ 23 w 23"/>
                  <a:gd name="T13" fmla="*/ 3 h 40"/>
                  <a:gd name="T14" fmla="*/ 20 w 23"/>
                  <a:gd name="T15" fmla="*/ 6 h 40"/>
                  <a:gd name="T16" fmla="*/ 19 w 23"/>
                  <a:gd name="T17" fmla="*/ 5 h 40"/>
                  <a:gd name="T18" fmla="*/ 19 w 23"/>
                  <a:gd name="T19" fmla="*/ 5 h 40"/>
                  <a:gd name="T20" fmla="*/ 15 w 23"/>
                  <a:gd name="T21" fmla="*/ 4 h 40"/>
                  <a:gd name="T22" fmla="*/ 15 w 23"/>
                  <a:gd name="T23" fmla="*/ 4 h 40"/>
                  <a:gd name="T24" fmla="*/ 6 w 23"/>
                  <a:gd name="T25" fmla="*/ 9 h 40"/>
                  <a:gd name="T26" fmla="*/ 6 w 23"/>
                  <a:gd name="T27" fmla="*/ 9 h 40"/>
                  <a:gd name="T28" fmla="*/ 4 w 23"/>
                  <a:gd name="T29" fmla="*/ 13 h 40"/>
                  <a:gd name="T30" fmla="*/ 4 w 23"/>
                  <a:gd name="T31" fmla="*/ 13 h 40"/>
                  <a:gd name="T32" fmla="*/ 13 w 23"/>
                  <a:gd name="T33" fmla="*/ 28 h 40"/>
                  <a:gd name="T34" fmla="*/ 13 w 23"/>
                  <a:gd name="T35" fmla="*/ 28 h 40"/>
                  <a:gd name="T36" fmla="*/ 23 w 23"/>
                  <a:gd name="T37" fmla="*/ 37 h 40"/>
                  <a:gd name="T38" fmla="*/ 23 w 23"/>
                  <a:gd name="T39" fmla="*/ 37 h 40"/>
                  <a:gd name="T40" fmla="*/ 23 w 23"/>
                  <a:gd name="T41" fmla="*/ 37 h 40"/>
                  <a:gd name="T42" fmla="*/ 20 w 23"/>
                  <a:gd name="T43" fmla="*/ 40 h 40"/>
                  <a:gd name="T44" fmla="*/ 0 w 23"/>
                  <a:gd name="T45" fmla="*/ 1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0">
                    <a:moveTo>
                      <a:pt x="0" y="13"/>
                    </a:moveTo>
                    <a:cubicBezTo>
                      <a:pt x="0" y="11"/>
                      <a:pt x="1" y="8"/>
                      <a:pt x="3" y="7"/>
                    </a:cubicBezTo>
                    <a:cubicBezTo>
                      <a:pt x="3" y="7"/>
                      <a:pt x="3" y="7"/>
                      <a:pt x="3" y="7"/>
                    </a:cubicBezTo>
                    <a:cubicBezTo>
                      <a:pt x="7" y="2"/>
                      <a:pt x="12" y="0"/>
                      <a:pt x="15" y="0"/>
                    </a:cubicBezTo>
                    <a:cubicBezTo>
                      <a:pt x="15" y="0"/>
                      <a:pt x="15" y="0"/>
                      <a:pt x="15" y="0"/>
                    </a:cubicBezTo>
                    <a:cubicBezTo>
                      <a:pt x="20" y="0"/>
                      <a:pt x="23" y="3"/>
                      <a:pt x="23" y="3"/>
                    </a:cubicBezTo>
                    <a:cubicBezTo>
                      <a:pt x="23" y="3"/>
                      <a:pt x="23" y="3"/>
                      <a:pt x="23" y="3"/>
                    </a:cubicBezTo>
                    <a:cubicBezTo>
                      <a:pt x="20" y="6"/>
                      <a:pt x="20" y="6"/>
                      <a:pt x="20" y="6"/>
                    </a:cubicBezTo>
                    <a:cubicBezTo>
                      <a:pt x="20" y="6"/>
                      <a:pt x="20" y="5"/>
                      <a:pt x="19" y="5"/>
                    </a:cubicBezTo>
                    <a:cubicBezTo>
                      <a:pt x="19" y="5"/>
                      <a:pt x="19" y="5"/>
                      <a:pt x="19" y="5"/>
                    </a:cubicBezTo>
                    <a:cubicBezTo>
                      <a:pt x="18" y="5"/>
                      <a:pt x="17" y="4"/>
                      <a:pt x="15" y="4"/>
                    </a:cubicBezTo>
                    <a:cubicBezTo>
                      <a:pt x="15" y="4"/>
                      <a:pt x="15" y="4"/>
                      <a:pt x="15" y="4"/>
                    </a:cubicBezTo>
                    <a:cubicBezTo>
                      <a:pt x="13" y="4"/>
                      <a:pt x="10" y="5"/>
                      <a:pt x="6" y="9"/>
                    </a:cubicBezTo>
                    <a:cubicBezTo>
                      <a:pt x="6" y="9"/>
                      <a:pt x="6" y="9"/>
                      <a:pt x="6" y="9"/>
                    </a:cubicBezTo>
                    <a:cubicBezTo>
                      <a:pt x="5" y="10"/>
                      <a:pt x="4" y="12"/>
                      <a:pt x="4" y="13"/>
                    </a:cubicBezTo>
                    <a:cubicBezTo>
                      <a:pt x="4" y="13"/>
                      <a:pt x="4" y="13"/>
                      <a:pt x="4" y="13"/>
                    </a:cubicBezTo>
                    <a:cubicBezTo>
                      <a:pt x="4" y="17"/>
                      <a:pt x="9" y="23"/>
                      <a:pt x="13" y="28"/>
                    </a:cubicBezTo>
                    <a:cubicBezTo>
                      <a:pt x="13" y="28"/>
                      <a:pt x="13" y="28"/>
                      <a:pt x="13" y="28"/>
                    </a:cubicBezTo>
                    <a:cubicBezTo>
                      <a:pt x="18" y="33"/>
                      <a:pt x="23" y="37"/>
                      <a:pt x="23" y="37"/>
                    </a:cubicBezTo>
                    <a:cubicBezTo>
                      <a:pt x="23" y="37"/>
                      <a:pt x="23" y="37"/>
                      <a:pt x="23" y="37"/>
                    </a:cubicBezTo>
                    <a:cubicBezTo>
                      <a:pt x="23" y="37"/>
                      <a:pt x="23" y="37"/>
                      <a:pt x="23" y="37"/>
                    </a:cubicBezTo>
                    <a:cubicBezTo>
                      <a:pt x="20" y="40"/>
                      <a:pt x="20" y="40"/>
                      <a:pt x="20" y="40"/>
                    </a:cubicBezTo>
                    <a:cubicBezTo>
                      <a:pt x="20" y="40"/>
                      <a:pt x="1" y="26"/>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3750"/>
              <p:cNvSpPr>
                <a:spLocks noEditPoints="1"/>
              </p:cNvSpPr>
              <p:nvPr/>
            </p:nvSpPr>
            <p:spPr bwMode="auto">
              <a:xfrm>
                <a:off x="4929560" y="2184580"/>
                <a:ext cx="150902" cy="256535"/>
              </a:xfrm>
              <a:custGeom>
                <a:avLst/>
                <a:gdLst>
                  <a:gd name="T0" fmla="*/ 20 w 28"/>
                  <a:gd name="T1" fmla="*/ 43 h 47"/>
                  <a:gd name="T2" fmla="*/ 18 w 28"/>
                  <a:gd name="T3" fmla="*/ 41 h 47"/>
                  <a:gd name="T4" fmla="*/ 11 w 28"/>
                  <a:gd name="T5" fmla="*/ 34 h 47"/>
                  <a:gd name="T6" fmla="*/ 0 w 28"/>
                  <a:gd name="T7" fmla="*/ 15 h 47"/>
                  <a:gd name="T8" fmla="*/ 0 w 28"/>
                  <a:gd name="T9" fmla="*/ 15 h 47"/>
                  <a:gd name="T10" fmla="*/ 3 w 28"/>
                  <a:gd name="T11" fmla="*/ 7 h 47"/>
                  <a:gd name="T12" fmla="*/ 17 w 28"/>
                  <a:gd name="T13" fmla="*/ 0 h 47"/>
                  <a:gd name="T14" fmla="*/ 17 w 28"/>
                  <a:gd name="T15" fmla="*/ 0 h 47"/>
                  <a:gd name="T16" fmla="*/ 18 w 28"/>
                  <a:gd name="T17" fmla="*/ 0 h 47"/>
                  <a:gd name="T18" fmla="*/ 26 w 28"/>
                  <a:gd name="T19" fmla="*/ 3 h 47"/>
                  <a:gd name="T20" fmla="*/ 28 w 28"/>
                  <a:gd name="T21" fmla="*/ 4 h 47"/>
                  <a:gd name="T22" fmla="*/ 22 w 28"/>
                  <a:gd name="T23" fmla="*/ 10 h 47"/>
                  <a:gd name="T24" fmla="*/ 21 w 28"/>
                  <a:gd name="T25" fmla="*/ 9 h 47"/>
                  <a:gd name="T26" fmla="*/ 21 w 28"/>
                  <a:gd name="T27" fmla="*/ 9 h 47"/>
                  <a:gd name="T28" fmla="*/ 21 w 28"/>
                  <a:gd name="T29" fmla="*/ 9 h 47"/>
                  <a:gd name="T30" fmla="*/ 20 w 28"/>
                  <a:gd name="T31" fmla="*/ 9 h 47"/>
                  <a:gd name="T32" fmla="*/ 17 w 28"/>
                  <a:gd name="T33" fmla="*/ 8 h 47"/>
                  <a:gd name="T34" fmla="*/ 9 w 28"/>
                  <a:gd name="T35" fmla="*/ 13 h 47"/>
                  <a:gd name="T36" fmla="*/ 8 w 28"/>
                  <a:gd name="T37" fmla="*/ 15 h 47"/>
                  <a:gd name="T38" fmla="*/ 8 w 28"/>
                  <a:gd name="T39" fmla="*/ 15 h 47"/>
                  <a:gd name="T40" fmla="*/ 17 w 28"/>
                  <a:gd name="T41" fmla="*/ 29 h 47"/>
                  <a:gd name="T42" fmla="*/ 26 w 28"/>
                  <a:gd name="T43" fmla="*/ 37 h 47"/>
                  <a:gd name="T44" fmla="*/ 26 w 28"/>
                  <a:gd name="T45" fmla="*/ 37 h 47"/>
                  <a:gd name="T46" fmla="*/ 21 w 28"/>
                  <a:gd name="T47" fmla="*/ 47 h 47"/>
                  <a:gd name="T48" fmla="*/ 19 w 28"/>
                  <a:gd name="T49" fmla="*/ 37 h 47"/>
                  <a:gd name="T50" fmla="*/ 14 w 28"/>
                  <a:gd name="T51" fmla="*/ 32 h 47"/>
                  <a:gd name="T52" fmla="*/ 8 w 28"/>
                  <a:gd name="T53" fmla="*/ 25 h 47"/>
                  <a:gd name="T54" fmla="*/ 2 w 28"/>
                  <a:gd name="T55" fmla="*/ 15 h 47"/>
                  <a:gd name="T56" fmla="*/ 2 w 28"/>
                  <a:gd name="T57" fmla="*/ 15 h 47"/>
                  <a:gd name="T58" fmla="*/ 2 w 28"/>
                  <a:gd name="T59" fmla="*/ 15 h 47"/>
                  <a:gd name="T60" fmla="*/ 4 w 28"/>
                  <a:gd name="T61" fmla="*/ 15 h 47"/>
                  <a:gd name="T62" fmla="*/ 6 w 28"/>
                  <a:gd name="T63" fmla="*/ 10 h 47"/>
                  <a:gd name="T64" fmla="*/ 17 w 28"/>
                  <a:gd name="T65" fmla="*/ 4 h 47"/>
                  <a:gd name="T66" fmla="*/ 17 w 28"/>
                  <a:gd name="T67" fmla="*/ 4 h 47"/>
                  <a:gd name="T68" fmla="*/ 17 w 28"/>
                  <a:gd name="T69" fmla="*/ 4 h 47"/>
                  <a:gd name="T70" fmla="*/ 6 w 28"/>
                  <a:gd name="T71" fmla="*/ 10 h 47"/>
                  <a:gd name="T72" fmla="*/ 4 w 28"/>
                  <a:gd name="T73" fmla="*/ 15 h 47"/>
                  <a:gd name="T74" fmla="*/ 4 w 28"/>
                  <a:gd name="T75"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47">
                    <a:moveTo>
                      <a:pt x="20" y="43"/>
                    </a:moveTo>
                    <a:cubicBezTo>
                      <a:pt x="20" y="43"/>
                      <a:pt x="20" y="43"/>
                      <a:pt x="20" y="43"/>
                    </a:cubicBezTo>
                    <a:cubicBezTo>
                      <a:pt x="20" y="43"/>
                      <a:pt x="20" y="43"/>
                      <a:pt x="20" y="43"/>
                    </a:cubicBezTo>
                    <a:cubicBezTo>
                      <a:pt x="20" y="42"/>
                      <a:pt x="19" y="42"/>
                      <a:pt x="18" y="41"/>
                    </a:cubicBezTo>
                    <a:cubicBezTo>
                      <a:pt x="18" y="41"/>
                      <a:pt x="18" y="41"/>
                      <a:pt x="18" y="41"/>
                    </a:cubicBezTo>
                    <a:cubicBezTo>
                      <a:pt x="16" y="39"/>
                      <a:pt x="14" y="37"/>
                      <a:pt x="11" y="34"/>
                    </a:cubicBezTo>
                    <a:cubicBezTo>
                      <a:pt x="11" y="34"/>
                      <a:pt x="11" y="34"/>
                      <a:pt x="11" y="34"/>
                    </a:cubicBezTo>
                    <a:cubicBezTo>
                      <a:pt x="6" y="29"/>
                      <a:pt x="1" y="23"/>
                      <a:pt x="0" y="15"/>
                    </a:cubicBezTo>
                    <a:cubicBezTo>
                      <a:pt x="0" y="15"/>
                      <a:pt x="0" y="15"/>
                      <a:pt x="0" y="15"/>
                    </a:cubicBezTo>
                    <a:cubicBezTo>
                      <a:pt x="0" y="15"/>
                      <a:pt x="0" y="15"/>
                      <a:pt x="0" y="15"/>
                    </a:cubicBezTo>
                    <a:cubicBezTo>
                      <a:pt x="0" y="15"/>
                      <a:pt x="0" y="15"/>
                      <a:pt x="0" y="15"/>
                    </a:cubicBezTo>
                    <a:cubicBezTo>
                      <a:pt x="0" y="12"/>
                      <a:pt x="1" y="9"/>
                      <a:pt x="3" y="7"/>
                    </a:cubicBezTo>
                    <a:cubicBezTo>
                      <a:pt x="3" y="7"/>
                      <a:pt x="3" y="7"/>
                      <a:pt x="3" y="7"/>
                    </a:cubicBezTo>
                    <a:cubicBezTo>
                      <a:pt x="8" y="2"/>
                      <a:pt x="13" y="0"/>
                      <a:pt x="17" y="0"/>
                    </a:cubicBezTo>
                    <a:cubicBezTo>
                      <a:pt x="17" y="0"/>
                      <a:pt x="17" y="0"/>
                      <a:pt x="17" y="0"/>
                    </a:cubicBezTo>
                    <a:cubicBezTo>
                      <a:pt x="17" y="0"/>
                      <a:pt x="17" y="0"/>
                      <a:pt x="17" y="0"/>
                    </a:cubicBezTo>
                    <a:cubicBezTo>
                      <a:pt x="17" y="0"/>
                      <a:pt x="17" y="0"/>
                      <a:pt x="17" y="0"/>
                    </a:cubicBezTo>
                    <a:cubicBezTo>
                      <a:pt x="18" y="0"/>
                      <a:pt x="18" y="0"/>
                      <a:pt x="18" y="0"/>
                    </a:cubicBezTo>
                    <a:cubicBezTo>
                      <a:pt x="18" y="0"/>
                      <a:pt x="18" y="0"/>
                      <a:pt x="18" y="0"/>
                    </a:cubicBezTo>
                    <a:cubicBezTo>
                      <a:pt x="23" y="0"/>
                      <a:pt x="26" y="3"/>
                      <a:pt x="26" y="3"/>
                    </a:cubicBezTo>
                    <a:cubicBezTo>
                      <a:pt x="26" y="3"/>
                      <a:pt x="26" y="3"/>
                      <a:pt x="26" y="3"/>
                    </a:cubicBezTo>
                    <a:cubicBezTo>
                      <a:pt x="28" y="4"/>
                      <a:pt x="28" y="4"/>
                      <a:pt x="28" y="4"/>
                    </a:cubicBezTo>
                    <a:cubicBezTo>
                      <a:pt x="23" y="10"/>
                      <a:pt x="23" y="10"/>
                      <a:pt x="23" y="10"/>
                    </a:cubicBezTo>
                    <a:cubicBezTo>
                      <a:pt x="22" y="10"/>
                      <a:pt x="22" y="10"/>
                      <a:pt x="22" y="10"/>
                    </a:cubicBezTo>
                    <a:cubicBezTo>
                      <a:pt x="22" y="10"/>
                      <a:pt x="22" y="10"/>
                      <a:pt x="22"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19" y="8"/>
                      <a:pt x="17" y="8"/>
                    </a:cubicBezTo>
                    <a:cubicBezTo>
                      <a:pt x="17" y="8"/>
                      <a:pt x="17" y="8"/>
                      <a:pt x="17" y="8"/>
                    </a:cubicBezTo>
                    <a:cubicBezTo>
                      <a:pt x="16" y="8"/>
                      <a:pt x="13" y="9"/>
                      <a:pt x="9" y="13"/>
                    </a:cubicBezTo>
                    <a:cubicBezTo>
                      <a:pt x="9" y="13"/>
                      <a:pt x="9" y="13"/>
                      <a:pt x="9" y="13"/>
                    </a:cubicBezTo>
                    <a:cubicBezTo>
                      <a:pt x="8" y="14"/>
                      <a:pt x="8" y="14"/>
                      <a:pt x="8" y="15"/>
                    </a:cubicBezTo>
                    <a:cubicBezTo>
                      <a:pt x="8" y="15"/>
                      <a:pt x="8" y="15"/>
                      <a:pt x="8" y="15"/>
                    </a:cubicBezTo>
                    <a:cubicBezTo>
                      <a:pt x="8" y="15"/>
                      <a:pt x="8" y="15"/>
                      <a:pt x="8" y="15"/>
                    </a:cubicBezTo>
                    <a:cubicBezTo>
                      <a:pt x="8" y="18"/>
                      <a:pt x="12" y="24"/>
                      <a:pt x="17" y="29"/>
                    </a:cubicBezTo>
                    <a:cubicBezTo>
                      <a:pt x="17" y="29"/>
                      <a:pt x="17" y="29"/>
                      <a:pt x="17" y="29"/>
                    </a:cubicBezTo>
                    <a:cubicBezTo>
                      <a:pt x="21" y="33"/>
                      <a:pt x="25" y="36"/>
                      <a:pt x="26" y="37"/>
                    </a:cubicBezTo>
                    <a:cubicBezTo>
                      <a:pt x="26" y="37"/>
                      <a:pt x="26" y="37"/>
                      <a:pt x="26" y="37"/>
                    </a:cubicBezTo>
                    <a:cubicBezTo>
                      <a:pt x="26" y="37"/>
                      <a:pt x="26" y="37"/>
                      <a:pt x="26" y="37"/>
                    </a:cubicBezTo>
                    <a:cubicBezTo>
                      <a:pt x="26" y="37"/>
                      <a:pt x="26" y="37"/>
                      <a:pt x="26" y="37"/>
                    </a:cubicBezTo>
                    <a:cubicBezTo>
                      <a:pt x="28" y="38"/>
                      <a:pt x="28" y="38"/>
                      <a:pt x="28" y="38"/>
                    </a:cubicBezTo>
                    <a:cubicBezTo>
                      <a:pt x="21" y="47"/>
                      <a:pt x="21" y="47"/>
                      <a:pt x="21" y="47"/>
                    </a:cubicBezTo>
                    <a:cubicBezTo>
                      <a:pt x="20" y="43"/>
                      <a:pt x="20" y="43"/>
                      <a:pt x="20" y="43"/>
                    </a:cubicBezTo>
                    <a:close/>
                    <a:moveTo>
                      <a:pt x="19" y="37"/>
                    </a:moveTo>
                    <a:cubicBezTo>
                      <a:pt x="18" y="35"/>
                      <a:pt x="16" y="34"/>
                      <a:pt x="14" y="32"/>
                    </a:cubicBezTo>
                    <a:cubicBezTo>
                      <a:pt x="14" y="32"/>
                      <a:pt x="14" y="32"/>
                      <a:pt x="14" y="32"/>
                    </a:cubicBezTo>
                    <a:cubicBezTo>
                      <a:pt x="12" y="29"/>
                      <a:pt x="10" y="27"/>
                      <a:pt x="8" y="25"/>
                    </a:cubicBezTo>
                    <a:cubicBezTo>
                      <a:pt x="8" y="25"/>
                      <a:pt x="8" y="25"/>
                      <a:pt x="8" y="25"/>
                    </a:cubicBezTo>
                    <a:cubicBezTo>
                      <a:pt x="11" y="29"/>
                      <a:pt x="16" y="34"/>
                      <a:pt x="19" y="37"/>
                    </a:cubicBezTo>
                    <a:close/>
                    <a:moveTo>
                      <a:pt x="2" y="15"/>
                    </a:moveTo>
                    <a:cubicBezTo>
                      <a:pt x="0" y="15"/>
                      <a:pt x="0" y="15"/>
                      <a:pt x="0" y="15"/>
                    </a:cubicBezTo>
                    <a:cubicBezTo>
                      <a:pt x="2" y="15"/>
                      <a:pt x="2" y="15"/>
                      <a:pt x="2" y="15"/>
                    </a:cubicBezTo>
                    <a:cubicBezTo>
                      <a:pt x="3" y="15"/>
                      <a:pt x="3" y="15"/>
                      <a:pt x="3" y="15"/>
                    </a:cubicBezTo>
                    <a:cubicBezTo>
                      <a:pt x="2" y="15"/>
                      <a:pt x="2" y="15"/>
                      <a:pt x="2" y="15"/>
                    </a:cubicBezTo>
                    <a:close/>
                    <a:moveTo>
                      <a:pt x="4" y="15"/>
                    </a:moveTo>
                    <a:cubicBezTo>
                      <a:pt x="4" y="15"/>
                      <a:pt x="4" y="15"/>
                      <a:pt x="4" y="15"/>
                    </a:cubicBezTo>
                    <a:cubicBezTo>
                      <a:pt x="4" y="15"/>
                      <a:pt x="4" y="15"/>
                      <a:pt x="4" y="15"/>
                    </a:cubicBezTo>
                    <a:cubicBezTo>
                      <a:pt x="4" y="13"/>
                      <a:pt x="5" y="11"/>
                      <a:pt x="6" y="10"/>
                    </a:cubicBezTo>
                    <a:cubicBezTo>
                      <a:pt x="6" y="10"/>
                      <a:pt x="6" y="10"/>
                      <a:pt x="6" y="10"/>
                    </a:cubicBezTo>
                    <a:cubicBezTo>
                      <a:pt x="11" y="6"/>
                      <a:pt x="15"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4" y="4"/>
                      <a:pt x="10" y="6"/>
                      <a:pt x="6" y="10"/>
                    </a:cubicBezTo>
                    <a:cubicBezTo>
                      <a:pt x="6" y="10"/>
                      <a:pt x="6" y="10"/>
                      <a:pt x="6" y="10"/>
                    </a:cubicBezTo>
                    <a:cubicBezTo>
                      <a:pt x="5" y="11"/>
                      <a:pt x="4" y="13"/>
                      <a:pt x="4" y="15"/>
                    </a:cubicBezTo>
                    <a:cubicBezTo>
                      <a:pt x="4" y="15"/>
                      <a:pt x="4" y="15"/>
                      <a:pt x="4" y="15"/>
                    </a:cubicBezTo>
                    <a:cubicBezTo>
                      <a:pt x="4" y="15"/>
                      <a:pt x="4" y="15"/>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3751"/>
              <p:cNvSpPr/>
              <p:nvPr/>
            </p:nvSpPr>
            <p:spPr bwMode="auto">
              <a:xfrm>
                <a:off x="5035193" y="2239912"/>
                <a:ext cx="130782" cy="145873"/>
              </a:xfrm>
              <a:custGeom>
                <a:avLst/>
                <a:gdLst>
                  <a:gd name="T0" fmla="*/ 0 w 24"/>
                  <a:gd name="T1" fmla="*/ 7 h 27"/>
                  <a:gd name="T2" fmla="*/ 4 w 24"/>
                  <a:gd name="T3" fmla="*/ 1 h 27"/>
                  <a:gd name="T4" fmla="*/ 4 w 24"/>
                  <a:gd name="T5" fmla="*/ 1 h 27"/>
                  <a:gd name="T6" fmla="*/ 9 w 24"/>
                  <a:gd name="T7" fmla="*/ 0 h 27"/>
                  <a:gd name="T8" fmla="*/ 9 w 24"/>
                  <a:gd name="T9" fmla="*/ 0 h 27"/>
                  <a:gd name="T10" fmla="*/ 19 w 24"/>
                  <a:gd name="T11" fmla="*/ 3 h 27"/>
                  <a:gd name="T12" fmla="*/ 19 w 24"/>
                  <a:gd name="T13" fmla="*/ 3 h 27"/>
                  <a:gd name="T14" fmla="*/ 24 w 24"/>
                  <a:gd name="T15" fmla="*/ 9 h 27"/>
                  <a:gd name="T16" fmla="*/ 24 w 24"/>
                  <a:gd name="T17" fmla="*/ 9 h 27"/>
                  <a:gd name="T18" fmla="*/ 20 w 24"/>
                  <a:gd name="T19" fmla="*/ 9 h 27"/>
                  <a:gd name="T20" fmla="*/ 17 w 24"/>
                  <a:gd name="T21" fmla="*/ 6 h 27"/>
                  <a:gd name="T22" fmla="*/ 17 w 24"/>
                  <a:gd name="T23" fmla="*/ 6 h 27"/>
                  <a:gd name="T24" fmla="*/ 9 w 24"/>
                  <a:gd name="T25" fmla="*/ 4 h 27"/>
                  <a:gd name="T26" fmla="*/ 9 w 24"/>
                  <a:gd name="T27" fmla="*/ 4 h 27"/>
                  <a:gd name="T28" fmla="*/ 5 w 24"/>
                  <a:gd name="T29" fmla="*/ 5 h 27"/>
                  <a:gd name="T30" fmla="*/ 5 w 24"/>
                  <a:gd name="T31" fmla="*/ 5 h 27"/>
                  <a:gd name="T32" fmla="*/ 4 w 24"/>
                  <a:gd name="T33" fmla="*/ 7 h 27"/>
                  <a:gd name="T34" fmla="*/ 4 w 24"/>
                  <a:gd name="T35" fmla="*/ 7 h 27"/>
                  <a:gd name="T36" fmla="*/ 8 w 24"/>
                  <a:gd name="T37" fmla="*/ 18 h 27"/>
                  <a:gd name="T38" fmla="*/ 8 w 24"/>
                  <a:gd name="T39" fmla="*/ 18 h 27"/>
                  <a:gd name="T40" fmla="*/ 11 w 24"/>
                  <a:gd name="T41" fmla="*/ 25 h 27"/>
                  <a:gd name="T42" fmla="*/ 11 w 24"/>
                  <a:gd name="T43" fmla="*/ 25 h 27"/>
                  <a:gd name="T44" fmla="*/ 11 w 24"/>
                  <a:gd name="T45" fmla="*/ 25 h 27"/>
                  <a:gd name="T46" fmla="*/ 8 w 24"/>
                  <a:gd name="T47" fmla="*/ 27 h 27"/>
                  <a:gd name="T48" fmla="*/ 0 w 24"/>
                  <a:gd name="T4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0" y="7"/>
                    </a:moveTo>
                    <a:cubicBezTo>
                      <a:pt x="0" y="5"/>
                      <a:pt x="1" y="2"/>
                      <a:pt x="4" y="1"/>
                    </a:cubicBezTo>
                    <a:cubicBezTo>
                      <a:pt x="4" y="1"/>
                      <a:pt x="4" y="1"/>
                      <a:pt x="4" y="1"/>
                    </a:cubicBezTo>
                    <a:cubicBezTo>
                      <a:pt x="6" y="0"/>
                      <a:pt x="8" y="0"/>
                      <a:pt x="9" y="0"/>
                    </a:cubicBezTo>
                    <a:cubicBezTo>
                      <a:pt x="9" y="0"/>
                      <a:pt x="9" y="0"/>
                      <a:pt x="9" y="0"/>
                    </a:cubicBezTo>
                    <a:cubicBezTo>
                      <a:pt x="13" y="0"/>
                      <a:pt x="16" y="1"/>
                      <a:pt x="19" y="3"/>
                    </a:cubicBezTo>
                    <a:cubicBezTo>
                      <a:pt x="19" y="3"/>
                      <a:pt x="19" y="3"/>
                      <a:pt x="19" y="3"/>
                    </a:cubicBezTo>
                    <a:cubicBezTo>
                      <a:pt x="21" y="4"/>
                      <a:pt x="24" y="6"/>
                      <a:pt x="24" y="9"/>
                    </a:cubicBezTo>
                    <a:cubicBezTo>
                      <a:pt x="24" y="9"/>
                      <a:pt x="24" y="9"/>
                      <a:pt x="24" y="9"/>
                    </a:cubicBezTo>
                    <a:cubicBezTo>
                      <a:pt x="20" y="9"/>
                      <a:pt x="20" y="9"/>
                      <a:pt x="20" y="9"/>
                    </a:cubicBezTo>
                    <a:cubicBezTo>
                      <a:pt x="20" y="9"/>
                      <a:pt x="19" y="7"/>
                      <a:pt x="17" y="6"/>
                    </a:cubicBezTo>
                    <a:cubicBezTo>
                      <a:pt x="17" y="6"/>
                      <a:pt x="17" y="6"/>
                      <a:pt x="17" y="6"/>
                    </a:cubicBezTo>
                    <a:cubicBezTo>
                      <a:pt x="15" y="5"/>
                      <a:pt x="12" y="4"/>
                      <a:pt x="9" y="4"/>
                    </a:cubicBezTo>
                    <a:cubicBezTo>
                      <a:pt x="9" y="4"/>
                      <a:pt x="9" y="4"/>
                      <a:pt x="9" y="4"/>
                    </a:cubicBezTo>
                    <a:cubicBezTo>
                      <a:pt x="8" y="4"/>
                      <a:pt x="7" y="4"/>
                      <a:pt x="5" y="5"/>
                    </a:cubicBezTo>
                    <a:cubicBezTo>
                      <a:pt x="5" y="5"/>
                      <a:pt x="5" y="5"/>
                      <a:pt x="5" y="5"/>
                    </a:cubicBezTo>
                    <a:cubicBezTo>
                      <a:pt x="5" y="5"/>
                      <a:pt x="4" y="5"/>
                      <a:pt x="4" y="7"/>
                    </a:cubicBezTo>
                    <a:cubicBezTo>
                      <a:pt x="4" y="7"/>
                      <a:pt x="4" y="7"/>
                      <a:pt x="4" y="7"/>
                    </a:cubicBezTo>
                    <a:cubicBezTo>
                      <a:pt x="4" y="10"/>
                      <a:pt x="6" y="14"/>
                      <a:pt x="8" y="18"/>
                    </a:cubicBezTo>
                    <a:cubicBezTo>
                      <a:pt x="8" y="18"/>
                      <a:pt x="8" y="18"/>
                      <a:pt x="8" y="18"/>
                    </a:cubicBezTo>
                    <a:cubicBezTo>
                      <a:pt x="9" y="22"/>
                      <a:pt x="11" y="25"/>
                      <a:pt x="11" y="25"/>
                    </a:cubicBezTo>
                    <a:cubicBezTo>
                      <a:pt x="11" y="25"/>
                      <a:pt x="11" y="25"/>
                      <a:pt x="11" y="25"/>
                    </a:cubicBezTo>
                    <a:cubicBezTo>
                      <a:pt x="11" y="25"/>
                      <a:pt x="11" y="25"/>
                      <a:pt x="11" y="25"/>
                    </a:cubicBezTo>
                    <a:cubicBezTo>
                      <a:pt x="8" y="27"/>
                      <a:pt x="8" y="27"/>
                      <a:pt x="8" y="27"/>
                    </a:cubicBezTo>
                    <a:cubicBezTo>
                      <a:pt x="8" y="26"/>
                      <a:pt x="0" y="1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4" name="Freeform 3752"/>
              <p:cNvSpPr>
                <a:spLocks noEditPoints="1"/>
              </p:cNvSpPr>
              <p:nvPr/>
            </p:nvSpPr>
            <p:spPr bwMode="auto">
              <a:xfrm>
                <a:off x="5020101" y="2224820"/>
                <a:ext cx="155933" cy="181082"/>
              </a:xfrm>
              <a:custGeom>
                <a:avLst/>
                <a:gdLst>
                  <a:gd name="T0" fmla="*/ 8 w 28"/>
                  <a:gd name="T1" fmla="*/ 29 h 32"/>
                  <a:gd name="T2" fmla="*/ 7 w 28"/>
                  <a:gd name="T3" fmla="*/ 28 h 32"/>
                  <a:gd name="T4" fmla="*/ 4 w 28"/>
                  <a:gd name="T5" fmla="*/ 23 h 32"/>
                  <a:gd name="T6" fmla="*/ 0 w 28"/>
                  <a:gd name="T7" fmla="*/ 9 h 32"/>
                  <a:gd name="T8" fmla="*/ 0 w 28"/>
                  <a:gd name="T9" fmla="*/ 9 h 32"/>
                  <a:gd name="T10" fmla="*/ 0 w 28"/>
                  <a:gd name="T11" fmla="*/ 9 h 32"/>
                  <a:gd name="T12" fmla="*/ 5 w 28"/>
                  <a:gd name="T13" fmla="*/ 1 h 32"/>
                  <a:gd name="T14" fmla="*/ 11 w 28"/>
                  <a:gd name="T15" fmla="*/ 0 h 32"/>
                  <a:gd name="T16" fmla="*/ 22 w 28"/>
                  <a:gd name="T17" fmla="*/ 3 h 32"/>
                  <a:gd name="T18" fmla="*/ 28 w 28"/>
                  <a:gd name="T19" fmla="*/ 11 h 32"/>
                  <a:gd name="T20" fmla="*/ 19 w 28"/>
                  <a:gd name="T21" fmla="*/ 13 h 32"/>
                  <a:gd name="T22" fmla="*/ 19 w 28"/>
                  <a:gd name="T23" fmla="*/ 11 h 32"/>
                  <a:gd name="T24" fmla="*/ 18 w 28"/>
                  <a:gd name="T25" fmla="*/ 10 h 32"/>
                  <a:gd name="T26" fmla="*/ 12 w 28"/>
                  <a:gd name="T27" fmla="*/ 8 h 32"/>
                  <a:gd name="T28" fmla="*/ 11 w 28"/>
                  <a:gd name="T29" fmla="*/ 8 h 32"/>
                  <a:gd name="T30" fmla="*/ 8 w 28"/>
                  <a:gd name="T31" fmla="*/ 8 h 32"/>
                  <a:gd name="T32" fmla="*/ 8 w 28"/>
                  <a:gd name="T33" fmla="*/ 9 h 32"/>
                  <a:gd name="T34" fmla="*/ 8 w 28"/>
                  <a:gd name="T35" fmla="*/ 9 h 32"/>
                  <a:gd name="T36" fmla="*/ 11 w 28"/>
                  <a:gd name="T37" fmla="*/ 19 h 32"/>
                  <a:gd name="T38" fmla="*/ 14 w 28"/>
                  <a:gd name="T39" fmla="*/ 24 h 32"/>
                  <a:gd name="T40" fmla="*/ 15 w 28"/>
                  <a:gd name="T41" fmla="*/ 25 h 32"/>
                  <a:gd name="T42" fmla="*/ 15 w 28"/>
                  <a:gd name="T43" fmla="*/ 26 h 32"/>
                  <a:gd name="T44" fmla="*/ 15 w 28"/>
                  <a:gd name="T45" fmla="*/ 28 h 32"/>
                  <a:gd name="T46" fmla="*/ 8 w 28"/>
                  <a:gd name="T47" fmla="*/ 29 h 32"/>
                  <a:gd name="T48" fmla="*/ 10 w 28"/>
                  <a:gd name="T49" fmla="*/ 26 h 32"/>
                  <a:gd name="T50" fmla="*/ 10 w 28"/>
                  <a:gd name="T51" fmla="*/ 26 h 32"/>
                  <a:gd name="T52" fmla="*/ 8 w 28"/>
                  <a:gd name="T53" fmla="*/ 21 h 32"/>
                  <a:gd name="T54" fmla="*/ 6 w 28"/>
                  <a:gd name="T55" fmla="*/ 17 h 32"/>
                  <a:gd name="T56" fmla="*/ 4 w 28"/>
                  <a:gd name="T57" fmla="*/ 9 h 32"/>
                  <a:gd name="T58" fmla="*/ 4 w 28"/>
                  <a:gd name="T59" fmla="*/ 9 h 32"/>
                  <a:gd name="T60" fmla="*/ 4 w 28"/>
                  <a:gd name="T61" fmla="*/ 9 h 32"/>
                  <a:gd name="T62" fmla="*/ 4 w 28"/>
                  <a:gd name="T63" fmla="*/ 9 h 32"/>
                  <a:gd name="T64" fmla="*/ 4 w 28"/>
                  <a:gd name="T65" fmla="*/ 9 h 32"/>
                  <a:gd name="T66" fmla="*/ 4 w 28"/>
                  <a:gd name="T67" fmla="*/ 9 h 32"/>
                  <a:gd name="T68" fmla="*/ 20 w 28"/>
                  <a:gd name="T69" fmla="*/ 6 h 32"/>
                  <a:gd name="T70" fmla="*/ 22 w 28"/>
                  <a:gd name="T71" fmla="*/ 8 h 32"/>
                  <a:gd name="T72" fmla="*/ 20 w 28"/>
                  <a:gd name="T73" fmla="*/ 6 h 32"/>
                  <a:gd name="T74" fmla="*/ 18 w 28"/>
                  <a:gd name="T75" fmla="*/ 5 h 32"/>
                  <a:gd name="T76" fmla="*/ 4 w 28"/>
                  <a:gd name="T77" fmla="*/ 8 h 32"/>
                  <a:gd name="T78" fmla="*/ 6 w 28"/>
                  <a:gd name="T79" fmla="*/ 5 h 32"/>
                  <a:gd name="T80" fmla="*/ 8 w 28"/>
                  <a:gd name="T81" fmla="*/ 4 h 32"/>
                  <a:gd name="T82" fmla="*/ 8 w 28"/>
                  <a:gd name="T83" fmla="*/ 4 h 32"/>
                  <a:gd name="T84" fmla="*/ 8 w 28"/>
                  <a:gd name="T85" fmla="*/ 4 h 32"/>
                  <a:gd name="T86" fmla="*/ 8 w 28"/>
                  <a:gd name="T87" fmla="*/ 4 h 32"/>
                  <a:gd name="T88" fmla="*/ 9 w 28"/>
                  <a:gd name="T89" fmla="*/ 4 h 32"/>
                  <a:gd name="T90" fmla="*/ 9 w 28"/>
                  <a:gd name="T91" fmla="*/ 4 h 32"/>
                  <a:gd name="T92" fmla="*/ 9 w 28"/>
                  <a:gd name="T93" fmla="*/ 4 h 32"/>
                  <a:gd name="T94" fmla="*/ 9 w 28"/>
                  <a:gd name="T95" fmla="*/ 4 h 32"/>
                  <a:gd name="T96" fmla="*/ 9 w 28"/>
                  <a:gd name="T97" fmla="*/ 4 h 32"/>
                  <a:gd name="T98" fmla="*/ 9 w 28"/>
                  <a:gd name="T99" fmla="*/ 4 h 32"/>
                  <a:gd name="T100" fmla="*/ 10 w 28"/>
                  <a:gd name="T101" fmla="*/ 4 h 32"/>
                  <a:gd name="T102" fmla="*/ 10 w 28"/>
                  <a:gd name="T103" fmla="*/ 4 h 32"/>
                  <a:gd name="T104" fmla="*/ 10 w 28"/>
                  <a:gd name="T105" fmla="*/ 4 h 32"/>
                  <a:gd name="T106" fmla="*/ 11 w 28"/>
                  <a:gd name="T107" fmla="*/ 4 h 32"/>
                  <a:gd name="T108" fmla="*/ 11 w 28"/>
                  <a:gd name="T109" fmla="*/ 4 h 32"/>
                  <a:gd name="T110" fmla="*/ 11 w 28"/>
                  <a:gd name="T11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32">
                    <a:moveTo>
                      <a:pt x="8" y="29"/>
                    </a:moveTo>
                    <a:cubicBezTo>
                      <a:pt x="8" y="29"/>
                      <a:pt x="8" y="29"/>
                      <a:pt x="8" y="29"/>
                    </a:cubicBezTo>
                    <a:cubicBezTo>
                      <a:pt x="8" y="29"/>
                      <a:pt x="8" y="29"/>
                      <a:pt x="8" y="29"/>
                    </a:cubicBezTo>
                    <a:cubicBezTo>
                      <a:pt x="7" y="29"/>
                      <a:pt x="7" y="28"/>
                      <a:pt x="7" y="28"/>
                    </a:cubicBezTo>
                    <a:cubicBezTo>
                      <a:pt x="7" y="28"/>
                      <a:pt x="7" y="28"/>
                      <a:pt x="7" y="28"/>
                    </a:cubicBezTo>
                    <a:cubicBezTo>
                      <a:pt x="6" y="26"/>
                      <a:pt x="5" y="25"/>
                      <a:pt x="4" y="23"/>
                    </a:cubicBezTo>
                    <a:cubicBezTo>
                      <a:pt x="4" y="23"/>
                      <a:pt x="4" y="23"/>
                      <a:pt x="4" y="23"/>
                    </a:cubicBezTo>
                    <a:cubicBezTo>
                      <a:pt x="2" y="19"/>
                      <a:pt x="0" y="14"/>
                      <a:pt x="0" y="9"/>
                    </a:cubicBezTo>
                    <a:cubicBezTo>
                      <a:pt x="0" y="9"/>
                      <a:pt x="0" y="9"/>
                      <a:pt x="0" y="9"/>
                    </a:cubicBezTo>
                    <a:cubicBezTo>
                      <a:pt x="0" y="9"/>
                      <a:pt x="0" y="9"/>
                      <a:pt x="0" y="9"/>
                    </a:cubicBezTo>
                    <a:cubicBezTo>
                      <a:pt x="0" y="9"/>
                      <a:pt x="0" y="9"/>
                      <a:pt x="0" y="9"/>
                    </a:cubicBezTo>
                    <a:cubicBezTo>
                      <a:pt x="0" y="9"/>
                      <a:pt x="0" y="9"/>
                      <a:pt x="0" y="9"/>
                    </a:cubicBezTo>
                    <a:cubicBezTo>
                      <a:pt x="0" y="6"/>
                      <a:pt x="1" y="3"/>
                      <a:pt x="5" y="1"/>
                    </a:cubicBezTo>
                    <a:cubicBezTo>
                      <a:pt x="5" y="1"/>
                      <a:pt x="5" y="1"/>
                      <a:pt x="5" y="1"/>
                    </a:cubicBezTo>
                    <a:cubicBezTo>
                      <a:pt x="7" y="0"/>
                      <a:pt x="9" y="0"/>
                      <a:pt x="11" y="0"/>
                    </a:cubicBezTo>
                    <a:cubicBezTo>
                      <a:pt x="11" y="0"/>
                      <a:pt x="11" y="0"/>
                      <a:pt x="11" y="0"/>
                    </a:cubicBezTo>
                    <a:cubicBezTo>
                      <a:pt x="15" y="0"/>
                      <a:pt x="19" y="1"/>
                      <a:pt x="22" y="3"/>
                    </a:cubicBezTo>
                    <a:cubicBezTo>
                      <a:pt x="22" y="3"/>
                      <a:pt x="22" y="3"/>
                      <a:pt x="22" y="3"/>
                    </a:cubicBezTo>
                    <a:cubicBezTo>
                      <a:pt x="25" y="5"/>
                      <a:pt x="28" y="7"/>
                      <a:pt x="28" y="11"/>
                    </a:cubicBezTo>
                    <a:cubicBezTo>
                      <a:pt x="28" y="11"/>
                      <a:pt x="28" y="11"/>
                      <a:pt x="28" y="11"/>
                    </a:cubicBezTo>
                    <a:cubicBezTo>
                      <a:pt x="28" y="13"/>
                      <a:pt x="28" y="13"/>
                      <a:pt x="28" y="13"/>
                    </a:cubicBezTo>
                    <a:cubicBezTo>
                      <a:pt x="19" y="13"/>
                      <a:pt x="19" y="13"/>
                      <a:pt x="19" y="13"/>
                    </a:cubicBezTo>
                    <a:cubicBezTo>
                      <a:pt x="20" y="11"/>
                      <a:pt x="20" y="11"/>
                      <a:pt x="20" y="11"/>
                    </a:cubicBezTo>
                    <a:cubicBezTo>
                      <a:pt x="20" y="11"/>
                      <a:pt x="20" y="11"/>
                      <a:pt x="19" y="11"/>
                    </a:cubicBezTo>
                    <a:cubicBezTo>
                      <a:pt x="19" y="11"/>
                      <a:pt x="19" y="11"/>
                      <a:pt x="19" y="11"/>
                    </a:cubicBezTo>
                    <a:cubicBezTo>
                      <a:pt x="19" y="11"/>
                      <a:pt x="19" y="10"/>
                      <a:pt x="18" y="10"/>
                    </a:cubicBezTo>
                    <a:cubicBezTo>
                      <a:pt x="18" y="10"/>
                      <a:pt x="18" y="10"/>
                      <a:pt x="18" y="10"/>
                    </a:cubicBezTo>
                    <a:cubicBezTo>
                      <a:pt x="16" y="9"/>
                      <a:pt x="14" y="8"/>
                      <a:pt x="12" y="8"/>
                    </a:cubicBezTo>
                    <a:cubicBezTo>
                      <a:pt x="12" y="8"/>
                      <a:pt x="12" y="8"/>
                      <a:pt x="12" y="8"/>
                    </a:cubicBezTo>
                    <a:cubicBezTo>
                      <a:pt x="11" y="8"/>
                      <a:pt x="11" y="8"/>
                      <a:pt x="11" y="8"/>
                    </a:cubicBezTo>
                    <a:cubicBezTo>
                      <a:pt x="10" y="8"/>
                      <a:pt x="9" y="8"/>
                      <a:pt x="8" y="8"/>
                    </a:cubicBezTo>
                    <a:cubicBezTo>
                      <a:pt x="8" y="8"/>
                      <a:pt x="8" y="8"/>
                      <a:pt x="8" y="8"/>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11"/>
                      <a:pt x="10" y="16"/>
                      <a:pt x="11" y="19"/>
                    </a:cubicBezTo>
                    <a:cubicBezTo>
                      <a:pt x="11" y="19"/>
                      <a:pt x="11" y="19"/>
                      <a:pt x="11" y="19"/>
                    </a:cubicBezTo>
                    <a:cubicBezTo>
                      <a:pt x="12" y="21"/>
                      <a:pt x="13" y="23"/>
                      <a:pt x="14" y="24"/>
                    </a:cubicBezTo>
                    <a:cubicBezTo>
                      <a:pt x="14" y="24"/>
                      <a:pt x="14" y="24"/>
                      <a:pt x="14" y="24"/>
                    </a:cubicBezTo>
                    <a:cubicBezTo>
                      <a:pt x="14" y="24"/>
                      <a:pt x="14" y="25"/>
                      <a:pt x="15" y="25"/>
                    </a:cubicBezTo>
                    <a:cubicBezTo>
                      <a:pt x="15" y="25"/>
                      <a:pt x="15" y="25"/>
                      <a:pt x="15" y="25"/>
                    </a:cubicBezTo>
                    <a:cubicBezTo>
                      <a:pt x="15" y="26"/>
                      <a:pt x="15" y="26"/>
                      <a:pt x="15" y="26"/>
                    </a:cubicBezTo>
                    <a:cubicBezTo>
                      <a:pt x="15" y="27"/>
                      <a:pt x="15" y="27"/>
                      <a:pt x="15" y="27"/>
                    </a:cubicBezTo>
                    <a:cubicBezTo>
                      <a:pt x="15" y="28"/>
                      <a:pt x="15" y="28"/>
                      <a:pt x="15" y="28"/>
                    </a:cubicBezTo>
                    <a:cubicBezTo>
                      <a:pt x="8" y="32"/>
                      <a:pt x="8" y="32"/>
                      <a:pt x="8" y="32"/>
                    </a:cubicBezTo>
                    <a:cubicBezTo>
                      <a:pt x="8" y="29"/>
                      <a:pt x="8" y="29"/>
                      <a:pt x="8" y="29"/>
                    </a:cubicBezTo>
                    <a:close/>
                    <a:moveTo>
                      <a:pt x="10" y="26"/>
                    </a:moveTo>
                    <a:cubicBezTo>
                      <a:pt x="10" y="26"/>
                      <a:pt x="10" y="26"/>
                      <a:pt x="10" y="26"/>
                    </a:cubicBezTo>
                    <a:cubicBezTo>
                      <a:pt x="10" y="26"/>
                      <a:pt x="10" y="26"/>
                      <a:pt x="10" y="26"/>
                    </a:cubicBezTo>
                    <a:cubicBezTo>
                      <a:pt x="10" y="26"/>
                      <a:pt x="10" y="26"/>
                      <a:pt x="10" y="26"/>
                    </a:cubicBezTo>
                    <a:cubicBezTo>
                      <a:pt x="10" y="24"/>
                      <a:pt x="9" y="23"/>
                      <a:pt x="8" y="21"/>
                    </a:cubicBezTo>
                    <a:cubicBezTo>
                      <a:pt x="8" y="21"/>
                      <a:pt x="8" y="21"/>
                      <a:pt x="8" y="21"/>
                    </a:cubicBezTo>
                    <a:cubicBezTo>
                      <a:pt x="7" y="20"/>
                      <a:pt x="7" y="19"/>
                      <a:pt x="6" y="17"/>
                    </a:cubicBezTo>
                    <a:cubicBezTo>
                      <a:pt x="6" y="17"/>
                      <a:pt x="6" y="17"/>
                      <a:pt x="6" y="17"/>
                    </a:cubicBezTo>
                    <a:cubicBezTo>
                      <a:pt x="8" y="21"/>
                      <a:pt x="9" y="24"/>
                      <a:pt x="10" y="26"/>
                    </a:cubicBezTo>
                    <a:close/>
                    <a:moveTo>
                      <a:pt x="4" y="9"/>
                    </a:move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2" y="9"/>
                      <a:pt x="2" y="9"/>
                      <a:pt x="2" y="9"/>
                    </a:cubicBezTo>
                    <a:cubicBezTo>
                      <a:pt x="4" y="9"/>
                      <a:pt x="4" y="9"/>
                      <a:pt x="4" y="9"/>
                    </a:cubicBezTo>
                    <a:cubicBezTo>
                      <a:pt x="4" y="9"/>
                      <a:pt x="4" y="9"/>
                      <a:pt x="4" y="9"/>
                    </a:cubicBezTo>
                    <a:close/>
                    <a:moveTo>
                      <a:pt x="20" y="6"/>
                    </a:moveTo>
                    <a:cubicBezTo>
                      <a:pt x="21" y="7"/>
                      <a:pt x="21" y="7"/>
                      <a:pt x="22" y="8"/>
                    </a:cubicBezTo>
                    <a:cubicBezTo>
                      <a:pt x="22" y="8"/>
                      <a:pt x="22" y="8"/>
                      <a:pt x="22" y="8"/>
                    </a:cubicBezTo>
                    <a:cubicBezTo>
                      <a:pt x="21" y="7"/>
                      <a:pt x="21" y="7"/>
                      <a:pt x="20" y="6"/>
                    </a:cubicBezTo>
                    <a:cubicBezTo>
                      <a:pt x="20" y="6"/>
                      <a:pt x="20" y="6"/>
                      <a:pt x="20" y="6"/>
                    </a:cubicBezTo>
                    <a:cubicBezTo>
                      <a:pt x="19" y="6"/>
                      <a:pt x="19" y="6"/>
                      <a:pt x="18" y="5"/>
                    </a:cubicBezTo>
                    <a:cubicBezTo>
                      <a:pt x="18" y="5"/>
                      <a:pt x="18" y="5"/>
                      <a:pt x="18" y="5"/>
                    </a:cubicBezTo>
                    <a:cubicBezTo>
                      <a:pt x="19" y="6"/>
                      <a:pt x="19" y="6"/>
                      <a:pt x="20" y="6"/>
                    </a:cubicBezTo>
                    <a:close/>
                    <a:moveTo>
                      <a:pt x="4" y="8"/>
                    </a:moveTo>
                    <a:cubicBezTo>
                      <a:pt x="5" y="7"/>
                      <a:pt x="5" y="6"/>
                      <a:pt x="6" y="5"/>
                    </a:cubicBezTo>
                    <a:cubicBezTo>
                      <a:pt x="6" y="5"/>
                      <a:pt x="6" y="5"/>
                      <a:pt x="6" y="5"/>
                    </a:cubicBezTo>
                    <a:cubicBezTo>
                      <a:pt x="5" y="6"/>
                      <a:pt x="5" y="7"/>
                      <a:pt x="4" y="8"/>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10" y="4"/>
                    </a:moveTo>
                    <a:cubicBezTo>
                      <a:pt x="10" y="4"/>
                      <a:pt x="10" y="4"/>
                      <a:pt x="10" y="4"/>
                    </a:cubicBezTo>
                    <a:cubicBezTo>
                      <a:pt x="10" y="4"/>
                      <a:pt x="10" y="4"/>
                      <a:pt x="10" y="4"/>
                    </a:cubicBezTo>
                    <a:cubicBezTo>
                      <a:pt x="10" y="4"/>
                      <a:pt x="10" y="4"/>
                      <a:pt x="10" y="4"/>
                    </a:cubicBezTo>
                    <a:close/>
                    <a:moveTo>
                      <a:pt x="10" y="4"/>
                    </a:moveTo>
                    <a:cubicBezTo>
                      <a:pt x="10"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0"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5" name="Freeform 3753"/>
              <p:cNvSpPr/>
              <p:nvPr/>
            </p:nvSpPr>
            <p:spPr bwMode="auto">
              <a:xfrm>
                <a:off x="5251484" y="2989389"/>
                <a:ext cx="50301" cy="65392"/>
              </a:xfrm>
              <a:custGeom>
                <a:avLst/>
                <a:gdLst>
                  <a:gd name="T0" fmla="*/ 0 w 10"/>
                  <a:gd name="T1" fmla="*/ 3 h 13"/>
                  <a:gd name="T2" fmla="*/ 5 w 10"/>
                  <a:gd name="T3" fmla="*/ 0 h 13"/>
                  <a:gd name="T4" fmla="*/ 10 w 10"/>
                  <a:gd name="T5" fmla="*/ 10 h 13"/>
                  <a:gd name="T6" fmla="*/ 7 w 10"/>
                  <a:gd name="T7" fmla="*/ 13 h 13"/>
                  <a:gd name="T8" fmla="*/ 0 w 10"/>
                  <a:gd name="T9" fmla="*/ 3 h 13"/>
                  <a:gd name="T10" fmla="*/ 0 w 10"/>
                  <a:gd name="T11" fmla="*/ 3 h 13"/>
                </a:gdLst>
                <a:ahLst/>
                <a:cxnLst>
                  <a:cxn ang="0">
                    <a:pos x="T0" y="T1"/>
                  </a:cxn>
                  <a:cxn ang="0">
                    <a:pos x="T2" y="T3"/>
                  </a:cxn>
                  <a:cxn ang="0">
                    <a:pos x="T4" y="T5"/>
                  </a:cxn>
                  <a:cxn ang="0">
                    <a:pos x="T6" y="T7"/>
                  </a:cxn>
                  <a:cxn ang="0">
                    <a:pos x="T8" y="T9"/>
                  </a:cxn>
                  <a:cxn ang="0">
                    <a:pos x="T10" y="T11"/>
                  </a:cxn>
                </a:cxnLst>
                <a:rect l="0" t="0" r="r" b="b"/>
                <a:pathLst>
                  <a:path w="10" h="13">
                    <a:moveTo>
                      <a:pt x="0" y="3"/>
                    </a:moveTo>
                    <a:lnTo>
                      <a:pt x="5" y="0"/>
                    </a:lnTo>
                    <a:lnTo>
                      <a:pt x="10" y="10"/>
                    </a:lnTo>
                    <a:lnTo>
                      <a:pt x="7" y="1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3754"/>
              <p:cNvSpPr/>
              <p:nvPr/>
            </p:nvSpPr>
            <p:spPr bwMode="auto">
              <a:xfrm>
                <a:off x="5236395" y="2979329"/>
                <a:ext cx="85513" cy="85513"/>
              </a:xfrm>
              <a:custGeom>
                <a:avLst/>
                <a:gdLst>
                  <a:gd name="T0" fmla="*/ 2 w 17"/>
                  <a:gd name="T1" fmla="*/ 6 h 17"/>
                  <a:gd name="T2" fmla="*/ 3 w 17"/>
                  <a:gd name="T3" fmla="*/ 5 h 17"/>
                  <a:gd name="T4" fmla="*/ 5 w 17"/>
                  <a:gd name="T5" fmla="*/ 6 h 17"/>
                  <a:gd name="T6" fmla="*/ 3 w 17"/>
                  <a:gd name="T7" fmla="*/ 5 h 17"/>
                  <a:gd name="T8" fmla="*/ 2 w 17"/>
                  <a:gd name="T9" fmla="*/ 6 h 17"/>
                  <a:gd name="T10" fmla="*/ 0 w 17"/>
                  <a:gd name="T11" fmla="*/ 4 h 17"/>
                  <a:gd name="T12" fmla="*/ 8 w 17"/>
                  <a:gd name="T13" fmla="*/ 0 h 17"/>
                  <a:gd name="T14" fmla="*/ 17 w 17"/>
                  <a:gd name="T15" fmla="*/ 13 h 17"/>
                  <a:gd name="T16" fmla="*/ 9 w 17"/>
                  <a:gd name="T17" fmla="*/ 17 h 17"/>
                  <a:gd name="T18" fmla="*/ 2 w 17"/>
                  <a:gd name="T19" fmla="*/ 6 h 17"/>
                  <a:gd name="T20" fmla="*/ 2 w 17"/>
                  <a:gd name="T2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2" y="6"/>
                    </a:moveTo>
                    <a:lnTo>
                      <a:pt x="3" y="5"/>
                    </a:lnTo>
                    <a:lnTo>
                      <a:pt x="5" y="6"/>
                    </a:lnTo>
                    <a:lnTo>
                      <a:pt x="3" y="5"/>
                    </a:lnTo>
                    <a:lnTo>
                      <a:pt x="2" y="6"/>
                    </a:lnTo>
                    <a:lnTo>
                      <a:pt x="0" y="4"/>
                    </a:lnTo>
                    <a:lnTo>
                      <a:pt x="8" y="0"/>
                    </a:lnTo>
                    <a:lnTo>
                      <a:pt x="17" y="13"/>
                    </a:lnTo>
                    <a:lnTo>
                      <a:pt x="9" y="17"/>
                    </a:lnTo>
                    <a:lnTo>
                      <a:pt x="2" y="6"/>
                    </a:lnTo>
                    <a:lnTo>
                      <a:pt x="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Freeform 3755"/>
              <p:cNvSpPr>
                <a:spLocks noEditPoints="1"/>
              </p:cNvSpPr>
              <p:nvPr/>
            </p:nvSpPr>
            <p:spPr bwMode="auto">
              <a:xfrm>
                <a:off x="5221303" y="3019570"/>
                <a:ext cx="171022" cy="115693"/>
              </a:xfrm>
              <a:custGeom>
                <a:avLst/>
                <a:gdLst>
                  <a:gd name="T0" fmla="*/ 9 w 31"/>
                  <a:gd name="T1" fmla="*/ 21 h 21"/>
                  <a:gd name="T2" fmla="*/ 0 w 31"/>
                  <a:gd name="T3" fmla="*/ 14 h 21"/>
                  <a:gd name="T4" fmla="*/ 0 w 31"/>
                  <a:gd name="T5" fmla="*/ 14 h 21"/>
                  <a:gd name="T6" fmla="*/ 4 w 31"/>
                  <a:gd name="T7" fmla="*/ 12 h 21"/>
                  <a:gd name="T8" fmla="*/ 6 w 31"/>
                  <a:gd name="T9" fmla="*/ 15 h 21"/>
                  <a:gd name="T10" fmla="*/ 6 w 31"/>
                  <a:gd name="T11" fmla="*/ 15 h 21"/>
                  <a:gd name="T12" fmla="*/ 9 w 31"/>
                  <a:gd name="T13" fmla="*/ 17 h 21"/>
                  <a:gd name="T14" fmla="*/ 9 w 31"/>
                  <a:gd name="T15" fmla="*/ 17 h 21"/>
                  <a:gd name="T16" fmla="*/ 10 w 31"/>
                  <a:gd name="T17" fmla="*/ 17 h 21"/>
                  <a:gd name="T18" fmla="*/ 10 w 31"/>
                  <a:gd name="T19" fmla="*/ 17 h 21"/>
                  <a:gd name="T20" fmla="*/ 12 w 31"/>
                  <a:gd name="T21" fmla="*/ 11 h 21"/>
                  <a:gd name="T22" fmla="*/ 12 w 31"/>
                  <a:gd name="T23" fmla="*/ 11 h 21"/>
                  <a:gd name="T24" fmla="*/ 12 w 31"/>
                  <a:gd name="T25" fmla="*/ 8 h 21"/>
                  <a:gd name="T26" fmla="*/ 12 w 31"/>
                  <a:gd name="T27" fmla="*/ 8 h 21"/>
                  <a:gd name="T28" fmla="*/ 11 w 31"/>
                  <a:gd name="T29" fmla="*/ 4 h 21"/>
                  <a:gd name="T30" fmla="*/ 15 w 31"/>
                  <a:gd name="T31" fmla="*/ 5 h 21"/>
                  <a:gd name="T32" fmla="*/ 18 w 31"/>
                  <a:gd name="T33" fmla="*/ 7 h 21"/>
                  <a:gd name="T34" fmla="*/ 18 w 31"/>
                  <a:gd name="T35" fmla="*/ 7 h 21"/>
                  <a:gd name="T36" fmla="*/ 24 w 31"/>
                  <a:gd name="T37" fmla="*/ 8 h 21"/>
                  <a:gd name="T38" fmla="*/ 24 w 31"/>
                  <a:gd name="T39" fmla="*/ 8 h 21"/>
                  <a:gd name="T40" fmla="*/ 26 w 31"/>
                  <a:gd name="T41" fmla="*/ 8 h 21"/>
                  <a:gd name="T42" fmla="*/ 26 w 31"/>
                  <a:gd name="T43" fmla="*/ 8 h 21"/>
                  <a:gd name="T44" fmla="*/ 27 w 31"/>
                  <a:gd name="T45" fmla="*/ 4 h 21"/>
                  <a:gd name="T46" fmla="*/ 27 w 31"/>
                  <a:gd name="T47" fmla="*/ 4 h 21"/>
                  <a:gd name="T48" fmla="*/ 26 w 31"/>
                  <a:gd name="T49" fmla="*/ 0 h 21"/>
                  <a:gd name="T50" fmla="*/ 26 w 31"/>
                  <a:gd name="T51" fmla="*/ 0 h 21"/>
                  <a:gd name="T52" fmla="*/ 30 w 31"/>
                  <a:gd name="T53" fmla="*/ 0 h 21"/>
                  <a:gd name="T54" fmla="*/ 31 w 31"/>
                  <a:gd name="T55" fmla="*/ 4 h 21"/>
                  <a:gd name="T56" fmla="*/ 31 w 31"/>
                  <a:gd name="T57" fmla="*/ 4 h 21"/>
                  <a:gd name="T58" fmla="*/ 28 w 31"/>
                  <a:gd name="T59" fmla="*/ 11 h 21"/>
                  <a:gd name="T60" fmla="*/ 28 w 31"/>
                  <a:gd name="T61" fmla="*/ 11 h 21"/>
                  <a:gd name="T62" fmla="*/ 24 w 31"/>
                  <a:gd name="T63" fmla="*/ 12 h 21"/>
                  <a:gd name="T64" fmla="*/ 24 w 31"/>
                  <a:gd name="T65" fmla="*/ 12 h 21"/>
                  <a:gd name="T66" fmla="*/ 16 w 31"/>
                  <a:gd name="T67" fmla="*/ 10 h 21"/>
                  <a:gd name="T68" fmla="*/ 16 w 31"/>
                  <a:gd name="T69" fmla="*/ 10 h 21"/>
                  <a:gd name="T70" fmla="*/ 16 w 31"/>
                  <a:gd name="T71" fmla="*/ 11 h 21"/>
                  <a:gd name="T72" fmla="*/ 16 w 31"/>
                  <a:gd name="T73" fmla="*/ 11 h 21"/>
                  <a:gd name="T74" fmla="*/ 12 w 31"/>
                  <a:gd name="T75" fmla="*/ 20 h 21"/>
                  <a:gd name="T76" fmla="*/ 12 w 31"/>
                  <a:gd name="T77" fmla="*/ 20 h 21"/>
                  <a:gd name="T78" fmla="*/ 9 w 31"/>
                  <a:gd name="T79" fmla="*/ 21 h 21"/>
                  <a:gd name="T80" fmla="*/ 9 w 31"/>
                  <a:gd name="T81" fmla="*/ 21 h 21"/>
                  <a:gd name="T82" fmla="*/ 9 w 31"/>
                  <a:gd name="T83" fmla="*/ 21 h 21"/>
                  <a:gd name="T84" fmla="*/ 0 w 31"/>
                  <a:gd name="T85" fmla="*/ 14 h 21"/>
                  <a:gd name="T86" fmla="*/ 0 w 31"/>
                  <a:gd name="T87" fmla="*/ 14 h 21"/>
                  <a:gd name="T88" fmla="*/ 0 w 31"/>
                  <a:gd name="T89" fmla="*/ 14 h 21"/>
                  <a:gd name="T90" fmla="*/ 0 w 31"/>
                  <a:gd name="T91" fmla="*/ 14 h 21"/>
                  <a:gd name="T92" fmla="*/ 0 w 31"/>
                  <a:gd name="T9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21">
                    <a:moveTo>
                      <a:pt x="9" y="21"/>
                    </a:moveTo>
                    <a:cubicBezTo>
                      <a:pt x="3" y="20"/>
                      <a:pt x="1" y="14"/>
                      <a:pt x="0" y="14"/>
                    </a:cubicBezTo>
                    <a:cubicBezTo>
                      <a:pt x="0" y="14"/>
                      <a:pt x="0" y="14"/>
                      <a:pt x="0" y="14"/>
                    </a:cubicBezTo>
                    <a:cubicBezTo>
                      <a:pt x="4" y="12"/>
                      <a:pt x="4" y="12"/>
                      <a:pt x="4" y="12"/>
                    </a:cubicBezTo>
                    <a:cubicBezTo>
                      <a:pt x="4" y="12"/>
                      <a:pt x="4" y="13"/>
                      <a:pt x="6" y="15"/>
                    </a:cubicBezTo>
                    <a:cubicBezTo>
                      <a:pt x="6" y="15"/>
                      <a:pt x="6" y="15"/>
                      <a:pt x="6" y="15"/>
                    </a:cubicBezTo>
                    <a:cubicBezTo>
                      <a:pt x="7" y="16"/>
                      <a:pt x="8" y="17"/>
                      <a:pt x="9" y="17"/>
                    </a:cubicBezTo>
                    <a:cubicBezTo>
                      <a:pt x="9" y="17"/>
                      <a:pt x="9" y="17"/>
                      <a:pt x="9" y="17"/>
                    </a:cubicBezTo>
                    <a:cubicBezTo>
                      <a:pt x="9" y="17"/>
                      <a:pt x="9" y="17"/>
                      <a:pt x="10" y="17"/>
                    </a:cubicBezTo>
                    <a:cubicBezTo>
                      <a:pt x="10" y="17"/>
                      <a:pt x="10" y="17"/>
                      <a:pt x="10" y="17"/>
                    </a:cubicBezTo>
                    <a:cubicBezTo>
                      <a:pt x="11" y="16"/>
                      <a:pt x="12" y="13"/>
                      <a:pt x="12" y="11"/>
                    </a:cubicBezTo>
                    <a:cubicBezTo>
                      <a:pt x="12" y="11"/>
                      <a:pt x="12" y="11"/>
                      <a:pt x="12" y="11"/>
                    </a:cubicBezTo>
                    <a:cubicBezTo>
                      <a:pt x="12" y="9"/>
                      <a:pt x="12" y="8"/>
                      <a:pt x="12" y="8"/>
                    </a:cubicBezTo>
                    <a:cubicBezTo>
                      <a:pt x="12" y="8"/>
                      <a:pt x="12" y="8"/>
                      <a:pt x="12" y="8"/>
                    </a:cubicBezTo>
                    <a:cubicBezTo>
                      <a:pt x="11" y="4"/>
                      <a:pt x="11" y="4"/>
                      <a:pt x="11" y="4"/>
                    </a:cubicBezTo>
                    <a:cubicBezTo>
                      <a:pt x="15" y="5"/>
                      <a:pt x="15" y="5"/>
                      <a:pt x="15" y="5"/>
                    </a:cubicBezTo>
                    <a:cubicBezTo>
                      <a:pt x="15" y="5"/>
                      <a:pt x="16" y="6"/>
                      <a:pt x="18" y="7"/>
                    </a:cubicBezTo>
                    <a:cubicBezTo>
                      <a:pt x="18" y="7"/>
                      <a:pt x="18" y="7"/>
                      <a:pt x="18" y="7"/>
                    </a:cubicBezTo>
                    <a:cubicBezTo>
                      <a:pt x="20" y="8"/>
                      <a:pt x="23" y="8"/>
                      <a:pt x="24" y="8"/>
                    </a:cubicBezTo>
                    <a:cubicBezTo>
                      <a:pt x="24" y="8"/>
                      <a:pt x="24" y="8"/>
                      <a:pt x="24" y="8"/>
                    </a:cubicBezTo>
                    <a:cubicBezTo>
                      <a:pt x="25" y="8"/>
                      <a:pt x="26" y="8"/>
                      <a:pt x="26" y="8"/>
                    </a:cubicBezTo>
                    <a:cubicBezTo>
                      <a:pt x="26" y="8"/>
                      <a:pt x="26" y="8"/>
                      <a:pt x="26" y="8"/>
                    </a:cubicBezTo>
                    <a:cubicBezTo>
                      <a:pt x="26" y="8"/>
                      <a:pt x="27" y="6"/>
                      <a:pt x="27" y="4"/>
                    </a:cubicBezTo>
                    <a:cubicBezTo>
                      <a:pt x="27" y="4"/>
                      <a:pt x="27" y="4"/>
                      <a:pt x="27" y="4"/>
                    </a:cubicBezTo>
                    <a:cubicBezTo>
                      <a:pt x="27" y="2"/>
                      <a:pt x="26" y="0"/>
                      <a:pt x="26" y="0"/>
                    </a:cubicBezTo>
                    <a:cubicBezTo>
                      <a:pt x="26" y="0"/>
                      <a:pt x="26" y="0"/>
                      <a:pt x="26" y="0"/>
                    </a:cubicBezTo>
                    <a:cubicBezTo>
                      <a:pt x="30" y="0"/>
                      <a:pt x="30" y="0"/>
                      <a:pt x="30" y="0"/>
                    </a:cubicBezTo>
                    <a:cubicBezTo>
                      <a:pt x="30" y="0"/>
                      <a:pt x="31" y="2"/>
                      <a:pt x="31" y="4"/>
                    </a:cubicBezTo>
                    <a:cubicBezTo>
                      <a:pt x="31" y="4"/>
                      <a:pt x="31" y="4"/>
                      <a:pt x="31" y="4"/>
                    </a:cubicBezTo>
                    <a:cubicBezTo>
                      <a:pt x="31" y="6"/>
                      <a:pt x="30" y="9"/>
                      <a:pt x="28" y="11"/>
                    </a:cubicBezTo>
                    <a:cubicBezTo>
                      <a:pt x="28" y="11"/>
                      <a:pt x="28" y="11"/>
                      <a:pt x="28" y="11"/>
                    </a:cubicBezTo>
                    <a:cubicBezTo>
                      <a:pt x="27" y="12"/>
                      <a:pt x="26" y="12"/>
                      <a:pt x="24" y="12"/>
                    </a:cubicBezTo>
                    <a:cubicBezTo>
                      <a:pt x="24" y="12"/>
                      <a:pt x="24" y="12"/>
                      <a:pt x="24" y="12"/>
                    </a:cubicBezTo>
                    <a:cubicBezTo>
                      <a:pt x="22" y="12"/>
                      <a:pt x="18" y="11"/>
                      <a:pt x="16" y="10"/>
                    </a:cubicBezTo>
                    <a:cubicBezTo>
                      <a:pt x="16" y="10"/>
                      <a:pt x="16" y="10"/>
                      <a:pt x="16" y="10"/>
                    </a:cubicBezTo>
                    <a:cubicBezTo>
                      <a:pt x="16" y="10"/>
                      <a:pt x="16" y="11"/>
                      <a:pt x="16" y="11"/>
                    </a:cubicBezTo>
                    <a:cubicBezTo>
                      <a:pt x="16" y="11"/>
                      <a:pt x="16" y="11"/>
                      <a:pt x="16" y="11"/>
                    </a:cubicBezTo>
                    <a:cubicBezTo>
                      <a:pt x="16" y="13"/>
                      <a:pt x="16" y="18"/>
                      <a:pt x="12" y="20"/>
                    </a:cubicBezTo>
                    <a:cubicBezTo>
                      <a:pt x="12" y="20"/>
                      <a:pt x="12" y="20"/>
                      <a:pt x="12" y="20"/>
                    </a:cubicBezTo>
                    <a:cubicBezTo>
                      <a:pt x="11" y="20"/>
                      <a:pt x="10" y="21"/>
                      <a:pt x="9" y="21"/>
                    </a:cubicBezTo>
                    <a:cubicBezTo>
                      <a:pt x="9" y="21"/>
                      <a:pt x="9" y="21"/>
                      <a:pt x="9" y="21"/>
                    </a:cubicBezTo>
                    <a:cubicBezTo>
                      <a:pt x="9" y="21"/>
                      <a:pt x="9" y="21"/>
                      <a:pt x="9" y="21"/>
                    </a:cubicBezTo>
                    <a:close/>
                    <a:moveTo>
                      <a:pt x="0" y="14"/>
                    </a:moveTo>
                    <a:cubicBezTo>
                      <a:pt x="0" y="14"/>
                      <a:pt x="0" y="14"/>
                      <a:pt x="0" y="14"/>
                    </a:cubicBezTo>
                    <a:cubicBezTo>
                      <a:pt x="0" y="14"/>
                      <a:pt x="0" y="14"/>
                      <a:pt x="0" y="14"/>
                    </a:cubicBezTo>
                    <a:cubicBezTo>
                      <a:pt x="0" y="14"/>
                      <a:pt x="0" y="14"/>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Freeform 3756"/>
              <p:cNvSpPr>
                <a:spLocks noEditPoints="1"/>
              </p:cNvSpPr>
              <p:nvPr/>
            </p:nvSpPr>
            <p:spPr bwMode="auto">
              <a:xfrm>
                <a:off x="5196155" y="3004481"/>
                <a:ext cx="206234" cy="145873"/>
              </a:xfrm>
              <a:custGeom>
                <a:avLst/>
                <a:gdLst>
                  <a:gd name="T0" fmla="*/ 13 w 37"/>
                  <a:gd name="T1" fmla="*/ 26 h 26"/>
                  <a:gd name="T2" fmla="*/ 2 w 37"/>
                  <a:gd name="T3" fmla="*/ 20 h 26"/>
                  <a:gd name="T4" fmla="*/ 2 w 37"/>
                  <a:gd name="T5" fmla="*/ 16 h 26"/>
                  <a:gd name="T6" fmla="*/ 7 w 37"/>
                  <a:gd name="T7" fmla="*/ 13 h 26"/>
                  <a:gd name="T8" fmla="*/ 9 w 37"/>
                  <a:gd name="T9" fmla="*/ 14 h 26"/>
                  <a:gd name="T10" fmla="*/ 10 w 37"/>
                  <a:gd name="T11" fmla="*/ 14 h 26"/>
                  <a:gd name="T12" fmla="*/ 10 w 37"/>
                  <a:gd name="T13" fmla="*/ 14 h 26"/>
                  <a:gd name="T14" fmla="*/ 10 w 37"/>
                  <a:gd name="T15" fmla="*/ 15 h 26"/>
                  <a:gd name="T16" fmla="*/ 11 w 37"/>
                  <a:gd name="T17" fmla="*/ 16 h 26"/>
                  <a:gd name="T18" fmla="*/ 13 w 37"/>
                  <a:gd name="T19" fmla="*/ 18 h 26"/>
                  <a:gd name="T20" fmla="*/ 13 w 37"/>
                  <a:gd name="T21" fmla="*/ 18 h 26"/>
                  <a:gd name="T22" fmla="*/ 14 w 37"/>
                  <a:gd name="T23" fmla="*/ 14 h 26"/>
                  <a:gd name="T24" fmla="*/ 14 w 37"/>
                  <a:gd name="T25" fmla="*/ 13 h 26"/>
                  <a:gd name="T26" fmla="*/ 12 w 37"/>
                  <a:gd name="T27" fmla="*/ 3 h 26"/>
                  <a:gd name="T28" fmla="*/ 19 w 37"/>
                  <a:gd name="T29" fmla="*/ 7 h 26"/>
                  <a:gd name="T30" fmla="*/ 19 w 37"/>
                  <a:gd name="T31" fmla="*/ 7 h 26"/>
                  <a:gd name="T32" fmla="*/ 19 w 37"/>
                  <a:gd name="T33" fmla="*/ 7 h 26"/>
                  <a:gd name="T34" fmla="*/ 20 w 37"/>
                  <a:gd name="T35" fmla="*/ 7 h 26"/>
                  <a:gd name="T36" fmla="*/ 23 w 37"/>
                  <a:gd name="T37" fmla="*/ 8 h 26"/>
                  <a:gd name="T38" fmla="*/ 28 w 37"/>
                  <a:gd name="T39" fmla="*/ 9 h 26"/>
                  <a:gd name="T40" fmla="*/ 28 w 37"/>
                  <a:gd name="T41" fmla="*/ 9 h 26"/>
                  <a:gd name="T42" fmla="*/ 29 w 37"/>
                  <a:gd name="T43" fmla="*/ 7 h 26"/>
                  <a:gd name="T44" fmla="*/ 28 w 37"/>
                  <a:gd name="T45" fmla="*/ 4 h 26"/>
                  <a:gd name="T46" fmla="*/ 36 w 37"/>
                  <a:gd name="T47" fmla="*/ 2 h 26"/>
                  <a:gd name="T48" fmla="*/ 34 w 37"/>
                  <a:gd name="T49" fmla="*/ 15 h 26"/>
                  <a:gd name="T50" fmla="*/ 28 w 37"/>
                  <a:gd name="T51" fmla="*/ 17 h 26"/>
                  <a:gd name="T52" fmla="*/ 17 w 37"/>
                  <a:gd name="T53" fmla="*/ 25 h 26"/>
                  <a:gd name="T54" fmla="*/ 13 w 37"/>
                  <a:gd name="T55" fmla="*/ 26 h 26"/>
                  <a:gd name="T56" fmla="*/ 14 w 37"/>
                  <a:gd name="T57" fmla="*/ 22 h 26"/>
                  <a:gd name="T58" fmla="*/ 14 w 37"/>
                  <a:gd name="T59" fmla="*/ 22 h 26"/>
                  <a:gd name="T60" fmla="*/ 14 w 37"/>
                  <a:gd name="T61" fmla="*/ 22 h 26"/>
                  <a:gd name="T62" fmla="*/ 14 w 37"/>
                  <a:gd name="T63" fmla="*/ 22 h 26"/>
                  <a:gd name="T64" fmla="*/ 15 w 37"/>
                  <a:gd name="T65" fmla="*/ 21 h 26"/>
                  <a:gd name="T66" fmla="*/ 8 w 37"/>
                  <a:gd name="T67" fmla="*/ 19 h 26"/>
                  <a:gd name="T68" fmla="*/ 8 w 37"/>
                  <a:gd name="T69" fmla="*/ 19 h 26"/>
                  <a:gd name="T70" fmla="*/ 7 w 37"/>
                  <a:gd name="T71" fmla="*/ 18 h 26"/>
                  <a:gd name="T72" fmla="*/ 13 w 37"/>
                  <a:gd name="T73" fmla="*/ 18 h 26"/>
                  <a:gd name="T74" fmla="*/ 18 w 37"/>
                  <a:gd name="T75" fmla="*/ 17 h 26"/>
                  <a:gd name="T76" fmla="*/ 18 w 37"/>
                  <a:gd name="T77" fmla="*/ 17 h 26"/>
                  <a:gd name="T78" fmla="*/ 30 w 37"/>
                  <a:gd name="T79" fmla="*/ 13 h 26"/>
                  <a:gd name="T80" fmla="*/ 30 w 37"/>
                  <a:gd name="T81" fmla="*/ 13 h 26"/>
                  <a:gd name="T82" fmla="*/ 25 w 37"/>
                  <a:gd name="T83" fmla="*/ 13 h 26"/>
                  <a:gd name="T84" fmla="*/ 22 w 37"/>
                  <a:gd name="T85" fmla="*/ 12 h 26"/>
                  <a:gd name="T86" fmla="*/ 21 w 37"/>
                  <a:gd name="T87" fmla="*/ 11 h 26"/>
                  <a:gd name="T88" fmla="*/ 31 w 37"/>
                  <a:gd name="T89" fmla="*/ 13 h 26"/>
                  <a:gd name="T90" fmla="*/ 31 w 37"/>
                  <a:gd name="T91" fmla="*/ 13 h 26"/>
                  <a:gd name="T92" fmla="*/ 31 w 37"/>
                  <a:gd name="T93" fmla="*/ 13 h 26"/>
                  <a:gd name="T94" fmla="*/ 32 w 37"/>
                  <a:gd name="T95" fmla="*/ 12 h 26"/>
                  <a:gd name="T96" fmla="*/ 31 w 37"/>
                  <a:gd name="T97" fmla="*/ 12 h 26"/>
                  <a:gd name="T98" fmla="*/ 18 w 37"/>
                  <a:gd name="T99" fmla="*/ 12 h 26"/>
                  <a:gd name="T100" fmla="*/ 18 w 37"/>
                  <a:gd name="T101" fmla="*/ 10 h 26"/>
                  <a:gd name="T102" fmla="*/ 18 w 37"/>
                  <a:gd name="T103" fmla="*/ 10 h 26"/>
                  <a:gd name="T104" fmla="*/ 18 w 37"/>
                  <a:gd name="T105" fmla="*/ 10 h 26"/>
                  <a:gd name="T106" fmla="*/ 33 w 37"/>
                  <a:gd name="T107" fmla="*/ 7 h 26"/>
                  <a:gd name="T108" fmla="*/ 32 w 37"/>
                  <a:gd name="T109"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 h="26">
                    <a:moveTo>
                      <a:pt x="13" y="26"/>
                    </a:moveTo>
                    <a:cubicBezTo>
                      <a:pt x="13" y="24"/>
                      <a:pt x="13" y="24"/>
                      <a:pt x="13" y="24"/>
                    </a:cubicBezTo>
                    <a:cubicBezTo>
                      <a:pt x="13" y="26"/>
                      <a:pt x="13" y="26"/>
                      <a:pt x="13" y="26"/>
                    </a:cubicBezTo>
                    <a:cubicBezTo>
                      <a:pt x="8" y="25"/>
                      <a:pt x="5" y="22"/>
                      <a:pt x="4" y="19"/>
                    </a:cubicBezTo>
                    <a:cubicBezTo>
                      <a:pt x="4" y="19"/>
                      <a:pt x="4" y="19"/>
                      <a:pt x="4" y="19"/>
                    </a:cubicBezTo>
                    <a:cubicBezTo>
                      <a:pt x="2" y="20"/>
                      <a:pt x="2" y="20"/>
                      <a:pt x="2" y="20"/>
                    </a:cubicBezTo>
                    <a:cubicBezTo>
                      <a:pt x="2" y="18"/>
                      <a:pt x="2" y="18"/>
                      <a:pt x="2" y="18"/>
                    </a:cubicBezTo>
                    <a:cubicBezTo>
                      <a:pt x="0" y="17"/>
                      <a:pt x="0" y="17"/>
                      <a:pt x="0" y="17"/>
                    </a:cubicBezTo>
                    <a:cubicBezTo>
                      <a:pt x="2" y="16"/>
                      <a:pt x="2" y="16"/>
                      <a:pt x="2" y="16"/>
                    </a:cubicBezTo>
                    <a:cubicBezTo>
                      <a:pt x="2" y="14"/>
                      <a:pt x="2" y="14"/>
                      <a:pt x="2" y="14"/>
                    </a:cubicBezTo>
                    <a:cubicBezTo>
                      <a:pt x="4" y="15"/>
                      <a:pt x="4" y="15"/>
                      <a:pt x="4" y="15"/>
                    </a:cubicBezTo>
                    <a:cubicBezTo>
                      <a:pt x="7" y="13"/>
                      <a:pt x="7" y="13"/>
                      <a:pt x="7" y="13"/>
                    </a:cubicBezTo>
                    <a:cubicBezTo>
                      <a:pt x="8" y="13"/>
                      <a:pt x="8" y="13"/>
                      <a:pt x="8" y="13"/>
                    </a:cubicBezTo>
                    <a:cubicBezTo>
                      <a:pt x="9" y="13"/>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5"/>
                      <a:pt x="10" y="15"/>
                    </a:cubicBezTo>
                    <a:cubicBezTo>
                      <a:pt x="10" y="15"/>
                      <a:pt x="10" y="15"/>
                      <a:pt x="10" y="15"/>
                    </a:cubicBezTo>
                    <a:cubicBezTo>
                      <a:pt x="10" y="15"/>
                      <a:pt x="11" y="16"/>
                      <a:pt x="11" y="16"/>
                    </a:cubicBezTo>
                    <a:cubicBezTo>
                      <a:pt x="11" y="16"/>
                      <a:pt x="11" y="16"/>
                      <a:pt x="11" y="16"/>
                    </a:cubicBezTo>
                    <a:cubicBezTo>
                      <a:pt x="12" y="17"/>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4" y="16"/>
                      <a:pt x="14" y="14"/>
                    </a:cubicBezTo>
                    <a:cubicBezTo>
                      <a:pt x="14" y="14"/>
                      <a:pt x="14" y="14"/>
                      <a:pt x="14" y="14"/>
                    </a:cubicBezTo>
                    <a:cubicBezTo>
                      <a:pt x="14" y="14"/>
                      <a:pt x="14" y="14"/>
                      <a:pt x="14" y="14"/>
                    </a:cubicBezTo>
                    <a:cubicBezTo>
                      <a:pt x="14" y="14"/>
                      <a:pt x="14" y="14"/>
                      <a:pt x="14" y="13"/>
                    </a:cubicBezTo>
                    <a:cubicBezTo>
                      <a:pt x="14" y="13"/>
                      <a:pt x="14" y="13"/>
                      <a:pt x="14" y="13"/>
                    </a:cubicBezTo>
                    <a:cubicBezTo>
                      <a:pt x="14" y="12"/>
                      <a:pt x="14" y="11"/>
                      <a:pt x="14" y="11"/>
                    </a:cubicBezTo>
                    <a:cubicBezTo>
                      <a:pt x="14" y="11"/>
                      <a:pt x="14" y="11"/>
                      <a:pt x="14" y="11"/>
                    </a:cubicBezTo>
                    <a:cubicBezTo>
                      <a:pt x="12" y="3"/>
                      <a:pt x="12" y="3"/>
                      <a:pt x="12" y="3"/>
                    </a:cubicBezTo>
                    <a:cubicBezTo>
                      <a:pt x="16" y="5"/>
                      <a:pt x="16" y="5"/>
                      <a:pt x="16" y="5"/>
                    </a:cubicBezTo>
                    <a:cubicBezTo>
                      <a:pt x="19" y="6"/>
                      <a:pt x="19" y="6"/>
                      <a:pt x="19" y="6"/>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20" y="7"/>
                      <a:pt x="20" y="7"/>
                    </a:cubicBezTo>
                    <a:cubicBezTo>
                      <a:pt x="20" y="7"/>
                      <a:pt x="20" y="7"/>
                      <a:pt x="20" y="7"/>
                    </a:cubicBezTo>
                    <a:cubicBezTo>
                      <a:pt x="20" y="7"/>
                      <a:pt x="20" y="7"/>
                      <a:pt x="20" y="7"/>
                    </a:cubicBezTo>
                    <a:cubicBezTo>
                      <a:pt x="20" y="7"/>
                      <a:pt x="20" y="7"/>
                      <a:pt x="20" y="7"/>
                    </a:cubicBezTo>
                    <a:cubicBezTo>
                      <a:pt x="21" y="7"/>
                      <a:pt x="22" y="8"/>
                      <a:pt x="23" y="8"/>
                    </a:cubicBezTo>
                    <a:cubicBezTo>
                      <a:pt x="23" y="8"/>
                      <a:pt x="23" y="8"/>
                      <a:pt x="23" y="8"/>
                    </a:cubicBezTo>
                    <a:cubicBezTo>
                      <a:pt x="25" y="9"/>
                      <a:pt x="27"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8"/>
                      <a:pt x="29" y="7"/>
                    </a:cubicBezTo>
                    <a:cubicBezTo>
                      <a:pt x="29" y="7"/>
                      <a:pt x="29" y="7"/>
                      <a:pt x="29" y="7"/>
                    </a:cubicBezTo>
                    <a:cubicBezTo>
                      <a:pt x="29" y="7"/>
                      <a:pt x="29" y="7"/>
                      <a:pt x="29" y="7"/>
                    </a:cubicBezTo>
                    <a:cubicBezTo>
                      <a:pt x="29" y="7"/>
                      <a:pt x="29" y="7"/>
                      <a:pt x="29" y="7"/>
                    </a:cubicBezTo>
                    <a:cubicBezTo>
                      <a:pt x="29" y="5"/>
                      <a:pt x="28" y="4"/>
                      <a:pt x="28" y="4"/>
                    </a:cubicBezTo>
                    <a:cubicBezTo>
                      <a:pt x="28" y="4"/>
                      <a:pt x="28" y="4"/>
                      <a:pt x="28" y="4"/>
                    </a:cubicBezTo>
                    <a:cubicBezTo>
                      <a:pt x="28" y="2"/>
                      <a:pt x="28" y="2"/>
                      <a:pt x="28" y="2"/>
                    </a:cubicBezTo>
                    <a:cubicBezTo>
                      <a:pt x="36" y="0"/>
                      <a:pt x="36" y="0"/>
                      <a:pt x="36" y="0"/>
                    </a:cubicBezTo>
                    <a:cubicBezTo>
                      <a:pt x="36" y="2"/>
                      <a:pt x="36" y="2"/>
                      <a:pt x="36" y="2"/>
                    </a:cubicBezTo>
                    <a:cubicBezTo>
                      <a:pt x="36" y="2"/>
                      <a:pt x="37" y="4"/>
                      <a:pt x="37" y="7"/>
                    </a:cubicBezTo>
                    <a:cubicBezTo>
                      <a:pt x="37" y="7"/>
                      <a:pt x="37" y="7"/>
                      <a:pt x="37" y="7"/>
                    </a:cubicBezTo>
                    <a:cubicBezTo>
                      <a:pt x="37" y="9"/>
                      <a:pt x="36" y="13"/>
                      <a:pt x="34" y="15"/>
                    </a:cubicBezTo>
                    <a:cubicBezTo>
                      <a:pt x="34" y="15"/>
                      <a:pt x="34" y="15"/>
                      <a:pt x="34" y="15"/>
                    </a:cubicBezTo>
                    <a:cubicBezTo>
                      <a:pt x="32" y="17"/>
                      <a:pt x="30" y="17"/>
                      <a:pt x="28" y="17"/>
                    </a:cubicBezTo>
                    <a:cubicBezTo>
                      <a:pt x="28" y="17"/>
                      <a:pt x="28" y="17"/>
                      <a:pt x="28" y="17"/>
                    </a:cubicBezTo>
                    <a:cubicBezTo>
                      <a:pt x="26" y="17"/>
                      <a:pt x="24" y="17"/>
                      <a:pt x="22" y="16"/>
                    </a:cubicBezTo>
                    <a:cubicBezTo>
                      <a:pt x="22" y="16"/>
                      <a:pt x="22" y="16"/>
                      <a:pt x="22" y="16"/>
                    </a:cubicBezTo>
                    <a:cubicBezTo>
                      <a:pt x="21" y="19"/>
                      <a:pt x="20" y="22"/>
                      <a:pt x="17" y="25"/>
                    </a:cubicBezTo>
                    <a:cubicBezTo>
                      <a:pt x="17" y="25"/>
                      <a:pt x="17" y="25"/>
                      <a:pt x="17" y="25"/>
                    </a:cubicBezTo>
                    <a:cubicBezTo>
                      <a:pt x="16" y="25"/>
                      <a:pt x="14" y="26"/>
                      <a:pt x="13" y="26"/>
                    </a:cubicBezTo>
                    <a:cubicBezTo>
                      <a:pt x="13" y="26"/>
                      <a:pt x="13" y="26"/>
                      <a:pt x="13" y="26"/>
                    </a:cubicBezTo>
                    <a:cubicBezTo>
                      <a:pt x="13" y="26"/>
                      <a:pt x="13" y="26"/>
                      <a:pt x="13" y="26"/>
                    </a:cubicBezTo>
                    <a:close/>
                    <a:moveTo>
                      <a:pt x="14" y="22"/>
                    </a:moveTo>
                    <a:cubicBezTo>
                      <a:pt x="14" y="22"/>
                      <a:pt x="14" y="22"/>
                      <a:pt x="14" y="22"/>
                    </a:cubicBezTo>
                    <a:cubicBezTo>
                      <a:pt x="14" y="22"/>
                      <a:pt x="14" y="22"/>
                      <a:pt x="14" y="22"/>
                    </a:cubicBezTo>
                    <a:cubicBezTo>
                      <a:pt x="14" y="22"/>
                      <a:pt x="14" y="22"/>
                      <a:pt x="14" y="22"/>
                    </a:cubicBezTo>
                    <a:close/>
                    <a:moveTo>
                      <a:pt x="14" y="22"/>
                    </a:moveTo>
                    <a:cubicBezTo>
                      <a:pt x="14" y="22"/>
                      <a:pt x="14" y="22"/>
                      <a:pt x="14" y="22"/>
                    </a:cubicBezTo>
                    <a:cubicBezTo>
                      <a:pt x="14" y="22"/>
                      <a:pt x="14" y="22"/>
                      <a:pt x="14" y="22"/>
                    </a:cubicBezTo>
                    <a:cubicBezTo>
                      <a:pt x="14" y="22"/>
                      <a:pt x="14" y="22"/>
                      <a:pt x="14" y="22"/>
                    </a:cubicBezTo>
                    <a:close/>
                    <a:moveTo>
                      <a:pt x="15" y="21"/>
                    </a:moveTo>
                    <a:cubicBezTo>
                      <a:pt x="14" y="21"/>
                      <a:pt x="14" y="22"/>
                      <a:pt x="14" y="22"/>
                    </a:cubicBezTo>
                    <a:cubicBezTo>
                      <a:pt x="14" y="22"/>
                      <a:pt x="14" y="22"/>
                      <a:pt x="14" y="22"/>
                    </a:cubicBezTo>
                    <a:cubicBezTo>
                      <a:pt x="14" y="22"/>
                      <a:pt x="14" y="21"/>
                      <a:pt x="15" y="21"/>
                    </a:cubicBezTo>
                    <a:cubicBezTo>
                      <a:pt x="15" y="21"/>
                      <a:pt x="15" y="21"/>
                      <a:pt x="15" y="21"/>
                    </a:cubicBezTo>
                    <a:cubicBezTo>
                      <a:pt x="15" y="21"/>
                      <a:pt x="15" y="21"/>
                      <a:pt x="15" y="21"/>
                    </a:cubicBezTo>
                    <a:cubicBezTo>
                      <a:pt x="15" y="21"/>
                      <a:pt x="15" y="21"/>
                      <a:pt x="15" y="21"/>
                    </a:cubicBezTo>
                    <a:cubicBezTo>
                      <a:pt x="15" y="21"/>
                      <a:pt x="15" y="21"/>
                      <a:pt x="15" y="21"/>
                    </a:cubicBezTo>
                    <a:close/>
                    <a:moveTo>
                      <a:pt x="8" y="19"/>
                    </a:moveTo>
                    <a:cubicBezTo>
                      <a:pt x="9" y="19"/>
                      <a:pt x="9" y="20"/>
                      <a:pt x="10" y="20"/>
                    </a:cubicBezTo>
                    <a:cubicBezTo>
                      <a:pt x="10" y="20"/>
                      <a:pt x="10" y="20"/>
                      <a:pt x="10" y="20"/>
                    </a:cubicBezTo>
                    <a:cubicBezTo>
                      <a:pt x="9" y="20"/>
                      <a:pt x="9" y="19"/>
                      <a:pt x="8" y="19"/>
                    </a:cubicBezTo>
                    <a:cubicBezTo>
                      <a:pt x="8" y="19"/>
                      <a:pt x="8" y="19"/>
                      <a:pt x="8" y="19"/>
                    </a:cubicBezTo>
                    <a:cubicBezTo>
                      <a:pt x="8" y="18"/>
                      <a:pt x="7" y="18"/>
                      <a:pt x="7" y="18"/>
                    </a:cubicBezTo>
                    <a:cubicBezTo>
                      <a:pt x="7" y="18"/>
                      <a:pt x="7" y="18"/>
                      <a:pt x="7" y="18"/>
                    </a:cubicBezTo>
                    <a:cubicBezTo>
                      <a:pt x="7" y="18"/>
                      <a:pt x="7" y="18"/>
                      <a:pt x="7" y="18"/>
                    </a:cubicBezTo>
                    <a:cubicBezTo>
                      <a:pt x="7" y="18"/>
                      <a:pt x="8" y="18"/>
                      <a:pt x="8" y="19"/>
                    </a:cubicBezTo>
                    <a:close/>
                    <a:moveTo>
                      <a:pt x="13" y="18"/>
                    </a:moveTo>
                    <a:cubicBezTo>
                      <a:pt x="13" y="18"/>
                      <a:pt x="13" y="18"/>
                      <a:pt x="13" y="18"/>
                    </a:cubicBezTo>
                    <a:cubicBezTo>
                      <a:pt x="13" y="18"/>
                      <a:pt x="13" y="18"/>
                      <a:pt x="13" y="18"/>
                    </a:cubicBezTo>
                    <a:close/>
                    <a:moveTo>
                      <a:pt x="18" y="17"/>
                    </a:moveTo>
                    <a:cubicBezTo>
                      <a:pt x="18" y="16"/>
                      <a:pt x="18" y="15"/>
                      <a:pt x="18" y="14"/>
                    </a:cubicBezTo>
                    <a:cubicBezTo>
                      <a:pt x="18" y="14"/>
                      <a:pt x="18" y="14"/>
                      <a:pt x="18" y="14"/>
                    </a:cubicBezTo>
                    <a:cubicBezTo>
                      <a:pt x="18" y="15"/>
                      <a:pt x="18" y="16"/>
                      <a:pt x="18" y="17"/>
                    </a:cubicBezTo>
                    <a:close/>
                    <a:moveTo>
                      <a:pt x="30" y="13"/>
                    </a:move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lose/>
                    <a:moveTo>
                      <a:pt x="21" y="11"/>
                    </a:moveTo>
                    <a:cubicBezTo>
                      <a:pt x="22" y="12"/>
                      <a:pt x="24" y="13"/>
                      <a:pt x="25" y="13"/>
                    </a:cubicBezTo>
                    <a:cubicBezTo>
                      <a:pt x="25" y="13"/>
                      <a:pt x="25" y="13"/>
                      <a:pt x="25" y="13"/>
                    </a:cubicBezTo>
                    <a:cubicBezTo>
                      <a:pt x="24" y="13"/>
                      <a:pt x="23" y="12"/>
                      <a:pt x="22" y="12"/>
                    </a:cubicBezTo>
                    <a:cubicBezTo>
                      <a:pt x="22" y="12"/>
                      <a:pt x="22" y="12"/>
                      <a:pt x="22" y="12"/>
                    </a:cubicBezTo>
                    <a:cubicBezTo>
                      <a:pt x="21" y="12"/>
                      <a:pt x="21" y="12"/>
                      <a:pt x="21" y="11"/>
                    </a:cubicBezTo>
                    <a:cubicBezTo>
                      <a:pt x="21" y="11"/>
                      <a:pt x="21" y="11"/>
                      <a:pt x="21" y="11"/>
                    </a:cubicBezTo>
                    <a:cubicBezTo>
                      <a:pt x="21" y="11"/>
                      <a:pt x="21" y="11"/>
                      <a:pt x="21" y="11"/>
                    </a:cubicBezTo>
                    <a:cubicBezTo>
                      <a:pt x="21" y="11"/>
                      <a:pt x="21" y="11"/>
                      <a:pt x="21" y="11"/>
                    </a:cubicBezTo>
                    <a:close/>
                    <a:moveTo>
                      <a:pt x="31" y="13"/>
                    </a:move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lose/>
                    <a:moveTo>
                      <a:pt x="31" y="12"/>
                    </a:moveTo>
                    <a:cubicBezTo>
                      <a:pt x="31" y="12"/>
                      <a:pt x="32" y="12"/>
                      <a:pt x="32" y="12"/>
                    </a:cubicBezTo>
                    <a:cubicBezTo>
                      <a:pt x="32" y="12"/>
                      <a:pt x="32" y="12"/>
                      <a:pt x="32" y="12"/>
                    </a:cubicBezTo>
                    <a:cubicBezTo>
                      <a:pt x="32" y="12"/>
                      <a:pt x="31" y="12"/>
                      <a:pt x="31" y="12"/>
                    </a:cubicBezTo>
                    <a:cubicBezTo>
                      <a:pt x="31" y="12"/>
                      <a:pt x="31" y="12"/>
                      <a:pt x="31" y="12"/>
                    </a:cubicBezTo>
                    <a:cubicBezTo>
                      <a:pt x="31" y="12"/>
                      <a:pt x="31" y="12"/>
                      <a:pt x="31" y="12"/>
                    </a:cubicBezTo>
                    <a:close/>
                    <a:moveTo>
                      <a:pt x="18" y="10"/>
                    </a:moveTo>
                    <a:cubicBezTo>
                      <a:pt x="18" y="10"/>
                      <a:pt x="18" y="11"/>
                      <a:pt x="18" y="12"/>
                    </a:cubicBezTo>
                    <a:cubicBezTo>
                      <a:pt x="18" y="12"/>
                      <a:pt x="18" y="12"/>
                      <a:pt x="18" y="12"/>
                    </a:cubicBezTo>
                    <a:cubicBezTo>
                      <a:pt x="18" y="10"/>
                      <a:pt x="18" y="10"/>
                      <a:pt x="18" y="10"/>
                    </a:cubicBezTo>
                    <a:cubicBezTo>
                      <a:pt x="19" y="11"/>
                      <a:pt x="19" y="11"/>
                      <a:pt x="19" y="11"/>
                    </a:cubicBezTo>
                    <a:cubicBezTo>
                      <a:pt x="18" y="10"/>
                      <a:pt x="18" y="10"/>
                      <a:pt x="18" y="10"/>
                    </a:cubicBezTo>
                    <a:cubicBezTo>
                      <a:pt x="18" y="10"/>
                      <a:pt x="18" y="10"/>
                      <a:pt x="18" y="10"/>
                    </a:cubicBezTo>
                    <a:cubicBezTo>
                      <a:pt x="18" y="10"/>
                      <a:pt x="18" y="10"/>
                      <a:pt x="18" y="10"/>
                    </a:cubicBezTo>
                    <a:cubicBezTo>
                      <a:pt x="18" y="10"/>
                      <a:pt x="18" y="10"/>
                      <a:pt x="18" y="10"/>
                    </a:cubicBezTo>
                    <a:close/>
                    <a:moveTo>
                      <a:pt x="18" y="10"/>
                    </a:moveTo>
                    <a:cubicBezTo>
                      <a:pt x="18" y="10"/>
                      <a:pt x="18" y="10"/>
                      <a:pt x="18" y="10"/>
                    </a:cubicBezTo>
                    <a:cubicBezTo>
                      <a:pt x="18" y="10"/>
                      <a:pt x="18" y="10"/>
                      <a:pt x="18" y="10"/>
                    </a:cubicBezTo>
                    <a:cubicBezTo>
                      <a:pt x="18" y="10"/>
                      <a:pt x="18" y="10"/>
                      <a:pt x="18" y="10"/>
                    </a:cubicBezTo>
                    <a:close/>
                    <a:moveTo>
                      <a:pt x="32" y="10"/>
                    </a:moveTo>
                    <a:cubicBezTo>
                      <a:pt x="33" y="9"/>
                      <a:pt x="33" y="8"/>
                      <a:pt x="33" y="7"/>
                    </a:cubicBezTo>
                    <a:cubicBezTo>
                      <a:pt x="33" y="7"/>
                      <a:pt x="33" y="7"/>
                      <a:pt x="33" y="7"/>
                    </a:cubicBezTo>
                    <a:cubicBezTo>
                      <a:pt x="33" y="7"/>
                      <a:pt x="33" y="7"/>
                      <a:pt x="33" y="7"/>
                    </a:cubicBezTo>
                    <a:cubicBezTo>
                      <a:pt x="33" y="8"/>
                      <a:pt x="33" y="9"/>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Freeform 3757"/>
              <p:cNvSpPr>
                <a:spLocks noEditPoints="1"/>
              </p:cNvSpPr>
              <p:nvPr/>
            </p:nvSpPr>
            <p:spPr bwMode="auto">
              <a:xfrm>
                <a:off x="5291724" y="3064842"/>
                <a:ext cx="241443" cy="427557"/>
              </a:xfrm>
              <a:custGeom>
                <a:avLst/>
                <a:gdLst>
                  <a:gd name="T0" fmla="*/ 24 w 48"/>
                  <a:gd name="T1" fmla="*/ 73 h 85"/>
                  <a:gd name="T2" fmla="*/ 25 w 48"/>
                  <a:gd name="T3" fmla="*/ 70 h 85"/>
                  <a:gd name="T4" fmla="*/ 28 w 48"/>
                  <a:gd name="T5" fmla="*/ 70 h 85"/>
                  <a:gd name="T6" fmla="*/ 25 w 48"/>
                  <a:gd name="T7" fmla="*/ 70 h 85"/>
                  <a:gd name="T8" fmla="*/ 24 w 48"/>
                  <a:gd name="T9" fmla="*/ 73 h 85"/>
                  <a:gd name="T10" fmla="*/ 24 w 48"/>
                  <a:gd name="T11" fmla="*/ 73 h 85"/>
                  <a:gd name="T12" fmla="*/ 0 w 48"/>
                  <a:gd name="T13" fmla="*/ 2 h 85"/>
                  <a:gd name="T14" fmla="*/ 4 w 48"/>
                  <a:gd name="T15" fmla="*/ 0 h 85"/>
                  <a:gd name="T16" fmla="*/ 46 w 48"/>
                  <a:gd name="T17" fmla="*/ 61 h 85"/>
                  <a:gd name="T18" fmla="*/ 48 w 48"/>
                  <a:gd name="T19" fmla="*/ 85 h 85"/>
                  <a:gd name="T20" fmla="*/ 24 w 48"/>
                  <a:gd name="T21" fmla="*/ 73 h 85"/>
                  <a:gd name="T22" fmla="*/ 24 w 48"/>
                  <a:gd name="T23" fmla="*/ 73 h 85"/>
                  <a:gd name="T24" fmla="*/ 43 w 48"/>
                  <a:gd name="T25" fmla="*/ 77 h 85"/>
                  <a:gd name="T26" fmla="*/ 42 w 48"/>
                  <a:gd name="T27" fmla="*/ 62 h 85"/>
                  <a:gd name="T28" fmla="*/ 9 w 48"/>
                  <a:gd name="T29" fmla="*/ 16 h 85"/>
                  <a:gd name="T30" fmla="*/ 28 w 48"/>
                  <a:gd name="T31" fmla="*/ 69 h 85"/>
                  <a:gd name="T32" fmla="*/ 43 w 48"/>
                  <a:gd name="T33" fmla="*/ 77 h 85"/>
                  <a:gd name="T34" fmla="*/ 43 w 48"/>
                  <a:gd name="T3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73"/>
                    </a:moveTo>
                    <a:lnTo>
                      <a:pt x="25" y="70"/>
                    </a:lnTo>
                    <a:lnTo>
                      <a:pt x="28" y="70"/>
                    </a:lnTo>
                    <a:lnTo>
                      <a:pt x="25" y="70"/>
                    </a:lnTo>
                    <a:lnTo>
                      <a:pt x="24" y="73"/>
                    </a:lnTo>
                    <a:lnTo>
                      <a:pt x="24" y="73"/>
                    </a:lnTo>
                    <a:lnTo>
                      <a:pt x="0" y="2"/>
                    </a:lnTo>
                    <a:lnTo>
                      <a:pt x="4" y="0"/>
                    </a:lnTo>
                    <a:lnTo>
                      <a:pt x="46" y="61"/>
                    </a:lnTo>
                    <a:lnTo>
                      <a:pt x="48" y="85"/>
                    </a:lnTo>
                    <a:lnTo>
                      <a:pt x="24" y="73"/>
                    </a:lnTo>
                    <a:lnTo>
                      <a:pt x="24" y="73"/>
                    </a:lnTo>
                    <a:close/>
                    <a:moveTo>
                      <a:pt x="43" y="77"/>
                    </a:moveTo>
                    <a:lnTo>
                      <a:pt x="42" y="62"/>
                    </a:lnTo>
                    <a:lnTo>
                      <a:pt x="9" y="16"/>
                    </a:lnTo>
                    <a:lnTo>
                      <a:pt x="28" y="69"/>
                    </a:lnTo>
                    <a:lnTo>
                      <a:pt x="43" y="77"/>
                    </a:lnTo>
                    <a:lnTo>
                      <a:pt x="4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Freeform 3758"/>
              <p:cNvSpPr>
                <a:spLocks noEditPoints="1"/>
              </p:cNvSpPr>
              <p:nvPr/>
            </p:nvSpPr>
            <p:spPr bwMode="auto">
              <a:xfrm>
                <a:off x="5281664" y="3054782"/>
                <a:ext cx="266595" cy="452705"/>
              </a:xfrm>
              <a:custGeom>
                <a:avLst/>
                <a:gdLst>
                  <a:gd name="T0" fmla="*/ 26 w 53"/>
                  <a:gd name="T1" fmla="*/ 77 h 90"/>
                  <a:gd name="T2" fmla="*/ 24 w 53"/>
                  <a:gd name="T3" fmla="*/ 76 h 90"/>
                  <a:gd name="T4" fmla="*/ 24 w 53"/>
                  <a:gd name="T5" fmla="*/ 76 h 90"/>
                  <a:gd name="T6" fmla="*/ 24 w 53"/>
                  <a:gd name="T7" fmla="*/ 76 h 90"/>
                  <a:gd name="T8" fmla="*/ 24 w 53"/>
                  <a:gd name="T9" fmla="*/ 76 h 90"/>
                  <a:gd name="T10" fmla="*/ 0 w 53"/>
                  <a:gd name="T11" fmla="*/ 3 h 90"/>
                  <a:gd name="T12" fmla="*/ 6 w 53"/>
                  <a:gd name="T13" fmla="*/ 0 h 90"/>
                  <a:gd name="T14" fmla="*/ 50 w 53"/>
                  <a:gd name="T15" fmla="*/ 61 h 90"/>
                  <a:gd name="T16" fmla="*/ 53 w 53"/>
                  <a:gd name="T17" fmla="*/ 90 h 90"/>
                  <a:gd name="T18" fmla="*/ 26 w 53"/>
                  <a:gd name="T19" fmla="*/ 77 h 90"/>
                  <a:gd name="T20" fmla="*/ 26 w 53"/>
                  <a:gd name="T21" fmla="*/ 77 h 90"/>
                  <a:gd name="T22" fmla="*/ 48 w 53"/>
                  <a:gd name="T23" fmla="*/ 82 h 90"/>
                  <a:gd name="T24" fmla="*/ 46 w 53"/>
                  <a:gd name="T25" fmla="*/ 63 h 90"/>
                  <a:gd name="T26" fmla="*/ 31 w 53"/>
                  <a:gd name="T27" fmla="*/ 41 h 90"/>
                  <a:gd name="T28" fmla="*/ 46 w 53"/>
                  <a:gd name="T29" fmla="*/ 63 h 90"/>
                  <a:gd name="T30" fmla="*/ 47 w 53"/>
                  <a:gd name="T31" fmla="*/ 79 h 90"/>
                  <a:gd name="T32" fmla="*/ 45 w 53"/>
                  <a:gd name="T33" fmla="*/ 79 h 90"/>
                  <a:gd name="T34" fmla="*/ 46 w 53"/>
                  <a:gd name="T35" fmla="*/ 77 h 90"/>
                  <a:gd name="T36" fmla="*/ 45 w 53"/>
                  <a:gd name="T37" fmla="*/ 79 h 90"/>
                  <a:gd name="T38" fmla="*/ 47 w 53"/>
                  <a:gd name="T39" fmla="*/ 79 h 90"/>
                  <a:gd name="T40" fmla="*/ 48 w 53"/>
                  <a:gd name="T41" fmla="*/ 82 h 90"/>
                  <a:gd name="T42" fmla="*/ 31 w 53"/>
                  <a:gd name="T43" fmla="*/ 74 h 90"/>
                  <a:gd name="T44" fmla="*/ 31 w 53"/>
                  <a:gd name="T45" fmla="*/ 74 h 90"/>
                  <a:gd name="T46" fmla="*/ 48 w 53"/>
                  <a:gd name="T47" fmla="*/ 82 h 90"/>
                  <a:gd name="T48" fmla="*/ 48 w 53"/>
                  <a:gd name="T49" fmla="*/ 82 h 90"/>
                  <a:gd name="T50" fmla="*/ 32 w 53"/>
                  <a:gd name="T51" fmla="*/ 69 h 90"/>
                  <a:gd name="T52" fmla="*/ 43 w 53"/>
                  <a:gd name="T53" fmla="*/ 76 h 90"/>
                  <a:gd name="T54" fmla="*/ 42 w 53"/>
                  <a:gd name="T55" fmla="*/ 65 h 90"/>
                  <a:gd name="T56" fmla="*/ 19 w 53"/>
                  <a:gd name="T57" fmla="*/ 31 h 90"/>
                  <a:gd name="T58" fmla="*/ 32 w 53"/>
                  <a:gd name="T59" fmla="*/ 69 h 90"/>
                  <a:gd name="T60" fmla="*/ 32 w 53"/>
                  <a:gd name="T61" fmla="*/ 69 h 90"/>
                  <a:gd name="T62" fmla="*/ 27 w 53"/>
                  <a:gd name="T63" fmla="*/ 70 h 90"/>
                  <a:gd name="T64" fmla="*/ 27 w 53"/>
                  <a:gd name="T65" fmla="*/ 70 h 90"/>
                  <a:gd name="T66" fmla="*/ 27 w 53"/>
                  <a:gd name="T67" fmla="*/ 70 h 90"/>
                  <a:gd name="T68" fmla="*/ 14 w 53"/>
                  <a:gd name="T69" fmla="*/ 31 h 90"/>
                  <a:gd name="T70" fmla="*/ 27 w 53"/>
                  <a:gd name="T71" fmla="*/ 70 h 90"/>
                  <a:gd name="T72" fmla="*/ 27 w 53"/>
                  <a:gd name="T73" fmla="*/ 70 h 90"/>
                  <a:gd name="T74" fmla="*/ 5 w 53"/>
                  <a:gd name="T75" fmla="*/ 5 h 90"/>
                  <a:gd name="T76" fmla="*/ 10 w 53"/>
                  <a:gd name="T77" fmla="*/ 18 h 90"/>
                  <a:gd name="T78" fmla="*/ 13 w 53"/>
                  <a:gd name="T79" fmla="*/ 16 h 90"/>
                  <a:gd name="T80" fmla="*/ 5 w 53"/>
                  <a:gd name="T81" fmla="*/ 5 h 90"/>
                  <a:gd name="T82" fmla="*/ 5 w 53"/>
                  <a:gd name="T83" fmla="*/ 5 h 90"/>
                  <a:gd name="T84" fmla="*/ 5 w 53"/>
                  <a:gd name="T8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90">
                    <a:moveTo>
                      <a:pt x="26" y="77"/>
                    </a:moveTo>
                    <a:lnTo>
                      <a:pt x="24" y="76"/>
                    </a:lnTo>
                    <a:lnTo>
                      <a:pt x="24" y="76"/>
                    </a:lnTo>
                    <a:lnTo>
                      <a:pt x="24" y="76"/>
                    </a:lnTo>
                    <a:lnTo>
                      <a:pt x="24" y="76"/>
                    </a:lnTo>
                    <a:lnTo>
                      <a:pt x="0" y="3"/>
                    </a:lnTo>
                    <a:lnTo>
                      <a:pt x="6" y="0"/>
                    </a:lnTo>
                    <a:lnTo>
                      <a:pt x="50" y="61"/>
                    </a:lnTo>
                    <a:lnTo>
                      <a:pt x="53" y="90"/>
                    </a:lnTo>
                    <a:lnTo>
                      <a:pt x="26" y="77"/>
                    </a:lnTo>
                    <a:lnTo>
                      <a:pt x="26" y="77"/>
                    </a:lnTo>
                    <a:close/>
                    <a:moveTo>
                      <a:pt x="48" y="82"/>
                    </a:moveTo>
                    <a:lnTo>
                      <a:pt x="46" y="63"/>
                    </a:lnTo>
                    <a:lnTo>
                      <a:pt x="31" y="41"/>
                    </a:lnTo>
                    <a:lnTo>
                      <a:pt x="46" y="63"/>
                    </a:lnTo>
                    <a:lnTo>
                      <a:pt x="47" y="79"/>
                    </a:lnTo>
                    <a:lnTo>
                      <a:pt x="45" y="79"/>
                    </a:lnTo>
                    <a:lnTo>
                      <a:pt x="46" y="77"/>
                    </a:lnTo>
                    <a:lnTo>
                      <a:pt x="45" y="79"/>
                    </a:lnTo>
                    <a:lnTo>
                      <a:pt x="47" y="79"/>
                    </a:lnTo>
                    <a:lnTo>
                      <a:pt x="48" y="82"/>
                    </a:lnTo>
                    <a:lnTo>
                      <a:pt x="31" y="74"/>
                    </a:lnTo>
                    <a:lnTo>
                      <a:pt x="31" y="74"/>
                    </a:lnTo>
                    <a:lnTo>
                      <a:pt x="48" y="82"/>
                    </a:lnTo>
                    <a:lnTo>
                      <a:pt x="48" y="82"/>
                    </a:lnTo>
                    <a:close/>
                    <a:moveTo>
                      <a:pt x="32" y="69"/>
                    </a:moveTo>
                    <a:lnTo>
                      <a:pt x="43" y="76"/>
                    </a:lnTo>
                    <a:lnTo>
                      <a:pt x="42" y="65"/>
                    </a:lnTo>
                    <a:lnTo>
                      <a:pt x="19" y="31"/>
                    </a:lnTo>
                    <a:lnTo>
                      <a:pt x="32" y="69"/>
                    </a:lnTo>
                    <a:lnTo>
                      <a:pt x="32" y="69"/>
                    </a:lnTo>
                    <a:close/>
                    <a:moveTo>
                      <a:pt x="27" y="70"/>
                    </a:moveTo>
                    <a:lnTo>
                      <a:pt x="27" y="70"/>
                    </a:lnTo>
                    <a:lnTo>
                      <a:pt x="27" y="70"/>
                    </a:lnTo>
                    <a:lnTo>
                      <a:pt x="14" y="31"/>
                    </a:lnTo>
                    <a:lnTo>
                      <a:pt x="27" y="70"/>
                    </a:lnTo>
                    <a:lnTo>
                      <a:pt x="27" y="70"/>
                    </a:lnTo>
                    <a:close/>
                    <a:moveTo>
                      <a:pt x="5" y="5"/>
                    </a:moveTo>
                    <a:lnTo>
                      <a:pt x="10" y="18"/>
                    </a:lnTo>
                    <a:lnTo>
                      <a:pt x="13" y="16"/>
                    </a:lnTo>
                    <a:lnTo>
                      <a:pt x="5" y="5"/>
                    </a:lnTo>
                    <a:lnTo>
                      <a:pt x="5"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1" name="Freeform 3759"/>
              <p:cNvSpPr>
                <a:spLocks noEditPoints="1"/>
              </p:cNvSpPr>
              <p:nvPr/>
            </p:nvSpPr>
            <p:spPr bwMode="auto">
              <a:xfrm>
                <a:off x="5150882" y="3009510"/>
                <a:ext cx="462766" cy="563367"/>
              </a:xfrm>
              <a:custGeom>
                <a:avLst/>
                <a:gdLst>
                  <a:gd name="T0" fmla="*/ 60 w 84"/>
                  <a:gd name="T1" fmla="*/ 102 h 102"/>
                  <a:gd name="T2" fmla="*/ 4 w 84"/>
                  <a:gd name="T3" fmla="*/ 57 h 102"/>
                  <a:gd name="T4" fmla="*/ 4 w 84"/>
                  <a:gd name="T5" fmla="*/ 57 h 102"/>
                  <a:gd name="T6" fmla="*/ 0 w 84"/>
                  <a:gd name="T7" fmla="*/ 39 h 102"/>
                  <a:gd name="T8" fmla="*/ 0 w 84"/>
                  <a:gd name="T9" fmla="*/ 39 h 102"/>
                  <a:gd name="T10" fmla="*/ 27 w 84"/>
                  <a:gd name="T11" fmla="*/ 2 h 102"/>
                  <a:gd name="T12" fmla="*/ 27 w 84"/>
                  <a:gd name="T13" fmla="*/ 2 h 102"/>
                  <a:gd name="T14" fmla="*/ 38 w 84"/>
                  <a:gd name="T15" fmla="*/ 0 h 102"/>
                  <a:gd name="T16" fmla="*/ 38 w 84"/>
                  <a:gd name="T17" fmla="*/ 0 h 102"/>
                  <a:gd name="T18" fmla="*/ 76 w 84"/>
                  <a:gd name="T19" fmla="*/ 36 h 102"/>
                  <a:gd name="T20" fmla="*/ 76 w 84"/>
                  <a:gd name="T21" fmla="*/ 36 h 102"/>
                  <a:gd name="T22" fmla="*/ 74 w 84"/>
                  <a:gd name="T23" fmla="*/ 37 h 102"/>
                  <a:gd name="T24" fmla="*/ 76 w 84"/>
                  <a:gd name="T25" fmla="*/ 36 h 102"/>
                  <a:gd name="T26" fmla="*/ 84 w 84"/>
                  <a:gd name="T27" fmla="*/ 72 h 102"/>
                  <a:gd name="T28" fmla="*/ 84 w 84"/>
                  <a:gd name="T29" fmla="*/ 72 h 102"/>
                  <a:gd name="T30" fmla="*/ 69 w 84"/>
                  <a:gd name="T31" fmla="*/ 100 h 102"/>
                  <a:gd name="T32" fmla="*/ 69 w 84"/>
                  <a:gd name="T33" fmla="*/ 100 h 102"/>
                  <a:gd name="T34" fmla="*/ 60 w 84"/>
                  <a:gd name="T35" fmla="*/ 102 h 102"/>
                  <a:gd name="T36" fmla="*/ 60 w 84"/>
                  <a:gd name="T37" fmla="*/ 102 h 102"/>
                  <a:gd name="T38" fmla="*/ 60 w 84"/>
                  <a:gd name="T39" fmla="*/ 102 h 102"/>
                  <a:gd name="T40" fmla="*/ 38 w 84"/>
                  <a:gd name="T41" fmla="*/ 4 h 102"/>
                  <a:gd name="T42" fmla="*/ 29 w 84"/>
                  <a:gd name="T43" fmla="*/ 6 h 102"/>
                  <a:gd name="T44" fmla="*/ 29 w 84"/>
                  <a:gd name="T45" fmla="*/ 6 h 102"/>
                  <a:gd name="T46" fmla="*/ 4 w 84"/>
                  <a:gd name="T47" fmla="*/ 39 h 102"/>
                  <a:gd name="T48" fmla="*/ 4 w 84"/>
                  <a:gd name="T49" fmla="*/ 39 h 102"/>
                  <a:gd name="T50" fmla="*/ 8 w 84"/>
                  <a:gd name="T51" fmla="*/ 55 h 102"/>
                  <a:gd name="T52" fmla="*/ 8 w 84"/>
                  <a:gd name="T53" fmla="*/ 55 h 102"/>
                  <a:gd name="T54" fmla="*/ 60 w 84"/>
                  <a:gd name="T55" fmla="*/ 98 h 102"/>
                  <a:gd name="T56" fmla="*/ 60 w 84"/>
                  <a:gd name="T57" fmla="*/ 98 h 102"/>
                  <a:gd name="T58" fmla="*/ 67 w 84"/>
                  <a:gd name="T59" fmla="*/ 97 h 102"/>
                  <a:gd name="T60" fmla="*/ 67 w 84"/>
                  <a:gd name="T61" fmla="*/ 97 h 102"/>
                  <a:gd name="T62" fmla="*/ 80 w 84"/>
                  <a:gd name="T63" fmla="*/ 72 h 102"/>
                  <a:gd name="T64" fmla="*/ 80 w 84"/>
                  <a:gd name="T65" fmla="*/ 72 h 102"/>
                  <a:gd name="T66" fmla="*/ 72 w 84"/>
                  <a:gd name="T67" fmla="*/ 37 h 102"/>
                  <a:gd name="T68" fmla="*/ 72 w 84"/>
                  <a:gd name="T69" fmla="*/ 37 h 102"/>
                  <a:gd name="T70" fmla="*/ 72 w 84"/>
                  <a:gd name="T71" fmla="*/ 37 h 102"/>
                  <a:gd name="T72" fmla="*/ 38 w 84"/>
                  <a:gd name="T73" fmla="*/ 4 h 102"/>
                  <a:gd name="T74" fmla="*/ 38 w 84"/>
                  <a:gd name="T75" fmla="*/ 4 h 102"/>
                  <a:gd name="T76" fmla="*/ 38 w 84"/>
                  <a:gd name="T7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02">
                    <a:moveTo>
                      <a:pt x="60" y="102"/>
                    </a:moveTo>
                    <a:cubicBezTo>
                      <a:pt x="40" y="102"/>
                      <a:pt x="14" y="80"/>
                      <a:pt x="4" y="57"/>
                    </a:cubicBezTo>
                    <a:cubicBezTo>
                      <a:pt x="4" y="57"/>
                      <a:pt x="4" y="57"/>
                      <a:pt x="4" y="57"/>
                    </a:cubicBezTo>
                    <a:cubicBezTo>
                      <a:pt x="1" y="51"/>
                      <a:pt x="0" y="45"/>
                      <a:pt x="0" y="39"/>
                    </a:cubicBezTo>
                    <a:cubicBezTo>
                      <a:pt x="0" y="39"/>
                      <a:pt x="0" y="39"/>
                      <a:pt x="0" y="39"/>
                    </a:cubicBezTo>
                    <a:cubicBezTo>
                      <a:pt x="0" y="21"/>
                      <a:pt x="13" y="8"/>
                      <a:pt x="27" y="2"/>
                    </a:cubicBezTo>
                    <a:cubicBezTo>
                      <a:pt x="27" y="2"/>
                      <a:pt x="27" y="2"/>
                      <a:pt x="27" y="2"/>
                    </a:cubicBezTo>
                    <a:cubicBezTo>
                      <a:pt x="31" y="1"/>
                      <a:pt x="35" y="0"/>
                      <a:pt x="38" y="0"/>
                    </a:cubicBezTo>
                    <a:cubicBezTo>
                      <a:pt x="38" y="0"/>
                      <a:pt x="38" y="0"/>
                      <a:pt x="38" y="0"/>
                    </a:cubicBezTo>
                    <a:cubicBezTo>
                      <a:pt x="54" y="0"/>
                      <a:pt x="66" y="14"/>
                      <a:pt x="76" y="36"/>
                    </a:cubicBezTo>
                    <a:cubicBezTo>
                      <a:pt x="76" y="36"/>
                      <a:pt x="76" y="36"/>
                      <a:pt x="76" y="36"/>
                    </a:cubicBezTo>
                    <a:cubicBezTo>
                      <a:pt x="74" y="37"/>
                      <a:pt x="74" y="37"/>
                      <a:pt x="74" y="37"/>
                    </a:cubicBezTo>
                    <a:cubicBezTo>
                      <a:pt x="76" y="36"/>
                      <a:pt x="76" y="36"/>
                      <a:pt x="76" y="36"/>
                    </a:cubicBezTo>
                    <a:cubicBezTo>
                      <a:pt x="81" y="48"/>
                      <a:pt x="84" y="61"/>
                      <a:pt x="84" y="72"/>
                    </a:cubicBezTo>
                    <a:cubicBezTo>
                      <a:pt x="84" y="72"/>
                      <a:pt x="84" y="72"/>
                      <a:pt x="84" y="72"/>
                    </a:cubicBezTo>
                    <a:cubicBezTo>
                      <a:pt x="84" y="85"/>
                      <a:pt x="79" y="96"/>
                      <a:pt x="69" y="100"/>
                    </a:cubicBezTo>
                    <a:cubicBezTo>
                      <a:pt x="69" y="100"/>
                      <a:pt x="69" y="100"/>
                      <a:pt x="69" y="100"/>
                    </a:cubicBezTo>
                    <a:cubicBezTo>
                      <a:pt x="66" y="101"/>
                      <a:pt x="63" y="102"/>
                      <a:pt x="60" y="102"/>
                    </a:cubicBezTo>
                    <a:cubicBezTo>
                      <a:pt x="60" y="102"/>
                      <a:pt x="60" y="102"/>
                      <a:pt x="60" y="102"/>
                    </a:cubicBezTo>
                    <a:cubicBezTo>
                      <a:pt x="60" y="102"/>
                      <a:pt x="60" y="102"/>
                      <a:pt x="60" y="102"/>
                    </a:cubicBezTo>
                    <a:close/>
                    <a:moveTo>
                      <a:pt x="38" y="4"/>
                    </a:moveTo>
                    <a:cubicBezTo>
                      <a:pt x="35" y="4"/>
                      <a:pt x="32" y="5"/>
                      <a:pt x="29" y="6"/>
                    </a:cubicBezTo>
                    <a:cubicBezTo>
                      <a:pt x="29" y="6"/>
                      <a:pt x="29" y="6"/>
                      <a:pt x="29" y="6"/>
                    </a:cubicBezTo>
                    <a:cubicBezTo>
                      <a:pt x="15" y="12"/>
                      <a:pt x="4" y="23"/>
                      <a:pt x="4" y="39"/>
                    </a:cubicBezTo>
                    <a:cubicBezTo>
                      <a:pt x="4" y="39"/>
                      <a:pt x="4" y="39"/>
                      <a:pt x="4" y="39"/>
                    </a:cubicBezTo>
                    <a:cubicBezTo>
                      <a:pt x="4" y="44"/>
                      <a:pt x="5" y="49"/>
                      <a:pt x="8" y="55"/>
                    </a:cubicBezTo>
                    <a:cubicBezTo>
                      <a:pt x="8" y="55"/>
                      <a:pt x="8" y="55"/>
                      <a:pt x="8" y="55"/>
                    </a:cubicBezTo>
                    <a:cubicBezTo>
                      <a:pt x="17" y="77"/>
                      <a:pt x="43" y="98"/>
                      <a:pt x="60" y="98"/>
                    </a:cubicBezTo>
                    <a:cubicBezTo>
                      <a:pt x="60" y="98"/>
                      <a:pt x="60" y="98"/>
                      <a:pt x="60" y="98"/>
                    </a:cubicBezTo>
                    <a:cubicBezTo>
                      <a:pt x="63" y="98"/>
                      <a:pt x="65" y="97"/>
                      <a:pt x="67" y="97"/>
                    </a:cubicBezTo>
                    <a:cubicBezTo>
                      <a:pt x="67" y="97"/>
                      <a:pt x="67" y="97"/>
                      <a:pt x="67" y="97"/>
                    </a:cubicBezTo>
                    <a:cubicBezTo>
                      <a:pt x="76" y="93"/>
                      <a:pt x="80" y="84"/>
                      <a:pt x="80" y="72"/>
                    </a:cubicBezTo>
                    <a:cubicBezTo>
                      <a:pt x="80" y="72"/>
                      <a:pt x="80" y="72"/>
                      <a:pt x="80" y="72"/>
                    </a:cubicBezTo>
                    <a:cubicBezTo>
                      <a:pt x="80" y="61"/>
                      <a:pt x="77" y="49"/>
                      <a:pt x="72" y="37"/>
                    </a:cubicBezTo>
                    <a:cubicBezTo>
                      <a:pt x="72" y="37"/>
                      <a:pt x="72" y="37"/>
                      <a:pt x="72" y="37"/>
                    </a:cubicBezTo>
                    <a:cubicBezTo>
                      <a:pt x="72" y="37"/>
                      <a:pt x="72" y="37"/>
                      <a:pt x="72" y="37"/>
                    </a:cubicBezTo>
                    <a:cubicBezTo>
                      <a:pt x="63" y="16"/>
                      <a:pt x="51" y="4"/>
                      <a:pt x="38" y="4"/>
                    </a:cubicBezTo>
                    <a:cubicBezTo>
                      <a:pt x="38" y="4"/>
                      <a:pt x="38" y="4"/>
                      <a:pt x="38" y="4"/>
                    </a:cubicBezTo>
                    <a:cubicBezTo>
                      <a:pt x="38" y="4"/>
                      <a:pt x="38" y="4"/>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3760"/>
              <p:cNvSpPr>
                <a:spLocks noEditPoints="1"/>
              </p:cNvSpPr>
              <p:nvPr/>
            </p:nvSpPr>
            <p:spPr bwMode="auto">
              <a:xfrm>
                <a:off x="5135794" y="2999449"/>
                <a:ext cx="487917" cy="583487"/>
              </a:xfrm>
              <a:custGeom>
                <a:avLst/>
                <a:gdLst>
                  <a:gd name="T0" fmla="*/ 62 w 88"/>
                  <a:gd name="T1" fmla="*/ 104 h 106"/>
                  <a:gd name="T2" fmla="*/ 4 w 88"/>
                  <a:gd name="T3" fmla="*/ 60 h 106"/>
                  <a:gd name="T4" fmla="*/ 0 w 88"/>
                  <a:gd name="T5" fmla="*/ 41 h 106"/>
                  <a:gd name="T6" fmla="*/ 0 w 88"/>
                  <a:gd name="T7" fmla="*/ 41 h 106"/>
                  <a:gd name="T8" fmla="*/ 0 w 88"/>
                  <a:gd name="T9" fmla="*/ 41 h 106"/>
                  <a:gd name="T10" fmla="*/ 40 w 88"/>
                  <a:gd name="T11" fmla="*/ 0 h 106"/>
                  <a:gd name="T12" fmla="*/ 79 w 88"/>
                  <a:gd name="T13" fmla="*/ 35 h 106"/>
                  <a:gd name="T14" fmla="*/ 80 w 88"/>
                  <a:gd name="T15" fmla="*/ 39 h 106"/>
                  <a:gd name="T16" fmla="*/ 88 w 88"/>
                  <a:gd name="T17" fmla="*/ 74 h 106"/>
                  <a:gd name="T18" fmla="*/ 71 w 88"/>
                  <a:gd name="T19" fmla="*/ 104 h 106"/>
                  <a:gd name="T20" fmla="*/ 62 w 88"/>
                  <a:gd name="T21" fmla="*/ 106 h 106"/>
                  <a:gd name="T22" fmla="*/ 68 w 88"/>
                  <a:gd name="T23" fmla="*/ 101 h 106"/>
                  <a:gd name="T24" fmla="*/ 62 w 88"/>
                  <a:gd name="T25" fmla="*/ 102 h 106"/>
                  <a:gd name="T26" fmla="*/ 62 w 88"/>
                  <a:gd name="T27" fmla="*/ 102 h 106"/>
                  <a:gd name="T28" fmla="*/ 61 w 88"/>
                  <a:gd name="T29" fmla="*/ 102 h 106"/>
                  <a:gd name="T30" fmla="*/ 60 w 88"/>
                  <a:gd name="T31" fmla="*/ 102 h 106"/>
                  <a:gd name="T32" fmla="*/ 60 w 88"/>
                  <a:gd name="T33" fmla="*/ 102 h 106"/>
                  <a:gd name="T34" fmla="*/ 60 w 88"/>
                  <a:gd name="T35" fmla="*/ 102 h 106"/>
                  <a:gd name="T36" fmla="*/ 59 w 88"/>
                  <a:gd name="T37" fmla="*/ 102 h 106"/>
                  <a:gd name="T38" fmla="*/ 33 w 88"/>
                  <a:gd name="T39" fmla="*/ 90 h 106"/>
                  <a:gd name="T40" fmla="*/ 8 w 88"/>
                  <a:gd name="T41" fmla="*/ 41 h 106"/>
                  <a:gd name="T42" fmla="*/ 62 w 88"/>
                  <a:gd name="T43" fmla="*/ 98 h 106"/>
                  <a:gd name="T44" fmla="*/ 62 w 88"/>
                  <a:gd name="T45" fmla="*/ 98 h 106"/>
                  <a:gd name="T46" fmla="*/ 80 w 88"/>
                  <a:gd name="T47" fmla="*/ 74 h 106"/>
                  <a:gd name="T48" fmla="*/ 73 w 88"/>
                  <a:gd name="T49" fmla="*/ 41 h 106"/>
                  <a:gd name="T50" fmla="*/ 40 w 88"/>
                  <a:gd name="T51" fmla="*/ 8 h 106"/>
                  <a:gd name="T52" fmla="*/ 40 w 88"/>
                  <a:gd name="T53" fmla="*/ 4 h 106"/>
                  <a:gd name="T54" fmla="*/ 40 w 88"/>
                  <a:gd name="T55" fmla="*/ 4 h 106"/>
                  <a:gd name="T56" fmla="*/ 40 w 88"/>
                  <a:gd name="T57" fmla="*/ 4 h 106"/>
                  <a:gd name="T58" fmla="*/ 40 w 88"/>
                  <a:gd name="T59" fmla="*/ 8 h 106"/>
                  <a:gd name="T60" fmla="*/ 8 w 88"/>
                  <a:gd name="T61" fmla="*/ 41 h 106"/>
                  <a:gd name="T62" fmla="*/ 8 w 88"/>
                  <a:gd name="T63" fmla="*/ 41 h 106"/>
                  <a:gd name="T64" fmla="*/ 33 w 88"/>
                  <a:gd name="T65" fmla="*/ 90 h 106"/>
                  <a:gd name="T66" fmla="*/ 33 w 88"/>
                  <a:gd name="T67" fmla="*/ 89 h 106"/>
                  <a:gd name="T68" fmla="*/ 33 w 88"/>
                  <a:gd name="T69" fmla="*/ 89 h 106"/>
                  <a:gd name="T70" fmla="*/ 32 w 88"/>
                  <a:gd name="T71" fmla="*/ 89 h 106"/>
                  <a:gd name="T72" fmla="*/ 31 w 88"/>
                  <a:gd name="T73" fmla="*/ 89 h 106"/>
                  <a:gd name="T74" fmla="*/ 84 w 88"/>
                  <a:gd name="T75" fmla="*/ 74 h 106"/>
                  <a:gd name="T76" fmla="*/ 84 w 88"/>
                  <a:gd name="T77" fmla="*/ 74 h 106"/>
                  <a:gd name="T78" fmla="*/ 6 w 88"/>
                  <a:gd name="T79" fmla="*/ 53 h 106"/>
                  <a:gd name="T80" fmla="*/ 4 w 88"/>
                  <a:gd name="T81" fmla="*/ 41 h 106"/>
                  <a:gd name="T82" fmla="*/ 4 w 88"/>
                  <a:gd name="T83" fmla="*/ 41 h 106"/>
                  <a:gd name="T84" fmla="*/ 4 w 88"/>
                  <a:gd name="T85" fmla="*/ 41 h 106"/>
                  <a:gd name="T86" fmla="*/ 76 w 88"/>
                  <a:gd name="T87" fmla="*/ 39 h 106"/>
                  <a:gd name="T88" fmla="*/ 69 w 88"/>
                  <a:gd name="T89" fmla="*/ 26 h 106"/>
                  <a:gd name="T90" fmla="*/ 69 w 88"/>
                  <a:gd name="T91" fmla="*/ 26 h 106"/>
                  <a:gd name="T92" fmla="*/ 69 w 88"/>
                  <a:gd name="T93" fmla="*/ 25 h 106"/>
                  <a:gd name="T94" fmla="*/ 69 w 88"/>
                  <a:gd name="T95" fmla="*/ 25 h 106"/>
                  <a:gd name="T96" fmla="*/ 69 w 88"/>
                  <a:gd name="T97" fmla="*/ 25 h 106"/>
                  <a:gd name="T98" fmla="*/ 69 w 88"/>
                  <a:gd name="T99" fmla="*/ 25 h 106"/>
                  <a:gd name="T100" fmla="*/ 41 w 88"/>
                  <a:gd name="T101" fmla="*/ 4 h 106"/>
                  <a:gd name="T102" fmla="*/ 24 w 88"/>
                  <a:gd name="T103" fmla="*/ 9 h 106"/>
                  <a:gd name="T104" fmla="*/ 30 w 88"/>
                  <a:gd name="T105" fmla="*/ 6 h 106"/>
                  <a:gd name="T106" fmla="*/ 30 w 88"/>
                  <a:gd name="T107" fmla="*/ 6 h 106"/>
                  <a:gd name="T108" fmla="*/ 34 w 88"/>
                  <a:gd name="T109" fmla="*/ 5 h 106"/>
                  <a:gd name="T110" fmla="*/ 34 w 88"/>
                  <a:gd name="T111" fmla="*/ 5 h 106"/>
                  <a:gd name="T112" fmla="*/ 41 w 88"/>
                  <a:gd name="T113" fmla="*/ 4 h 106"/>
                  <a:gd name="T114" fmla="*/ 41 w 88"/>
                  <a:gd name="T115" fmla="*/ 4 h 106"/>
                  <a:gd name="T116" fmla="*/ 41 w 88"/>
                  <a:gd name="T117" fmla="*/ 4 h 106"/>
                  <a:gd name="T118" fmla="*/ 40 w 88"/>
                  <a:gd name="T119"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106">
                    <a:moveTo>
                      <a:pt x="62" y="106"/>
                    </a:moveTo>
                    <a:cubicBezTo>
                      <a:pt x="62" y="106"/>
                      <a:pt x="62" y="106"/>
                      <a:pt x="62" y="106"/>
                    </a:cubicBezTo>
                    <a:cubicBezTo>
                      <a:pt x="62" y="104"/>
                      <a:pt x="62" y="104"/>
                      <a:pt x="62" y="104"/>
                    </a:cubicBezTo>
                    <a:cubicBezTo>
                      <a:pt x="62" y="106"/>
                      <a:pt x="62" y="106"/>
                      <a:pt x="62" y="106"/>
                    </a:cubicBezTo>
                    <a:cubicBezTo>
                      <a:pt x="41" y="106"/>
                      <a:pt x="15" y="84"/>
                      <a:pt x="4" y="60"/>
                    </a:cubicBezTo>
                    <a:cubicBezTo>
                      <a:pt x="4" y="60"/>
                      <a:pt x="4" y="60"/>
                      <a:pt x="4" y="60"/>
                    </a:cubicBezTo>
                    <a:cubicBezTo>
                      <a:pt x="1" y="53"/>
                      <a:pt x="0" y="47"/>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22"/>
                      <a:pt x="14" y="9"/>
                      <a:pt x="29" y="2"/>
                    </a:cubicBezTo>
                    <a:cubicBezTo>
                      <a:pt x="29" y="2"/>
                      <a:pt x="29" y="2"/>
                      <a:pt x="29" y="2"/>
                    </a:cubicBezTo>
                    <a:cubicBezTo>
                      <a:pt x="32" y="1"/>
                      <a:pt x="36" y="0"/>
                      <a:pt x="40" y="0"/>
                    </a:cubicBezTo>
                    <a:cubicBezTo>
                      <a:pt x="40" y="0"/>
                      <a:pt x="40" y="0"/>
                      <a:pt x="40" y="0"/>
                    </a:cubicBezTo>
                    <a:cubicBezTo>
                      <a:pt x="57" y="0"/>
                      <a:pt x="69" y="14"/>
                      <a:pt x="79" y="35"/>
                    </a:cubicBezTo>
                    <a:cubicBezTo>
                      <a:pt x="79" y="35"/>
                      <a:pt x="79" y="35"/>
                      <a:pt x="79" y="35"/>
                    </a:cubicBezTo>
                    <a:cubicBezTo>
                      <a:pt x="79" y="35"/>
                      <a:pt x="79" y="35"/>
                      <a:pt x="79" y="35"/>
                    </a:cubicBezTo>
                    <a:cubicBezTo>
                      <a:pt x="79" y="37"/>
                      <a:pt x="79" y="37"/>
                      <a:pt x="79" y="37"/>
                    </a:cubicBezTo>
                    <a:cubicBezTo>
                      <a:pt x="80" y="39"/>
                      <a:pt x="80" y="39"/>
                      <a:pt x="80" y="39"/>
                    </a:cubicBezTo>
                    <a:cubicBezTo>
                      <a:pt x="80" y="39"/>
                      <a:pt x="80" y="39"/>
                      <a:pt x="80" y="39"/>
                    </a:cubicBezTo>
                    <a:cubicBezTo>
                      <a:pt x="85" y="51"/>
                      <a:pt x="88" y="63"/>
                      <a:pt x="88" y="74"/>
                    </a:cubicBezTo>
                    <a:cubicBezTo>
                      <a:pt x="88" y="74"/>
                      <a:pt x="88" y="74"/>
                      <a:pt x="88" y="74"/>
                    </a:cubicBezTo>
                    <a:cubicBezTo>
                      <a:pt x="88" y="74"/>
                      <a:pt x="88" y="74"/>
                      <a:pt x="88" y="74"/>
                    </a:cubicBezTo>
                    <a:cubicBezTo>
                      <a:pt x="88" y="74"/>
                      <a:pt x="88" y="74"/>
                      <a:pt x="88" y="74"/>
                    </a:cubicBezTo>
                    <a:cubicBezTo>
                      <a:pt x="88" y="87"/>
                      <a:pt x="83" y="99"/>
                      <a:pt x="71" y="104"/>
                    </a:cubicBezTo>
                    <a:cubicBezTo>
                      <a:pt x="71" y="104"/>
                      <a:pt x="71" y="104"/>
                      <a:pt x="71" y="104"/>
                    </a:cubicBezTo>
                    <a:cubicBezTo>
                      <a:pt x="68" y="105"/>
                      <a:pt x="65" y="106"/>
                      <a:pt x="62" y="106"/>
                    </a:cubicBezTo>
                    <a:cubicBezTo>
                      <a:pt x="62" y="106"/>
                      <a:pt x="62" y="106"/>
                      <a:pt x="62" y="106"/>
                    </a:cubicBezTo>
                    <a:cubicBezTo>
                      <a:pt x="62" y="106"/>
                      <a:pt x="62" y="106"/>
                      <a:pt x="62" y="106"/>
                    </a:cubicBezTo>
                    <a:close/>
                    <a:moveTo>
                      <a:pt x="62" y="102"/>
                    </a:moveTo>
                    <a:cubicBezTo>
                      <a:pt x="64" y="102"/>
                      <a:pt x="66" y="102"/>
                      <a:pt x="68" y="101"/>
                    </a:cubicBezTo>
                    <a:cubicBezTo>
                      <a:pt x="68" y="101"/>
                      <a:pt x="68" y="101"/>
                      <a:pt x="68" y="101"/>
                    </a:cubicBezTo>
                    <a:cubicBezTo>
                      <a:pt x="66" y="102"/>
                      <a:pt x="64" y="102"/>
                      <a:pt x="62" y="102"/>
                    </a:cubicBezTo>
                    <a:cubicBezTo>
                      <a:pt x="62" y="102"/>
                      <a:pt x="62" y="102"/>
                      <a:pt x="62" y="102"/>
                    </a:cubicBezTo>
                    <a:cubicBezTo>
                      <a:pt x="62" y="102"/>
                      <a:pt x="62" y="102"/>
                      <a:pt x="62" y="102"/>
                    </a:cubicBezTo>
                    <a:cubicBezTo>
                      <a:pt x="62" y="102"/>
                      <a:pt x="62" y="102"/>
                      <a:pt x="62" y="102"/>
                    </a:cubicBezTo>
                    <a:cubicBezTo>
                      <a:pt x="62" y="102"/>
                      <a:pt x="62" y="102"/>
                      <a:pt x="62" y="102"/>
                    </a:cubicBezTo>
                    <a:close/>
                    <a:moveTo>
                      <a:pt x="61" y="102"/>
                    </a:moveTo>
                    <a:cubicBezTo>
                      <a:pt x="61" y="102"/>
                      <a:pt x="61" y="102"/>
                      <a:pt x="61" y="102"/>
                    </a:cubicBezTo>
                    <a:cubicBezTo>
                      <a:pt x="61" y="102"/>
                      <a:pt x="61" y="102"/>
                      <a:pt x="61" y="102"/>
                    </a:cubicBezTo>
                    <a:cubicBezTo>
                      <a:pt x="61" y="102"/>
                      <a:pt x="61" y="102"/>
                      <a:pt x="61" y="102"/>
                    </a:cubicBezTo>
                    <a:close/>
                    <a:moveTo>
                      <a:pt x="60" y="102"/>
                    </a:moveTo>
                    <a:cubicBezTo>
                      <a:pt x="60" y="102"/>
                      <a:pt x="60" y="102"/>
                      <a:pt x="60" y="102"/>
                    </a:cubicBezTo>
                    <a:cubicBezTo>
                      <a:pt x="60" y="102"/>
                      <a:pt x="60" y="102"/>
                      <a:pt x="60" y="102"/>
                    </a:cubicBezTo>
                    <a:cubicBezTo>
                      <a:pt x="60" y="102"/>
                      <a:pt x="60" y="102"/>
                      <a:pt x="60" y="102"/>
                    </a:cubicBezTo>
                    <a:close/>
                    <a:moveTo>
                      <a:pt x="60" y="102"/>
                    </a:moveTo>
                    <a:cubicBezTo>
                      <a:pt x="60" y="102"/>
                      <a:pt x="60" y="102"/>
                      <a:pt x="60" y="102"/>
                    </a:cubicBezTo>
                    <a:cubicBezTo>
                      <a:pt x="60" y="102"/>
                      <a:pt x="60" y="102"/>
                      <a:pt x="60" y="102"/>
                    </a:cubicBezTo>
                    <a:cubicBezTo>
                      <a:pt x="60" y="102"/>
                      <a:pt x="60" y="102"/>
                      <a:pt x="60" y="102"/>
                    </a:cubicBezTo>
                    <a:close/>
                    <a:moveTo>
                      <a:pt x="59" y="102"/>
                    </a:moveTo>
                    <a:cubicBezTo>
                      <a:pt x="59" y="102"/>
                      <a:pt x="59" y="102"/>
                      <a:pt x="59" y="102"/>
                    </a:cubicBezTo>
                    <a:cubicBezTo>
                      <a:pt x="59" y="102"/>
                      <a:pt x="59" y="102"/>
                      <a:pt x="59" y="102"/>
                    </a:cubicBezTo>
                    <a:cubicBezTo>
                      <a:pt x="59" y="102"/>
                      <a:pt x="59" y="102"/>
                      <a:pt x="59" y="102"/>
                    </a:cubicBezTo>
                    <a:close/>
                    <a:moveTo>
                      <a:pt x="59" y="102"/>
                    </a:moveTo>
                    <a:cubicBezTo>
                      <a:pt x="51" y="101"/>
                      <a:pt x="42" y="96"/>
                      <a:pt x="33" y="90"/>
                    </a:cubicBezTo>
                    <a:cubicBezTo>
                      <a:pt x="33" y="90"/>
                      <a:pt x="33" y="90"/>
                      <a:pt x="33" y="90"/>
                    </a:cubicBezTo>
                    <a:cubicBezTo>
                      <a:pt x="42" y="96"/>
                      <a:pt x="51" y="101"/>
                      <a:pt x="59" y="102"/>
                    </a:cubicBezTo>
                    <a:close/>
                    <a:moveTo>
                      <a:pt x="8" y="41"/>
                    </a:moveTo>
                    <a:cubicBezTo>
                      <a:pt x="8" y="46"/>
                      <a:pt x="9" y="51"/>
                      <a:pt x="12" y="57"/>
                    </a:cubicBezTo>
                    <a:cubicBezTo>
                      <a:pt x="12" y="57"/>
                      <a:pt x="12" y="57"/>
                      <a:pt x="12" y="57"/>
                    </a:cubicBezTo>
                    <a:cubicBezTo>
                      <a:pt x="20" y="78"/>
                      <a:pt x="46" y="98"/>
                      <a:pt x="62" y="98"/>
                    </a:cubicBezTo>
                    <a:cubicBezTo>
                      <a:pt x="62" y="98"/>
                      <a:pt x="62" y="98"/>
                      <a:pt x="62" y="98"/>
                    </a:cubicBezTo>
                    <a:cubicBezTo>
                      <a:pt x="62" y="98"/>
                      <a:pt x="62" y="98"/>
                      <a:pt x="62" y="98"/>
                    </a:cubicBezTo>
                    <a:cubicBezTo>
                      <a:pt x="62" y="98"/>
                      <a:pt x="62" y="98"/>
                      <a:pt x="62" y="98"/>
                    </a:cubicBezTo>
                    <a:cubicBezTo>
                      <a:pt x="64" y="98"/>
                      <a:pt x="66" y="98"/>
                      <a:pt x="68" y="97"/>
                    </a:cubicBezTo>
                    <a:cubicBezTo>
                      <a:pt x="68" y="97"/>
                      <a:pt x="68" y="97"/>
                      <a:pt x="68" y="97"/>
                    </a:cubicBezTo>
                    <a:cubicBezTo>
                      <a:pt x="76" y="93"/>
                      <a:pt x="80" y="86"/>
                      <a:pt x="80" y="74"/>
                    </a:cubicBezTo>
                    <a:cubicBezTo>
                      <a:pt x="80" y="74"/>
                      <a:pt x="80" y="74"/>
                      <a:pt x="80" y="74"/>
                    </a:cubicBezTo>
                    <a:cubicBezTo>
                      <a:pt x="80" y="64"/>
                      <a:pt x="77" y="53"/>
                      <a:pt x="73" y="41"/>
                    </a:cubicBezTo>
                    <a:cubicBezTo>
                      <a:pt x="73" y="41"/>
                      <a:pt x="73" y="41"/>
                      <a:pt x="73" y="41"/>
                    </a:cubicBezTo>
                    <a:cubicBezTo>
                      <a:pt x="72" y="40"/>
                      <a:pt x="72" y="40"/>
                      <a:pt x="72" y="40"/>
                    </a:cubicBezTo>
                    <a:cubicBezTo>
                      <a:pt x="63" y="19"/>
                      <a:pt x="52" y="8"/>
                      <a:pt x="40" y="8"/>
                    </a:cubicBezTo>
                    <a:cubicBezTo>
                      <a:pt x="40" y="8"/>
                      <a:pt x="40" y="8"/>
                      <a:pt x="40" y="8"/>
                    </a:cubicBezTo>
                    <a:cubicBezTo>
                      <a:pt x="40" y="8"/>
                      <a:pt x="40" y="8"/>
                      <a:pt x="40" y="8"/>
                    </a:cubicBezTo>
                    <a:cubicBezTo>
                      <a:pt x="40" y="6"/>
                      <a:pt x="40" y="6"/>
                      <a:pt x="40" y="6"/>
                    </a:cubicBezTo>
                    <a:cubicBezTo>
                      <a:pt x="40" y="4"/>
                      <a:pt x="40" y="4"/>
                      <a:pt x="40" y="4"/>
                    </a:cubicBezTo>
                    <a:cubicBezTo>
                      <a:pt x="40" y="4"/>
                      <a:pt x="40" y="4"/>
                      <a:pt x="40" y="4"/>
                    </a:cubicBezTo>
                    <a:cubicBezTo>
                      <a:pt x="40" y="4"/>
                      <a:pt x="40" y="4"/>
                      <a:pt x="40" y="4"/>
                    </a:cubicBezTo>
                    <a:cubicBezTo>
                      <a:pt x="40" y="4"/>
                      <a:pt x="40" y="4"/>
                      <a:pt x="40" y="4"/>
                    </a:cubicBezTo>
                    <a:cubicBezTo>
                      <a:pt x="39" y="4"/>
                      <a:pt x="38" y="4"/>
                      <a:pt x="37" y="4"/>
                    </a:cubicBezTo>
                    <a:cubicBezTo>
                      <a:pt x="37" y="4"/>
                      <a:pt x="37" y="4"/>
                      <a:pt x="37" y="4"/>
                    </a:cubicBezTo>
                    <a:cubicBezTo>
                      <a:pt x="38" y="4"/>
                      <a:pt x="39" y="4"/>
                      <a:pt x="40" y="4"/>
                    </a:cubicBezTo>
                    <a:cubicBezTo>
                      <a:pt x="40" y="4"/>
                      <a:pt x="40" y="4"/>
                      <a:pt x="40" y="4"/>
                    </a:cubicBezTo>
                    <a:cubicBezTo>
                      <a:pt x="40" y="6"/>
                      <a:pt x="40" y="6"/>
                      <a:pt x="40" y="6"/>
                    </a:cubicBezTo>
                    <a:cubicBezTo>
                      <a:pt x="40" y="8"/>
                      <a:pt x="40" y="8"/>
                      <a:pt x="40" y="8"/>
                    </a:cubicBezTo>
                    <a:cubicBezTo>
                      <a:pt x="37" y="8"/>
                      <a:pt x="35" y="9"/>
                      <a:pt x="32" y="10"/>
                    </a:cubicBezTo>
                    <a:cubicBezTo>
                      <a:pt x="32" y="10"/>
                      <a:pt x="32" y="10"/>
                      <a:pt x="32" y="10"/>
                    </a:cubicBezTo>
                    <a:cubicBezTo>
                      <a:pt x="19" y="15"/>
                      <a:pt x="8" y="26"/>
                      <a:pt x="8" y="41"/>
                    </a:cubicBezTo>
                    <a:cubicBezTo>
                      <a:pt x="8" y="41"/>
                      <a:pt x="8" y="41"/>
                      <a:pt x="8" y="41"/>
                    </a:cubicBezTo>
                    <a:cubicBezTo>
                      <a:pt x="8" y="41"/>
                      <a:pt x="8" y="41"/>
                      <a:pt x="8" y="41"/>
                    </a:cubicBezTo>
                    <a:cubicBezTo>
                      <a:pt x="8" y="41"/>
                      <a:pt x="8" y="41"/>
                      <a:pt x="8" y="41"/>
                    </a:cubicBezTo>
                    <a:cubicBezTo>
                      <a:pt x="8" y="41"/>
                      <a:pt x="8" y="41"/>
                      <a:pt x="8" y="41"/>
                    </a:cubicBezTo>
                    <a:close/>
                    <a:moveTo>
                      <a:pt x="33" y="90"/>
                    </a:moveTo>
                    <a:cubicBezTo>
                      <a:pt x="33" y="90"/>
                      <a:pt x="33" y="90"/>
                      <a:pt x="33" y="90"/>
                    </a:cubicBezTo>
                    <a:cubicBezTo>
                      <a:pt x="33" y="90"/>
                      <a:pt x="33" y="90"/>
                      <a:pt x="33" y="90"/>
                    </a:cubicBezTo>
                    <a:cubicBezTo>
                      <a:pt x="33" y="90"/>
                      <a:pt x="33" y="90"/>
                      <a:pt x="33" y="90"/>
                    </a:cubicBezTo>
                    <a:close/>
                    <a:moveTo>
                      <a:pt x="33" y="89"/>
                    </a:moveTo>
                    <a:cubicBezTo>
                      <a:pt x="33" y="89"/>
                      <a:pt x="32" y="89"/>
                      <a:pt x="32" y="89"/>
                    </a:cubicBezTo>
                    <a:cubicBezTo>
                      <a:pt x="32" y="89"/>
                      <a:pt x="32" y="89"/>
                      <a:pt x="32" y="89"/>
                    </a:cubicBezTo>
                    <a:cubicBezTo>
                      <a:pt x="32" y="89"/>
                      <a:pt x="33" y="89"/>
                      <a:pt x="33" y="89"/>
                    </a:cubicBezTo>
                    <a:close/>
                    <a:moveTo>
                      <a:pt x="32" y="89"/>
                    </a:moveTo>
                    <a:cubicBezTo>
                      <a:pt x="32" y="89"/>
                      <a:pt x="32" y="89"/>
                      <a:pt x="32" y="89"/>
                    </a:cubicBezTo>
                    <a:cubicBezTo>
                      <a:pt x="32" y="89"/>
                      <a:pt x="32" y="89"/>
                      <a:pt x="32" y="89"/>
                    </a:cubicBezTo>
                    <a:cubicBezTo>
                      <a:pt x="32" y="89"/>
                      <a:pt x="32" y="89"/>
                      <a:pt x="32" y="89"/>
                    </a:cubicBezTo>
                    <a:close/>
                    <a:moveTo>
                      <a:pt x="32" y="89"/>
                    </a:moveTo>
                    <a:cubicBezTo>
                      <a:pt x="32" y="89"/>
                      <a:pt x="31" y="89"/>
                      <a:pt x="31" y="89"/>
                    </a:cubicBezTo>
                    <a:cubicBezTo>
                      <a:pt x="31" y="89"/>
                      <a:pt x="31" y="89"/>
                      <a:pt x="31" y="89"/>
                    </a:cubicBezTo>
                    <a:cubicBezTo>
                      <a:pt x="31" y="89"/>
                      <a:pt x="32" y="89"/>
                      <a:pt x="32" y="89"/>
                    </a:cubicBezTo>
                    <a:close/>
                    <a:moveTo>
                      <a:pt x="84" y="74"/>
                    </a:moveTo>
                    <a:cubicBezTo>
                      <a:pt x="84" y="66"/>
                      <a:pt x="82" y="57"/>
                      <a:pt x="79" y="48"/>
                    </a:cubicBezTo>
                    <a:cubicBezTo>
                      <a:pt x="79" y="48"/>
                      <a:pt x="79" y="48"/>
                      <a:pt x="79" y="48"/>
                    </a:cubicBezTo>
                    <a:cubicBezTo>
                      <a:pt x="82" y="57"/>
                      <a:pt x="84" y="66"/>
                      <a:pt x="84" y="74"/>
                    </a:cubicBezTo>
                    <a:close/>
                    <a:moveTo>
                      <a:pt x="6" y="53"/>
                    </a:moveTo>
                    <a:cubicBezTo>
                      <a:pt x="6" y="53"/>
                      <a:pt x="6" y="53"/>
                      <a:pt x="6" y="53"/>
                    </a:cubicBezTo>
                    <a:cubicBezTo>
                      <a:pt x="6" y="53"/>
                      <a:pt x="6" y="53"/>
                      <a:pt x="6" y="53"/>
                    </a:cubicBezTo>
                    <a:cubicBezTo>
                      <a:pt x="6" y="53"/>
                      <a:pt x="6" y="53"/>
                      <a:pt x="6" y="53"/>
                    </a:cubicBezTo>
                    <a:close/>
                    <a:moveTo>
                      <a:pt x="6" y="53"/>
                    </a:moveTo>
                    <a:cubicBezTo>
                      <a:pt x="5" y="49"/>
                      <a:pt x="4" y="45"/>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2"/>
                      <a:pt x="4" y="42"/>
                      <a:pt x="4" y="42"/>
                    </a:cubicBezTo>
                    <a:cubicBezTo>
                      <a:pt x="4" y="45"/>
                      <a:pt x="5" y="49"/>
                      <a:pt x="6" y="53"/>
                    </a:cubicBezTo>
                    <a:close/>
                    <a:moveTo>
                      <a:pt x="76" y="39"/>
                    </a:moveTo>
                    <a:cubicBezTo>
                      <a:pt x="76" y="39"/>
                      <a:pt x="76" y="39"/>
                      <a:pt x="76" y="39"/>
                    </a:cubicBezTo>
                    <a:cubicBezTo>
                      <a:pt x="76" y="39"/>
                      <a:pt x="76" y="39"/>
                      <a:pt x="76" y="39"/>
                    </a:cubicBezTo>
                    <a:close/>
                    <a:moveTo>
                      <a:pt x="69" y="26"/>
                    </a:moveTo>
                    <a:cubicBezTo>
                      <a:pt x="69" y="26"/>
                      <a:pt x="69" y="26"/>
                      <a:pt x="69" y="26"/>
                    </a:cubicBezTo>
                    <a:cubicBezTo>
                      <a:pt x="69" y="26"/>
                      <a:pt x="69" y="26"/>
                      <a:pt x="69" y="26"/>
                    </a:cubicBezTo>
                    <a:cubicBezTo>
                      <a:pt x="69" y="26"/>
                      <a:pt x="69" y="26"/>
                      <a:pt x="69" y="26"/>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8" y="24"/>
                      <a:pt x="68" y="24"/>
                    </a:cubicBezTo>
                    <a:cubicBezTo>
                      <a:pt x="68" y="24"/>
                      <a:pt x="68" y="24"/>
                      <a:pt x="68" y="24"/>
                    </a:cubicBezTo>
                    <a:cubicBezTo>
                      <a:pt x="68" y="24"/>
                      <a:pt x="69" y="25"/>
                      <a:pt x="69" y="25"/>
                    </a:cubicBezTo>
                    <a:close/>
                    <a:moveTo>
                      <a:pt x="68" y="24"/>
                    </a:moveTo>
                    <a:cubicBezTo>
                      <a:pt x="61" y="12"/>
                      <a:pt x="51" y="5"/>
                      <a:pt x="41" y="4"/>
                    </a:cubicBezTo>
                    <a:cubicBezTo>
                      <a:pt x="41" y="4"/>
                      <a:pt x="41" y="4"/>
                      <a:pt x="41" y="4"/>
                    </a:cubicBezTo>
                    <a:cubicBezTo>
                      <a:pt x="51" y="5"/>
                      <a:pt x="61" y="12"/>
                      <a:pt x="68" y="24"/>
                    </a:cubicBezTo>
                    <a:close/>
                    <a:moveTo>
                      <a:pt x="24" y="9"/>
                    </a:moveTo>
                    <a:cubicBezTo>
                      <a:pt x="24" y="9"/>
                      <a:pt x="24" y="9"/>
                      <a:pt x="24" y="9"/>
                    </a:cubicBezTo>
                    <a:cubicBezTo>
                      <a:pt x="24" y="9"/>
                      <a:pt x="24" y="9"/>
                      <a:pt x="24" y="9"/>
                    </a:cubicBezTo>
                    <a:cubicBezTo>
                      <a:pt x="24" y="9"/>
                      <a:pt x="24" y="9"/>
                      <a:pt x="24" y="9"/>
                    </a:cubicBezTo>
                    <a:close/>
                    <a:moveTo>
                      <a:pt x="30" y="6"/>
                    </a:moveTo>
                    <a:cubicBezTo>
                      <a:pt x="28" y="7"/>
                      <a:pt x="26" y="8"/>
                      <a:pt x="24" y="9"/>
                    </a:cubicBezTo>
                    <a:cubicBezTo>
                      <a:pt x="24" y="9"/>
                      <a:pt x="24" y="9"/>
                      <a:pt x="24" y="9"/>
                    </a:cubicBezTo>
                    <a:cubicBezTo>
                      <a:pt x="26" y="8"/>
                      <a:pt x="28" y="7"/>
                      <a:pt x="30" y="6"/>
                    </a:cubicBezTo>
                    <a:cubicBezTo>
                      <a:pt x="30" y="6"/>
                      <a:pt x="30" y="6"/>
                      <a:pt x="30" y="6"/>
                    </a:cubicBezTo>
                    <a:cubicBezTo>
                      <a:pt x="31" y="6"/>
                      <a:pt x="33" y="5"/>
                      <a:pt x="34" y="5"/>
                    </a:cubicBezTo>
                    <a:cubicBezTo>
                      <a:pt x="34" y="5"/>
                      <a:pt x="34" y="5"/>
                      <a:pt x="34" y="5"/>
                    </a:cubicBezTo>
                    <a:cubicBezTo>
                      <a:pt x="33" y="5"/>
                      <a:pt x="31" y="6"/>
                      <a:pt x="30" y="6"/>
                    </a:cubicBezTo>
                    <a:close/>
                    <a:moveTo>
                      <a:pt x="34" y="5"/>
                    </a:moveTo>
                    <a:cubicBezTo>
                      <a:pt x="34" y="5"/>
                      <a:pt x="34" y="5"/>
                      <a:pt x="34" y="5"/>
                    </a:cubicBezTo>
                    <a:cubicBezTo>
                      <a:pt x="34" y="5"/>
                      <a:pt x="34" y="5"/>
                      <a:pt x="34" y="5"/>
                    </a:cubicBezTo>
                    <a:cubicBezTo>
                      <a:pt x="34" y="5"/>
                      <a:pt x="34" y="5"/>
                      <a:pt x="34" y="5"/>
                    </a:cubicBezTo>
                    <a:close/>
                    <a:moveTo>
                      <a:pt x="41" y="4"/>
                    </a:moveTo>
                    <a:cubicBezTo>
                      <a:pt x="41" y="4"/>
                      <a:pt x="41" y="4"/>
                      <a:pt x="41" y="4"/>
                    </a:cubicBezTo>
                    <a:cubicBezTo>
                      <a:pt x="41" y="4"/>
                      <a:pt x="41" y="4"/>
                      <a:pt x="41" y="4"/>
                    </a:cubicBezTo>
                    <a:cubicBezTo>
                      <a:pt x="41" y="4"/>
                      <a:pt x="41" y="4"/>
                      <a:pt x="41" y="4"/>
                    </a:cubicBezTo>
                    <a:close/>
                    <a:moveTo>
                      <a:pt x="41" y="4"/>
                    </a:moveTo>
                    <a:cubicBezTo>
                      <a:pt x="41" y="4"/>
                      <a:pt x="41" y="4"/>
                      <a:pt x="41" y="4"/>
                    </a:cubicBezTo>
                    <a:cubicBezTo>
                      <a:pt x="41" y="4"/>
                      <a:pt x="41" y="4"/>
                      <a:pt x="41" y="4"/>
                    </a:cubicBezTo>
                    <a:cubicBezTo>
                      <a:pt x="41" y="4"/>
                      <a:pt x="41" y="4"/>
                      <a:pt x="41" y="4"/>
                    </a:cubicBezTo>
                    <a:close/>
                    <a:moveTo>
                      <a:pt x="40" y="4"/>
                    </a:moveTo>
                    <a:cubicBezTo>
                      <a:pt x="40" y="4"/>
                      <a:pt x="40" y="4"/>
                      <a:pt x="40" y="4"/>
                    </a:cubicBezTo>
                    <a:cubicBezTo>
                      <a:pt x="40" y="4"/>
                      <a:pt x="40" y="4"/>
                      <a:pt x="40" y="4"/>
                    </a:cubicBezTo>
                    <a:cubicBezTo>
                      <a:pt x="40" y="4"/>
                      <a:pt x="40" y="4"/>
                      <a:pt x="4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3" name="Freeform 3761"/>
              <p:cNvSpPr/>
              <p:nvPr/>
            </p:nvSpPr>
            <p:spPr bwMode="auto">
              <a:xfrm>
                <a:off x="4999981" y="3145323"/>
                <a:ext cx="191142" cy="548278"/>
              </a:xfrm>
              <a:custGeom>
                <a:avLst/>
                <a:gdLst>
                  <a:gd name="T0" fmla="*/ 17 w 35"/>
                  <a:gd name="T1" fmla="*/ 99 h 100"/>
                  <a:gd name="T2" fmla="*/ 11 w 35"/>
                  <a:gd name="T3" fmla="*/ 93 h 100"/>
                  <a:gd name="T4" fmla="*/ 11 w 35"/>
                  <a:gd name="T5" fmla="*/ 93 h 100"/>
                  <a:gd name="T6" fmla="*/ 7 w 35"/>
                  <a:gd name="T7" fmla="*/ 80 h 100"/>
                  <a:gd name="T8" fmla="*/ 7 w 35"/>
                  <a:gd name="T9" fmla="*/ 80 h 100"/>
                  <a:gd name="T10" fmla="*/ 0 w 35"/>
                  <a:gd name="T11" fmla="*/ 52 h 100"/>
                  <a:gd name="T12" fmla="*/ 0 w 35"/>
                  <a:gd name="T13" fmla="*/ 52 h 100"/>
                  <a:gd name="T14" fmla="*/ 0 w 35"/>
                  <a:gd name="T15" fmla="*/ 50 h 100"/>
                  <a:gd name="T16" fmla="*/ 0 w 35"/>
                  <a:gd name="T17" fmla="*/ 50 h 100"/>
                  <a:gd name="T18" fmla="*/ 31 w 35"/>
                  <a:gd name="T19" fmla="*/ 0 h 100"/>
                  <a:gd name="T20" fmla="*/ 31 w 35"/>
                  <a:gd name="T21" fmla="*/ 0 h 100"/>
                  <a:gd name="T22" fmla="*/ 31 w 35"/>
                  <a:gd name="T23" fmla="*/ 0 h 100"/>
                  <a:gd name="T24" fmla="*/ 34 w 35"/>
                  <a:gd name="T25" fmla="*/ 2 h 100"/>
                  <a:gd name="T26" fmla="*/ 19 w 35"/>
                  <a:gd name="T27" fmla="*/ 21 h 100"/>
                  <a:gd name="T28" fmla="*/ 19 w 35"/>
                  <a:gd name="T29" fmla="*/ 21 h 100"/>
                  <a:gd name="T30" fmla="*/ 4 w 35"/>
                  <a:gd name="T31" fmla="*/ 50 h 100"/>
                  <a:gd name="T32" fmla="*/ 4 w 35"/>
                  <a:gd name="T33" fmla="*/ 50 h 100"/>
                  <a:gd name="T34" fmla="*/ 4 w 35"/>
                  <a:gd name="T35" fmla="*/ 51 h 100"/>
                  <a:gd name="T36" fmla="*/ 4 w 35"/>
                  <a:gd name="T37" fmla="*/ 51 h 100"/>
                  <a:gd name="T38" fmla="*/ 10 w 35"/>
                  <a:gd name="T39" fmla="*/ 77 h 100"/>
                  <a:gd name="T40" fmla="*/ 10 w 35"/>
                  <a:gd name="T41" fmla="*/ 77 h 100"/>
                  <a:gd name="T42" fmla="*/ 18 w 35"/>
                  <a:gd name="T43" fmla="*/ 95 h 100"/>
                  <a:gd name="T44" fmla="*/ 18 w 35"/>
                  <a:gd name="T45" fmla="*/ 95 h 100"/>
                  <a:gd name="T46" fmla="*/ 18 w 35"/>
                  <a:gd name="T47" fmla="*/ 95 h 100"/>
                  <a:gd name="T48" fmla="*/ 18 w 35"/>
                  <a:gd name="T49" fmla="*/ 95 h 100"/>
                  <a:gd name="T50" fmla="*/ 24 w 35"/>
                  <a:gd name="T51" fmla="*/ 96 h 100"/>
                  <a:gd name="T52" fmla="*/ 24 w 35"/>
                  <a:gd name="T53" fmla="*/ 96 h 100"/>
                  <a:gd name="T54" fmla="*/ 34 w 35"/>
                  <a:gd name="T55" fmla="*/ 95 h 100"/>
                  <a:gd name="T56" fmla="*/ 34 w 35"/>
                  <a:gd name="T57" fmla="*/ 95 h 100"/>
                  <a:gd name="T58" fmla="*/ 35 w 35"/>
                  <a:gd name="T59" fmla="*/ 99 h 100"/>
                  <a:gd name="T60" fmla="*/ 24 w 35"/>
                  <a:gd name="T61" fmla="*/ 100 h 100"/>
                  <a:gd name="T62" fmla="*/ 24 w 35"/>
                  <a:gd name="T63" fmla="*/ 100 h 100"/>
                  <a:gd name="T64" fmla="*/ 17 w 35"/>
                  <a:gd name="T65"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100">
                    <a:moveTo>
                      <a:pt x="17" y="99"/>
                    </a:moveTo>
                    <a:cubicBezTo>
                      <a:pt x="14" y="98"/>
                      <a:pt x="13" y="96"/>
                      <a:pt x="11" y="93"/>
                    </a:cubicBezTo>
                    <a:cubicBezTo>
                      <a:pt x="11" y="93"/>
                      <a:pt x="11" y="93"/>
                      <a:pt x="11" y="93"/>
                    </a:cubicBezTo>
                    <a:cubicBezTo>
                      <a:pt x="10" y="89"/>
                      <a:pt x="8" y="85"/>
                      <a:pt x="7" y="80"/>
                    </a:cubicBezTo>
                    <a:cubicBezTo>
                      <a:pt x="7" y="80"/>
                      <a:pt x="7" y="80"/>
                      <a:pt x="7" y="80"/>
                    </a:cubicBezTo>
                    <a:cubicBezTo>
                      <a:pt x="4" y="71"/>
                      <a:pt x="1" y="59"/>
                      <a:pt x="0" y="52"/>
                    </a:cubicBezTo>
                    <a:cubicBezTo>
                      <a:pt x="0" y="52"/>
                      <a:pt x="0" y="52"/>
                      <a:pt x="0" y="52"/>
                    </a:cubicBezTo>
                    <a:cubicBezTo>
                      <a:pt x="0" y="51"/>
                      <a:pt x="0" y="50"/>
                      <a:pt x="0" y="50"/>
                    </a:cubicBezTo>
                    <a:cubicBezTo>
                      <a:pt x="0" y="50"/>
                      <a:pt x="0" y="50"/>
                      <a:pt x="0" y="50"/>
                    </a:cubicBezTo>
                    <a:cubicBezTo>
                      <a:pt x="1" y="32"/>
                      <a:pt x="31" y="0"/>
                      <a:pt x="31" y="0"/>
                    </a:cubicBezTo>
                    <a:cubicBezTo>
                      <a:pt x="31" y="0"/>
                      <a:pt x="31" y="0"/>
                      <a:pt x="31" y="0"/>
                    </a:cubicBezTo>
                    <a:cubicBezTo>
                      <a:pt x="31" y="0"/>
                      <a:pt x="31" y="0"/>
                      <a:pt x="31" y="0"/>
                    </a:cubicBezTo>
                    <a:cubicBezTo>
                      <a:pt x="34" y="2"/>
                      <a:pt x="34" y="2"/>
                      <a:pt x="34" y="2"/>
                    </a:cubicBezTo>
                    <a:cubicBezTo>
                      <a:pt x="34" y="2"/>
                      <a:pt x="26" y="10"/>
                      <a:pt x="19" y="21"/>
                    </a:cubicBezTo>
                    <a:cubicBezTo>
                      <a:pt x="19" y="21"/>
                      <a:pt x="19" y="21"/>
                      <a:pt x="19" y="21"/>
                    </a:cubicBezTo>
                    <a:cubicBezTo>
                      <a:pt x="11" y="30"/>
                      <a:pt x="4" y="43"/>
                      <a:pt x="4" y="50"/>
                    </a:cubicBezTo>
                    <a:cubicBezTo>
                      <a:pt x="4" y="50"/>
                      <a:pt x="4" y="50"/>
                      <a:pt x="4" y="50"/>
                    </a:cubicBezTo>
                    <a:cubicBezTo>
                      <a:pt x="4" y="50"/>
                      <a:pt x="4" y="51"/>
                      <a:pt x="4" y="51"/>
                    </a:cubicBezTo>
                    <a:cubicBezTo>
                      <a:pt x="4" y="51"/>
                      <a:pt x="4" y="51"/>
                      <a:pt x="4" y="51"/>
                    </a:cubicBezTo>
                    <a:cubicBezTo>
                      <a:pt x="5" y="58"/>
                      <a:pt x="8" y="68"/>
                      <a:pt x="10" y="77"/>
                    </a:cubicBezTo>
                    <a:cubicBezTo>
                      <a:pt x="10" y="77"/>
                      <a:pt x="10" y="77"/>
                      <a:pt x="10" y="77"/>
                    </a:cubicBezTo>
                    <a:cubicBezTo>
                      <a:pt x="13" y="86"/>
                      <a:pt x="16" y="94"/>
                      <a:pt x="18" y="95"/>
                    </a:cubicBezTo>
                    <a:cubicBezTo>
                      <a:pt x="18" y="95"/>
                      <a:pt x="18" y="95"/>
                      <a:pt x="18" y="95"/>
                    </a:cubicBezTo>
                    <a:cubicBezTo>
                      <a:pt x="18" y="95"/>
                      <a:pt x="18" y="95"/>
                      <a:pt x="18" y="95"/>
                    </a:cubicBezTo>
                    <a:cubicBezTo>
                      <a:pt x="18" y="95"/>
                      <a:pt x="18" y="95"/>
                      <a:pt x="18" y="95"/>
                    </a:cubicBezTo>
                    <a:cubicBezTo>
                      <a:pt x="19" y="96"/>
                      <a:pt x="21" y="96"/>
                      <a:pt x="24" y="96"/>
                    </a:cubicBezTo>
                    <a:cubicBezTo>
                      <a:pt x="24" y="96"/>
                      <a:pt x="24" y="96"/>
                      <a:pt x="24" y="96"/>
                    </a:cubicBezTo>
                    <a:cubicBezTo>
                      <a:pt x="29" y="96"/>
                      <a:pt x="34" y="95"/>
                      <a:pt x="34" y="95"/>
                    </a:cubicBezTo>
                    <a:cubicBezTo>
                      <a:pt x="34" y="95"/>
                      <a:pt x="34" y="95"/>
                      <a:pt x="34" y="95"/>
                    </a:cubicBezTo>
                    <a:cubicBezTo>
                      <a:pt x="35" y="99"/>
                      <a:pt x="35" y="99"/>
                      <a:pt x="35" y="99"/>
                    </a:cubicBezTo>
                    <a:cubicBezTo>
                      <a:pt x="35" y="99"/>
                      <a:pt x="29" y="100"/>
                      <a:pt x="24" y="100"/>
                    </a:cubicBezTo>
                    <a:cubicBezTo>
                      <a:pt x="24" y="100"/>
                      <a:pt x="24" y="100"/>
                      <a:pt x="24" y="100"/>
                    </a:cubicBezTo>
                    <a:cubicBezTo>
                      <a:pt x="21" y="100"/>
                      <a:pt x="19" y="100"/>
                      <a:pt x="17"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3762"/>
              <p:cNvSpPr>
                <a:spLocks noEditPoints="1"/>
              </p:cNvSpPr>
              <p:nvPr/>
            </p:nvSpPr>
            <p:spPr bwMode="auto">
              <a:xfrm>
                <a:off x="4989920" y="3130231"/>
                <a:ext cx="216294" cy="573427"/>
              </a:xfrm>
              <a:custGeom>
                <a:avLst/>
                <a:gdLst>
                  <a:gd name="T0" fmla="*/ 19 w 39"/>
                  <a:gd name="T1" fmla="*/ 101 h 104"/>
                  <a:gd name="T2" fmla="*/ 12 w 39"/>
                  <a:gd name="T3" fmla="*/ 95 h 104"/>
                  <a:gd name="T4" fmla="*/ 7 w 39"/>
                  <a:gd name="T5" fmla="*/ 83 h 104"/>
                  <a:gd name="T6" fmla="*/ 0 w 39"/>
                  <a:gd name="T7" fmla="*/ 54 h 104"/>
                  <a:gd name="T8" fmla="*/ 0 w 39"/>
                  <a:gd name="T9" fmla="*/ 52 h 104"/>
                  <a:gd name="T10" fmla="*/ 31 w 39"/>
                  <a:gd name="T11" fmla="*/ 1 h 104"/>
                  <a:gd name="T12" fmla="*/ 31 w 39"/>
                  <a:gd name="T13" fmla="*/ 0 h 104"/>
                  <a:gd name="T14" fmla="*/ 33 w 39"/>
                  <a:gd name="T15" fmla="*/ 0 h 104"/>
                  <a:gd name="T16" fmla="*/ 37 w 39"/>
                  <a:gd name="T17" fmla="*/ 5 h 104"/>
                  <a:gd name="T18" fmla="*/ 37 w 39"/>
                  <a:gd name="T19" fmla="*/ 6 h 104"/>
                  <a:gd name="T20" fmla="*/ 37 w 39"/>
                  <a:gd name="T21" fmla="*/ 6 h 104"/>
                  <a:gd name="T22" fmla="*/ 37 w 39"/>
                  <a:gd name="T23" fmla="*/ 6 h 104"/>
                  <a:gd name="T24" fmla="*/ 37 w 39"/>
                  <a:gd name="T25" fmla="*/ 6 h 104"/>
                  <a:gd name="T26" fmla="*/ 36 w 39"/>
                  <a:gd name="T27" fmla="*/ 7 h 104"/>
                  <a:gd name="T28" fmla="*/ 32 w 39"/>
                  <a:gd name="T29" fmla="*/ 11 h 104"/>
                  <a:gd name="T30" fmla="*/ 22 w 39"/>
                  <a:gd name="T31" fmla="*/ 24 h 104"/>
                  <a:gd name="T32" fmla="*/ 8 w 39"/>
                  <a:gd name="T33" fmla="*/ 51 h 104"/>
                  <a:gd name="T34" fmla="*/ 8 w 39"/>
                  <a:gd name="T35" fmla="*/ 52 h 104"/>
                  <a:gd name="T36" fmla="*/ 8 w 39"/>
                  <a:gd name="T37" fmla="*/ 53 h 104"/>
                  <a:gd name="T38" fmla="*/ 14 w 39"/>
                  <a:gd name="T39" fmla="*/ 79 h 104"/>
                  <a:gd name="T40" fmla="*/ 18 w 39"/>
                  <a:gd name="T41" fmla="*/ 90 h 104"/>
                  <a:gd name="T42" fmla="*/ 21 w 39"/>
                  <a:gd name="T43" fmla="*/ 95 h 104"/>
                  <a:gd name="T44" fmla="*/ 26 w 39"/>
                  <a:gd name="T45" fmla="*/ 96 h 104"/>
                  <a:gd name="T46" fmla="*/ 26 w 39"/>
                  <a:gd name="T47" fmla="*/ 96 h 104"/>
                  <a:gd name="T48" fmla="*/ 26 w 39"/>
                  <a:gd name="T49" fmla="*/ 96 h 104"/>
                  <a:gd name="T50" fmla="*/ 36 w 39"/>
                  <a:gd name="T51" fmla="*/ 95 h 104"/>
                  <a:gd name="T52" fmla="*/ 39 w 39"/>
                  <a:gd name="T53" fmla="*/ 103 h 104"/>
                  <a:gd name="T54" fmla="*/ 37 w 39"/>
                  <a:gd name="T55" fmla="*/ 103 h 104"/>
                  <a:gd name="T56" fmla="*/ 36 w 39"/>
                  <a:gd name="T57" fmla="*/ 103 h 104"/>
                  <a:gd name="T58" fmla="*/ 33 w 39"/>
                  <a:gd name="T59" fmla="*/ 104 h 104"/>
                  <a:gd name="T60" fmla="*/ 26 w 39"/>
                  <a:gd name="T61" fmla="*/ 104 h 104"/>
                  <a:gd name="T62" fmla="*/ 26 w 39"/>
                  <a:gd name="T63" fmla="*/ 100 h 104"/>
                  <a:gd name="T64" fmla="*/ 19 w 39"/>
                  <a:gd name="T65" fmla="*/ 99 h 104"/>
                  <a:gd name="T66" fmla="*/ 19 w 39"/>
                  <a:gd name="T67" fmla="*/ 99 h 104"/>
                  <a:gd name="T68" fmla="*/ 26 w 39"/>
                  <a:gd name="T69" fmla="*/ 100 h 104"/>
                  <a:gd name="T70" fmla="*/ 30 w 39"/>
                  <a:gd name="T71" fmla="*/ 100 h 104"/>
                  <a:gd name="T72" fmla="*/ 33 w 39"/>
                  <a:gd name="T73" fmla="*/ 100 h 104"/>
                  <a:gd name="T74" fmla="*/ 33 w 39"/>
                  <a:gd name="T75" fmla="*/ 100 h 104"/>
                  <a:gd name="T76" fmla="*/ 17 w 39"/>
                  <a:gd name="T77" fmla="*/ 97 h 104"/>
                  <a:gd name="T78" fmla="*/ 18 w 39"/>
                  <a:gd name="T79" fmla="*/ 99 h 104"/>
                  <a:gd name="T80" fmla="*/ 15 w 39"/>
                  <a:gd name="T81" fmla="*/ 94 h 104"/>
                  <a:gd name="T82" fmla="*/ 14 w 39"/>
                  <a:gd name="T83" fmla="*/ 92 h 104"/>
                  <a:gd name="T84" fmla="*/ 13 w 39"/>
                  <a:gd name="T85" fmla="*/ 89 h 104"/>
                  <a:gd name="T86" fmla="*/ 15 w 39"/>
                  <a:gd name="T87" fmla="*/ 94 h 104"/>
                  <a:gd name="T88" fmla="*/ 10 w 39"/>
                  <a:gd name="T89" fmla="*/ 80 h 104"/>
                  <a:gd name="T90" fmla="*/ 10 w 39"/>
                  <a:gd name="T91" fmla="*/ 80 h 104"/>
                  <a:gd name="T92" fmla="*/ 4 w 39"/>
                  <a:gd name="T93" fmla="*/ 53 h 104"/>
                  <a:gd name="T94" fmla="*/ 4 w 39"/>
                  <a:gd name="T95" fmla="*/ 53 h 104"/>
                  <a:gd name="T96" fmla="*/ 4 w 39"/>
                  <a:gd name="T97" fmla="*/ 53 h 104"/>
                  <a:gd name="T98" fmla="*/ 10 w 39"/>
                  <a:gd name="T99" fmla="*/ 35 h 104"/>
                  <a:gd name="T100" fmla="*/ 19 w 39"/>
                  <a:gd name="T101" fmla="*/ 21 h 104"/>
                  <a:gd name="T102" fmla="*/ 27 w 39"/>
                  <a:gd name="T103" fmla="*/ 12 h 104"/>
                  <a:gd name="T104" fmla="*/ 19 w 39"/>
                  <a:gd name="T105" fmla="*/ 2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104">
                    <a:moveTo>
                      <a:pt x="18" y="103"/>
                    </a:moveTo>
                    <a:cubicBezTo>
                      <a:pt x="19" y="101"/>
                      <a:pt x="19" y="101"/>
                      <a:pt x="19" y="101"/>
                    </a:cubicBezTo>
                    <a:cubicBezTo>
                      <a:pt x="18" y="103"/>
                      <a:pt x="18" y="103"/>
                      <a:pt x="18" y="103"/>
                    </a:cubicBezTo>
                    <a:cubicBezTo>
                      <a:pt x="14" y="102"/>
                      <a:pt x="13" y="99"/>
                      <a:pt x="12" y="95"/>
                    </a:cubicBezTo>
                    <a:cubicBezTo>
                      <a:pt x="12" y="95"/>
                      <a:pt x="12" y="95"/>
                      <a:pt x="12" y="95"/>
                    </a:cubicBezTo>
                    <a:cubicBezTo>
                      <a:pt x="10" y="92"/>
                      <a:pt x="8" y="88"/>
                      <a:pt x="7" y="83"/>
                    </a:cubicBezTo>
                    <a:cubicBezTo>
                      <a:pt x="7" y="83"/>
                      <a:pt x="7" y="83"/>
                      <a:pt x="7" y="83"/>
                    </a:cubicBezTo>
                    <a:cubicBezTo>
                      <a:pt x="4" y="73"/>
                      <a:pt x="1" y="62"/>
                      <a:pt x="0" y="54"/>
                    </a:cubicBezTo>
                    <a:cubicBezTo>
                      <a:pt x="0" y="54"/>
                      <a:pt x="0" y="54"/>
                      <a:pt x="0" y="54"/>
                    </a:cubicBezTo>
                    <a:cubicBezTo>
                      <a:pt x="0" y="53"/>
                      <a:pt x="0" y="52"/>
                      <a:pt x="0" y="52"/>
                    </a:cubicBezTo>
                    <a:cubicBezTo>
                      <a:pt x="0" y="52"/>
                      <a:pt x="0" y="52"/>
                      <a:pt x="0" y="52"/>
                    </a:cubicBezTo>
                    <a:cubicBezTo>
                      <a:pt x="1" y="33"/>
                      <a:pt x="28" y="5"/>
                      <a:pt x="31" y="1"/>
                    </a:cubicBezTo>
                    <a:cubicBezTo>
                      <a:pt x="31" y="1"/>
                      <a:pt x="31" y="1"/>
                      <a:pt x="31" y="1"/>
                    </a:cubicBezTo>
                    <a:cubicBezTo>
                      <a:pt x="31" y="0"/>
                      <a:pt x="31" y="0"/>
                      <a:pt x="31" y="0"/>
                    </a:cubicBezTo>
                    <a:cubicBezTo>
                      <a:pt x="33" y="0"/>
                      <a:pt x="33" y="0"/>
                      <a:pt x="33" y="0"/>
                    </a:cubicBezTo>
                    <a:cubicBezTo>
                      <a:pt x="33" y="0"/>
                      <a:pt x="33" y="0"/>
                      <a:pt x="33" y="0"/>
                    </a:cubicBezTo>
                    <a:cubicBezTo>
                      <a:pt x="38" y="4"/>
                      <a:pt x="38" y="4"/>
                      <a:pt x="38" y="4"/>
                    </a:cubicBezTo>
                    <a:cubicBezTo>
                      <a:pt x="37" y="5"/>
                      <a:pt x="37" y="5"/>
                      <a:pt x="37" y="5"/>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6" y="7"/>
                      <a:pt x="36" y="7"/>
                    </a:cubicBezTo>
                    <a:cubicBezTo>
                      <a:pt x="36" y="7"/>
                      <a:pt x="36" y="7"/>
                      <a:pt x="36" y="7"/>
                    </a:cubicBezTo>
                    <a:cubicBezTo>
                      <a:pt x="35" y="8"/>
                      <a:pt x="34" y="9"/>
                      <a:pt x="32" y="11"/>
                    </a:cubicBezTo>
                    <a:cubicBezTo>
                      <a:pt x="32" y="11"/>
                      <a:pt x="32" y="11"/>
                      <a:pt x="32" y="11"/>
                    </a:cubicBezTo>
                    <a:cubicBezTo>
                      <a:pt x="30" y="14"/>
                      <a:pt x="26" y="19"/>
                      <a:pt x="22" y="24"/>
                    </a:cubicBezTo>
                    <a:cubicBezTo>
                      <a:pt x="22" y="24"/>
                      <a:pt x="22" y="24"/>
                      <a:pt x="22" y="24"/>
                    </a:cubicBezTo>
                    <a:cubicBezTo>
                      <a:pt x="15" y="33"/>
                      <a:pt x="8" y="46"/>
                      <a:pt x="8" y="51"/>
                    </a:cubicBezTo>
                    <a:cubicBezTo>
                      <a:pt x="8" y="51"/>
                      <a:pt x="8" y="51"/>
                      <a:pt x="8" y="51"/>
                    </a:cubicBezTo>
                    <a:cubicBezTo>
                      <a:pt x="8" y="52"/>
                      <a:pt x="8" y="52"/>
                      <a:pt x="8" y="52"/>
                    </a:cubicBezTo>
                    <a:cubicBezTo>
                      <a:pt x="8" y="52"/>
                      <a:pt x="8" y="52"/>
                      <a:pt x="8" y="52"/>
                    </a:cubicBezTo>
                    <a:cubicBezTo>
                      <a:pt x="8" y="52"/>
                      <a:pt x="8" y="52"/>
                      <a:pt x="8" y="53"/>
                    </a:cubicBezTo>
                    <a:cubicBezTo>
                      <a:pt x="8" y="53"/>
                      <a:pt x="8" y="53"/>
                      <a:pt x="8" y="53"/>
                    </a:cubicBezTo>
                    <a:cubicBezTo>
                      <a:pt x="9" y="60"/>
                      <a:pt x="11" y="70"/>
                      <a:pt x="14" y="79"/>
                    </a:cubicBezTo>
                    <a:cubicBezTo>
                      <a:pt x="14" y="79"/>
                      <a:pt x="14" y="79"/>
                      <a:pt x="14" y="79"/>
                    </a:cubicBezTo>
                    <a:cubicBezTo>
                      <a:pt x="15" y="83"/>
                      <a:pt x="17" y="87"/>
                      <a:pt x="18" y="90"/>
                    </a:cubicBezTo>
                    <a:cubicBezTo>
                      <a:pt x="18" y="90"/>
                      <a:pt x="18" y="90"/>
                      <a:pt x="18" y="90"/>
                    </a:cubicBezTo>
                    <a:cubicBezTo>
                      <a:pt x="19" y="93"/>
                      <a:pt x="20" y="95"/>
                      <a:pt x="21" y="95"/>
                    </a:cubicBezTo>
                    <a:cubicBezTo>
                      <a:pt x="21" y="95"/>
                      <a:pt x="21" y="95"/>
                      <a:pt x="21" y="95"/>
                    </a:cubicBezTo>
                    <a:cubicBezTo>
                      <a:pt x="22" y="96"/>
                      <a:pt x="24"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31" y="96"/>
                      <a:pt x="36" y="95"/>
                      <a:pt x="36" y="95"/>
                    </a:cubicBezTo>
                    <a:cubicBezTo>
                      <a:pt x="36" y="95"/>
                      <a:pt x="36" y="95"/>
                      <a:pt x="36" y="95"/>
                    </a:cubicBezTo>
                    <a:cubicBezTo>
                      <a:pt x="38" y="95"/>
                      <a:pt x="38" y="95"/>
                      <a:pt x="38" y="95"/>
                    </a:cubicBezTo>
                    <a:cubicBezTo>
                      <a:pt x="39" y="103"/>
                      <a:pt x="39" y="103"/>
                      <a:pt x="39" y="103"/>
                    </a:cubicBezTo>
                    <a:cubicBezTo>
                      <a:pt x="37" y="103"/>
                      <a:pt x="37" y="103"/>
                      <a:pt x="37" y="103"/>
                    </a:cubicBezTo>
                    <a:cubicBezTo>
                      <a:pt x="37" y="103"/>
                      <a:pt x="37" y="103"/>
                      <a:pt x="37" y="103"/>
                    </a:cubicBezTo>
                    <a:cubicBezTo>
                      <a:pt x="36" y="103"/>
                      <a:pt x="36" y="103"/>
                      <a:pt x="36" y="103"/>
                    </a:cubicBezTo>
                    <a:cubicBezTo>
                      <a:pt x="36" y="103"/>
                      <a:pt x="36" y="103"/>
                      <a:pt x="36" y="103"/>
                    </a:cubicBezTo>
                    <a:cubicBezTo>
                      <a:pt x="35" y="103"/>
                      <a:pt x="34" y="103"/>
                      <a:pt x="33" y="104"/>
                    </a:cubicBezTo>
                    <a:cubicBezTo>
                      <a:pt x="33" y="104"/>
                      <a:pt x="33" y="104"/>
                      <a:pt x="33" y="104"/>
                    </a:cubicBezTo>
                    <a:cubicBezTo>
                      <a:pt x="31" y="104"/>
                      <a:pt x="29" y="104"/>
                      <a:pt x="26" y="104"/>
                    </a:cubicBezTo>
                    <a:cubicBezTo>
                      <a:pt x="26" y="104"/>
                      <a:pt x="26" y="104"/>
                      <a:pt x="26" y="104"/>
                    </a:cubicBezTo>
                    <a:cubicBezTo>
                      <a:pt x="23" y="104"/>
                      <a:pt x="20" y="104"/>
                      <a:pt x="18" y="103"/>
                    </a:cubicBezTo>
                    <a:close/>
                    <a:moveTo>
                      <a:pt x="26" y="100"/>
                    </a:moveTo>
                    <a:cubicBezTo>
                      <a:pt x="26" y="100"/>
                      <a:pt x="26" y="100"/>
                      <a:pt x="26" y="100"/>
                    </a:cubicBezTo>
                    <a:cubicBezTo>
                      <a:pt x="23" y="100"/>
                      <a:pt x="21" y="100"/>
                      <a:pt x="19" y="99"/>
                    </a:cubicBezTo>
                    <a:cubicBezTo>
                      <a:pt x="19" y="99"/>
                      <a:pt x="19" y="99"/>
                      <a:pt x="19" y="99"/>
                    </a:cubicBezTo>
                    <a:cubicBezTo>
                      <a:pt x="19" y="99"/>
                      <a:pt x="19" y="99"/>
                      <a:pt x="19" y="99"/>
                    </a:cubicBezTo>
                    <a:cubicBezTo>
                      <a:pt x="19" y="99"/>
                      <a:pt x="19" y="99"/>
                      <a:pt x="19" y="99"/>
                    </a:cubicBezTo>
                    <a:cubicBezTo>
                      <a:pt x="21" y="100"/>
                      <a:pt x="23" y="100"/>
                      <a:pt x="26" y="100"/>
                    </a:cubicBezTo>
                    <a:close/>
                    <a:moveTo>
                      <a:pt x="33" y="100"/>
                    </a:moveTo>
                    <a:cubicBezTo>
                      <a:pt x="32" y="100"/>
                      <a:pt x="31" y="100"/>
                      <a:pt x="30" y="100"/>
                    </a:cubicBezTo>
                    <a:cubicBezTo>
                      <a:pt x="30" y="100"/>
                      <a:pt x="30" y="100"/>
                      <a:pt x="30" y="100"/>
                    </a:cubicBezTo>
                    <a:cubicBezTo>
                      <a:pt x="31" y="100"/>
                      <a:pt x="32" y="100"/>
                      <a:pt x="33" y="100"/>
                    </a:cubicBezTo>
                    <a:cubicBezTo>
                      <a:pt x="33" y="100"/>
                      <a:pt x="33" y="100"/>
                      <a:pt x="33" y="100"/>
                    </a:cubicBezTo>
                    <a:cubicBezTo>
                      <a:pt x="33" y="100"/>
                      <a:pt x="33" y="100"/>
                      <a:pt x="33" y="100"/>
                    </a:cubicBezTo>
                    <a:close/>
                    <a:moveTo>
                      <a:pt x="18" y="99"/>
                    </a:moveTo>
                    <a:cubicBezTo>
                      <a:pt x="18" y="98"/>
                      <a:pt x="17" y="98"/>
                      <a:pt x="17" y="97"/>
                    </a:cubicBezTo>
                    <a:cubicBezTo>
                      <a:pt x="17" y="97"/>
                      <a:pt x="17" y="97"/>
                      <a:pt x="17" y="97"/>
                    </a:cubicBezTo>
                    <a:cubicBezTo>
                      <a:pt x="17" y="98"/>
                      <a:pt x="18" y="98"/>
                      <a:pt x="18" y="99"/>
                    </a:cubicBezTo>
                    <a:close/>
                    <a:moveTo>
                      <a:pt x="15" y="94"/>
                    </a:moveTo>
                    <a:cubicBezTo>
                      <a:pt x="15" y="94"/>
                      <a:pt x="15" y="94"/>
                      <a:pt x="15" y="94"/>
                    </a:cubicBezTo>
                    <a:cubicBezTo>
                      <a:pt x="15" y="94"/>
                      <a:pt x="15" y="94"/>
                      <a:pt x="15" y="94"/>
                    </a:cubicBezTo>
                    <a:cubicBezTo>
                      <a:pt x="15" y="94"/>
                      <a:pt x="15" y="93"/>
                      <a:pt x="14" y="92"/>
                    </a:cubicBezTo>
                    <a:cubicBezTo>
                      <a:pt x="14" y="92"/>
                      <a:pt x="14" y="92"/>
                      <a:pt x="14" y="92"/>
                    </a:cubicBezTo>
                    <a:cubicBezTo>
                      <a:pt x="14" y="91"/>
                      <a:pt x="14" y="90"/>
                      <a:pt x="13" y="89"/>
                    </a:cubicBezTo>
                    <a:cubicBezTo>
                      <a:pt x="13" y="89"/>
                      <a:pt x="13" y="89"/>
                      <a:pt x="13" y="89"/>
                    </a:cubicBezTo>
                    <a:cubicBezTo>
                      <a:pt x="14" y="91"/>
                      <a:pt x="14" y="92"/>
                      <a:pt x="15" y="94"/>
                    </a:cubicBezTo>
                    <a:close/>
                    <a:moveTo>
                      <a:pt x="4" y="53"/>
                    </a:moveTo>
                    <a:cubicBezTo>
                      <a:pt x="5" y="61"/>
                      <a:pt x="8" y="71"/>
                      <a:pt x="10" y="80"/>
                    </a:cubicBezTo>
                    <a:cubicBezTo>
                      <a:pt x="10" y="80"/>
                      <a:pt x="10" y="80"/>
                      <a:pt x="10" y="80"/>
                    </a:cubicBezTo>
                    <a:cubicBezTo>
                      <a:pt x="10" y="80"/>
                      <a:pt x="10" y="80"/>
                      <a:pt x="10" y="80"/>
                    </a:cubicBezTo>
                    <a:cubicBezTo>
                      <a:pt x="10" y="80"/>
                      <a:pt x="10" y="80"/>
                      <a:pt x="10" y="80"/>
                    </a:cubicBezTo>
                    <a:cubicBezTo>
                      <a:pt x="8" y="71"/>
                      <a:pt x="5" y="61"/>
                      <a:pt x="4" y="53"/>
                    </a:cubicBezTo>
                    <a:cubicBezTo>
                      <a:pt x="4" y="53"/>
                      <a:pt x="4" y="53"/>
                      <a:pt x="4" y="53"/>
                    </a:cubicBezTo>
                    <a:cubicBezTo>
                      <a:pt x="4" y="53"/>
                      <a:pt x="4" y="53"/>
                      <a:pt x="4" y="53"/>
                    </a:cubicBezTo>
                    <a:cubicBezTo>
                      <a:pt x="4" y="53"/>
                      <a:pt x="4" y="53"/>
                      <a:pt x="4" y="53"/>
                    </a:cubicBezTo>
                    <a:cubicBezTo>
                      <a:pt x="4" y="53"/>
                      <a:pt x="4" y="53"/>
                      <a:pt x="4" y="53"/>
                    </a:cubicBezTo>
                    <a:close/>
                    <a:moveTo>
                      <a:pt x="19" y="21"/>
                    </a:moveTo>
                    <a:cubicBezTo>
                      <a:pt x="16" y="25"/>
                      <a:pt x="13" y="30"/>
                      <a:pt x="10" y="35"/>
                    </a:cubicBezTo>
                    <a:cubicBezTo>
                      <a:pt x="10" y="35"/>
                      <a:pt x="10" y="35"/>
                      <a:pt x="10" y="35"/>
                    </a:cubicBezTo>
                    <a:cubicBezTo>
                      <a:pt x="13" y="30"/>
                      <a:pt x="16" y="26"/>
                      <a:pt x="19" y="21"/>
                    </a:cubicBezTo>
                    <a:cubicBezTo>
                      <a:pt x="19" y="21"/>
                      <a:pt x="19" y="21"/>
                      <a:pt x="19" y="21"/>
                    </a:cubicBezTo>
                    <a:cubicBezTo>
                      <a:pt x="22" y="18"/>
                      <a:pt x="24" y="15"/>
                      <a:pt x="27" y="12"/>
                    </a:cubicBezTo>
                    <a:cubicBezTo>
                      <a:pt x="27" y="12"/>
                      <a:pt x="27" y="12"/>
                      <a:pt x="27" y="12"/>
                    </a:cubicBezTo>
                    <a:cubicBezTo>
                      <a:pt x="24" y="15"/>
                      <a:pt x="22" y="18"/>
                      <a:pt x="1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3763"/>
              <p:cNvSpPr/>
              <p:nvPr/>
            </p:nvSpPr>
            <p:spPr bwMode="auto">
              <a:xfrm>
                <a:off x="5095553" y="3668449"/>
                <a:ext cx="95573" cy="55332"/>
              </a:xfrm>
              <a:custGeom>
                <a:avLst/>
                <a:gdLst>
                  <a:gd name="T0" fmla="*/ 0 w 19"/>
                  <a:gd name="T1" fmla="*/ 4 h 11"/>
                  <a:gd name="T2" fmla="*/ 1 w 19"/>
                  <a:gd name="T3" fmla="*/ 0 h 11"/>
                  <a:gd name="T4" fmla="*/ 19 w 19"/>
                  <a:gd name="T5" fmla="*/ 7 h 11"/>
                  <a:gd name="T6" fmla="*/ 18 w 19"/>
                  <a:gd name="T7" fmla="*/ 11 h 11"/>
                  <a:gd name="T8" fmla="*/ 0 w 19"/>
                  <a:gd name="T9" fmla="*/ 4 h 11"/>
                  <a:gd name="T10" fmla="*/ 0 w 19"/>
                  <a:gd name="T11" fmla="*/ 4 h 11"/>
                </a:gdLst>
                <a:ahLst/>
                <a:cxnLst>
                  <a:cxn ang="0">
                    <a:pos x="T0" y="T1"/>
                  </a:cxn>
                  <a:cxn ang="0">
                    <a:pos x="T2" y="T3"/>
                  </a:cxn>
                  <a:cxn ang="0">
                    <a:pos x="T4" y="T5"/>
                  </a:cxn>
                  <a:cxn ang="0">
                    <a:pos x="T6" y="T7"/>
                  </a:cxn>
                  <a:cxn ang="0">
                    <a:pos x="T8" y="T9"/>
                  </a:cxn>
                  <a:cxn ang="0">
                    <a:pos x="T10" y="T11"/>
                  </a:cxn>
                </a:cxnLst>
                <a:rect l="0" t="0" r="r" b="b"/>
                <a:pathLst>
                  <a:path w="19" h="11">
                    <a:moveTo>
                      <a:pt x="0" y="4"/>
                    </a:moveTo>
                    <a:lnTo>
                      <a:pt x="1" y="0"/>
                    </a:lnTo>
                    <a:lnTo>
                      <a:pt x="19" y="7"/>
                    </a:lnTo>
                    <a:lnTo>
                      <a:pt x="18" y="11"/>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6" name="Freeform 3764"/>
              <p:cNvSpPr>
                <a:spLocks noEditPoints="1"/>
              </p:cNvSpPr>
              <p:nvPr/>
            </p:nvSpPr>
            <p:spPr bwMode="auto">
              <a:xfrm>
                <a:off x="5075433" y="3658389"/>
                <a:ext cx="135813" cy="80481"/>
              </a:xfrm>
              <a:custGeom>
                <a:avLst/>
                <a:gdLst>
                  <a:gd name="T0" fmla="*/ 2 w 27"/>
                  <a:gd name="T1" fmla="*/ 8 h 16"/>
                  <a:gd name="T2" fmla="*/ 4 w 27"/>
                  <a:gd name="T3" fmla="*/ 6 h 16"/>
                  <a:gd name="T4" fmla="*/ 5 w 27"/>
                  <a:gd name="T5" fmla="*/ 7 h 16"/>
                  <a:gd name="T6" fmla="*/ 4 w 27"/>
                  <a:gd name="T7" fmla="*/ 6 h 16"/>
                  <a:gd name="T8" fmla="*/ 2 w 27"/>
                  <a:gd name="T9" fmla="*/ 8 h 16"/>
                  <a:gd name="T10" fmla="*/ 0 w 27"/>
                  <a:gd name="T11" fmla="*/ 7 h 16"/>
                  <a:gd name="T12" fmla="*/ 4 w 27"/>
                  <a:gd name="T13" fmla="*/ 0 h 16"/>
                  <a:gd name="T14" fmla="*/ 27 w 27"/>
                  <a:gd name="T15" fmla="*/ 8 h 16"/>
                  <a:gd name="T16" fmla="*/ 23 w 27"/>
                  <a:gd name="T17" fmla="*/ 16 h 16"/>
                  <a:gd name="T18" fmla="*/ 2 w 27"/>
                  <a:gd name="T19" fmla="*/ 8 h 16"/>
                  <a:gd name="T20" fmla="*/ 2 w 27"/>
                  <a:gd name="T21" fmla="*/ 8 h 16"/>
                  <a:gd name="T22" fmla="*/ 20 w 27"/>
                  <a:gd name="T23" fmla="*/ 11 h 16"/>
                  <a:gd name="T24" fmla="*/ 20 w 27"/>
                  <a:gd name="T25" fmla="*/ 11 h 16"/>
                  <a:gd name="T26" fmla="*/ 6 w 27"/>
                  <a:gd name="T27" fmla="*/ 5 h 16"/>
                  <a:gd name="T28" fmla="*/ 6 w 27"/>
                  <a:gd name="T29" fmla="*/ 5 h 16"/>
                  <a:gd name="T30" fmla="*/ 20 w 27"/>
                  <a:gd name="T31" fmla="*/ 11 h 16"/>
                  <a:gd name="T32" fmla="*/ 20 w 27"/>
                  <a:gd name="T3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2" y="8"/>
                    </a:moveTo>
                    <a:lnTo>
                      <a:pt x="4" y="6"/>
                    </a:lnTo>
                    <a:lnTo>
                      <a:pt x="5" y="7"/>
                    </a:lnTo>
                    <a:lnTo>
                      <a:pt x="4" y="6"/>
                    </a:lnTo>
                    <a:lnTo>
                      <a:pt x="2" y="8"/>
                    </a:lnTo>
                    <a:lnTo>
                      <a:pt x="0" y="7"/>
                    </a:lnTo>
                    <a:lnTo>
                      <a:pt x="4" y="0"/>
                    </a:lnTo>
                    <a:lnTo>
                      <a:pt x="27" y="8"/>
                    </a:lnTo>
                    <a:lnTo>
                      <a:pt x="23" y="16"/>
                    </a:lnTo>
                    <a:lnTo>
                      <a:pt x="2" y="8"/>
                    </a:lnTo>
                    <a:lnTo>
                      <a:pt x="2" y="8"/>
                    </a:lnTo>
                    <a:close/>
                    <a:moveTo>
                      <a:pt x="20" y="11"/>
                    </a:moveTo>
                    <a:lnTo>
                      <a:pt x="20" y="11"/>
                    </a:lnTo>
                    <a:lnTo>
                      <a:pt x="6" y="5"/>
                    </a:lnTo>
                    <a:lnTo>
                      <a:pt x="6" y="5"/>
                    </a:lnTo>
                    <a:lnTo>
                      <a:pt x="20" y="11"/>
                    </a:lnTo>
                    <a:lnTo>
                      <a:pt x="2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3765"/>
              <p:cNvSpPr/>
              <p:nvPr/>
            </p:nvSpPr>
            <p:spPr bwMode="auto">
              <a:xfrm>
                <a:off x="5362145" y="2511535"/>
                <a:ext cx="417497" cy="518098"/>
              </a:xfrm>
              <a:custGeom>
                <a:avLst/>
                <a:gdLst>
                  <a:gd name="T0" fmla="*/ 0 w 75"/>
                  <a:gd name="T1" fmla="*/ 89 h 93"/>
                  <a:gd name="T2" fmla="*/ 33 w 75"/>
                  <a:gd name="T3" fmla="*/ 80 h 93"/>
                  <a:gd name="T4" fmla="*/ 33 w 75"/>
                  <a:gd name="T5" fmla="*/ 80 h 93"/>
                  <a:gd name="T6" fmla="*/ 69 w 75"/>
                  <a:gd name="T7" fmla="*/ 52 h 93"/>
                  <a:gd name="T8" fmla="*/ 69 w 75"/>
                  <a:gd name="T9" fmla="*/ 52 h 93"/>
                  <a:gd name="T10" fmla="*/ 71 w 75"/>
                  <a:gd name="T11" fmla="*/ 40 h 93"/>
                  <a:gd name="T12" fmla="*/ 71 w 75"/>
                  <a:gd name="T13" fmla="*/ 40 h 93"/>
                  <a:gd name="T14" fmla="*/ 65 w 75"/>
                  <a:gd name="T15" fmla="*/ 15 h 93"/>
                  <a:gd name="T16" fmla="*/ 65 w 75"/>
                  <a:gd name="T17" fmla="*/ 15 h 93"/>
                  <a:gd name="T18" fmla="*/ 58 w 75"/>
                  <a:gd name="T19" fmla="*/ 5 h 93"/>
                  <a:gd name="T20" fmla="*/ 58 w 75"/>
                  <a:gd name="T21" fmla="*/ 5 h 93"/>
                  <a:gd name="T22" fmla="*/ 41 w 75"/>
                  <a:gd name="T23" fmla="*/ 4 h 93"/>
                  <a:gd name="T24" fmla="*/ 42 w 75"/>
                  <a:gd name="T25" fmla="*/ 0 h 93"/>
                  <a:gd name="T26" fmla="*/ 60 w 75"/>
                  <a:gd name="T27" fmla="*/ 1 h 93"/>
                  <a:gd name="T28" fmla="*/ 60 w 75"/>
                  <a:gd name="T29" fmla="*/ 2 h 93"/>
                  <a:gd name="T30" fmla="*/ 68 w 75"/>
                  <a:gd name="T31" fmla="*/ 13 h 93"/>
                  <a:gd name="T32" fmla="*/ 68 w 75"/>
                  <a:gd name="T33" fmla="*/ 13 h 93"/>
                  <a:gd name="T34" fmla="*/ 75 w 75"/>
                  <a:gd name="T35" fmla="*/ 40 h 93"/>
                  <a:gd name="T36" fmla="*/ 75 w 75"/>
                  <a:gd name="T37" fmla="*/ 40 h 93"/>
                  <a:gd name="T38" fmla="*/ 73 w 75"/>
                  <a:gd name="T39" fmla="*/ 53 h 93"/>
                  <a:gd name="T40" fmla="*/ 73 w 75"/>
                  <a:gd name="T41" fmla="*/ 53 h 93"/>
                  <a:gd name="T42" fmla="*/ 34 w 75"/>
                  <a:gd name="T43" fmla="*/ 84 h 93"/>
                  <a:gd name="T44" fmla="*/ 34 w 75"/>
                  <a:gd name="T45" fmla="*/ 84 h 93"/>
                  <a:gd name="T46" fmla="*/ 1 w 75"/>
                  <a:gd name="T47" fmla="*/ 93 h 93"/>
                  <a:gd name="T48" fmla="*/ 1 w 75"/>
                  <a:gd name="T49" fmla="*/ 93 h 93"/>
                  <a:gd name="T50" fmla="*/ 0 w 75"/>
                  <a:gd name="T51"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93">
                    <a:moveTo>
                      <a:pt x="0" y="89"/>
                    </a:moveTo>
                    <a:cubicBezTo>
                      <a:pt x="0" y="89"/>
                      <a:pt x="16" y="86"/>
                      <a:pt x="33" y="80"/>
                    </a:cubicBezTo>
                    <a:cubicBezTo>
                      <a:pt x="33" y="80"/>
                      <a:pt x="33" y="80"/>
                      <a:pt x="33" y="80"/>
                    </a:cubicBezTo>
                    <a:cubicBezTo>
                      <a:pt x="50" y="74"/>
                      <a:pt x="67" y="64"/>
                      <a:pt x="69" y="52"/>
                    </a:cubicBezTo>
                    <a:cubicBezTo>
                      <a:pt x="69" y="52"/>
                      <a:pt x="69" y="52"/>
                      <a:pt x="69" y="52"/>
                    </a:cubicBezTo>
                    <a:cubicBezTo>
                      <a:pt x="70" y="48"/>
                      <a:pt x="71" y="44"/>
                      <a:pt x="71" y="40"/>
                    </a:cubicBezTo>
                    <a:cubicBezTo>
                      <a:pt x="71" y="40"/>
                      <a:pt x="71" y="40"/>
                      <a:pt x="71" y="40"/>
                    </a:cubicBezTo>
                    <a:cubicBezTo>
                      <a:pt x="71" y="30"/>
                      <a:pt x="68" y="21"/>
                      <a:pt x="65" y="15"/>
                    </a:cubicBezTo>
                    <a:cubicBezTo>
                      <a:pt x="65" y="15"/>
                      <a:pt x="65" y="15"/>
                      <a:pt x="65" y="15"/>
                    </a:cubicBezTo>
                    <a:cubicBezTo>
                      <a:pt x="62" y="10"/>
                      <a:pt x="59" y="6"/>
                      <a:pt x="58" y="5"/>
                    </a:cubicBezTo>
                    <a:cubicBezTo>
                      <a:pt x="58" y="5"/>
                      <a:pt x="58" y="5"/>
                      <a:pt x="58" y="5"/>
                    </a:cubicBezTo>
                    <a:cubicBezTo>
                      <a:pt x="41" y="4"/>
                      <a:pt x="41" y="4"/>
                      <a:pt x="41" y="4"/>
                    </a:cubicBezTo>
                    <a:cubicBezTo>
                      <a:pt x="42" y="0"/>
                      <a:pt x="42" y="0"/>
                      <a:pt x="42" y="0"/>
                    </a:cubicBezTo>
                    <a:cubicBezTo>
                      <a:pt x="60" y="1"/>
                      <a:pt x="60" y="1"/>
                      <a:pt x="60" y="1"/>
                    </a:cubicBezTo>
                    <a:cubicBezTo>
                      <a:pt x="60" y="2"/>
                      <a:pt x="60" y="2"/>
                      <a:pt x="60" y="2"/>
                    </a:cubicBezTo>
                    <a:cubicBezTo>
                      <a:pt x="62" y="3"/>
                      <a:pt x="65" y="7"/>
                      <a:pt x="68" y="13"/>
                    </a:cubicBezTo>
                    <a:cubicBezTo>
                      <a:pt x="68" y="13"/>
                      <a:pt x="68" y="13"/>
                      <a:pt x="68" y="13"/>
                    </a:cubicBezTo>
                    <a:cubicBezTo>
                      <a:pt x="72" y="20"/>
                      <a:pt x="75" y="29"/>
                      <a:pt x="75" y="40"/>
                    </a:cubicBezTo>
                    <a:cubicBezTo>
                      <a:pt x="75" y="40"/>
                      <a:pt x="75" y="40"/>
                      <a:pt x="75" y="40"/>
                    </a:cubicBezTo>
                    <a:cubicBezTo>
                      <a:pt x="75" y="44"/>
                      <a:pt x="74" y="48"/>
                      <a:pt x="73" y="53"/>
                    </a:cubicBezTo>
                    <a:cubicBezTo>
                      <a:pt x="73" y="53"/>
                      <a:pt x="73" y="53"/>
                      <a:pt x="73" y="53"/>
                    </a:cubicBezTo>
                    <a:cubicBezTo>
                      <a:pt x="70" y="68"/>
                      <a:pt x="51" y="77"/>
                      <a:pt x="34" y="84"/>
                    </a:cubicBezTo>
                    <a:cubicBezTo>
                      <a:pt x="34" y="84"/>
                      <a:pt x="34" y="84"/>
                      <a:pt x="34" y="84"/>
                    </a:cubicBezTo>
                    <a:cubicBezTo>
                      <a:pt x="17" y="90"/>
                      <a:pt x="1" y="93"/>
                      <a:pt x="1" y="93"/>
                    </a:cubicBezTo>
                    <a:cubicBezTo>
                      <a:pt x="1" y="93"/>
                      <a:pt x="1" y="93"/>
                      <a:pt x="1" y="93"/>
                    </a:cubicBezTo>
                    <a:cubicBezTo>
                      <a:pt x="0" y="89"/>
                      <a:pt x="0" y="89"/>
                      <a:pt x="0"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8" name="Freeform 3766"/>
              <p:cNvSpPr>
                <a:spLocks noEditPoints="1"/>
              </p:cNvSpPr>
              <p:nvPr/>
            </p:nvSpPr>
            <p:spPr bwMode="auto">
              <a:xfrm>
                <a:off x="5352085" y="2496443"/>
                <a:ext cx="437617" cy="548278"/>
              </a:xfrm>
              <a:custGeom>
                <a:avLst/>
                <a:gdLst>
                  <a:gd name="T0" fmla="*/ 0 w 79"/>
                  <a:gd name="T1" fmla="*/ 92 h 99"/>
                  <a:gd name="T2" fmla="*/ 0 w 79"/>
                  <a:gd name="T3" fmla="*/ 92 h 99"/>
                  <a:gd name="T4" fmla="*/ 1 w 79"/>
                  <a:gd name="T5" fmla="*/ 91 h 99"/>
                  <a:gd name="T6" fmla="*/ 1 w 79"/>
                  <a:gd name="T7" fmla="*/ 90 h 99"/>
                  <a:gd name="T8" fmla="*/ 2 w 79"/>
                  <a:gd name="T9" fmla="*/ 90 h 99"/>
                  <a:gd name="T10" fmla="*/ 2 w 79"/>
                  <a:gd name="T11" fmla="*/ 90 h 99"/>
                  <a:gd name="T12" fmla="*/ 2 w 79"/>
                  <a:gd name="T13" fmla="*/ 90 h 99"/>
                  <a:gd name="T14" fmla="*/ 2 w 79"/>
                  <a:gd name="T15" fmla="*/ 90 h 99"/>
                  <a:gd name="T16" fmla="*/ 4 w 79"/>
                  <a:gd name="T17" fmla="*/ 90 h 99"/>
                  <a:gd name="T18" fmla="*/ 12 w 79"/>
                  <a:gd name="T19" fmla="*/ 88 h 99"/>
                  <a:gd name="T20" fmla="*/ 34 w 79"/>
                  <a:gd name="T21" fmla="*/ 81 h 99"/>
                  <a:gd name="T22" fmla="*/ 69 w 79"/>
                  <a:gd name="T23" fmla="*/ 54 h 99"/>
                  <a:gd name="T24" fmla="*/ 71 w 79"/>
                  <a:gd name="T25" fmla="*/ 43 h 99"/>
                  <a:gd name="T26" fmla="*/ 65 w 79"/>
                  <a:gd name="T27" fmla="*/ 19 h 99"/>
                  <a:gd name="T28" fmla="*/ 59 w 79"/>
                  <a:gd name="T29" fmla="*/ 10 h 99"/>
                  <a:gd name="T30" fmla="*/ 41 w 79"/>
                  <a:gd name="T31" fmla="*/ 8 h 99"/>
                  <a:gd name="T32" fmla="*/ 62 w 79"/>
                  <a:gd name="T33" fmla="*/ 2 h 99"/>
                  <a:gd name="T34" fmla="*/ 63 w 79"/>
                  <a:gd name="T35" fmla="*/ 3 h 99"/>
                  <a:gd name="T36" fmla="*/ 72 w 79"/>
                  <a:gd name="T37" fmla="*/ 15 h 99"/>
                  <a:gd name="T38" fmla="*/ 79 w 79"/>
                  <a:gd name="T39" fmla="*/ 43 h 99"/>
                  <a:gd name="T40" fmla="*/ 79 w 79"/>
                  <a:gd name="T41" fmla="*/ 43 h 99"/>
                  <a:gd name="T42" fmla="*/ 77 w 79"/>
                  <a:gd name="T43" fmla="*/ 56 h 99"/>
                  <a:gd name="T44" fmla="*/ 37 w 79"/>
                  <a:gd name="T45" fmla="*/ 89 h 99"/>
                  <a:gd name="T46" fmla="*/ 3 w 79"/>
                  <a:gd name="T47" fmla="*/ 98 h 99"/>
                  <a:gd name="T48" fmla="*/ 1 w 79"/>
                  <a:gd name="T49" fmla="*/ 96 h 99"/>
                  <a:gd name="T50" fmla="*/ 5 w 79"/>
                  <a:gd name="T51" fmla="*/ 93 h 99"/>
                  <a:gd name="T52" fmla="*/ 13 w 79"/>
                  <a:gd name="T53" fmla="*/ 92 h 99"/>
                  <a:gd name="T54" fmla="*/ 28 w 79"/>
                  <a:gd name="T55" fmla="*/ 88 h 99"/>
                  <a:gd name="T56" fmla="*/ 4 w 79"/>
                  <a:gd name="T57" fmla="*/ 94 h 99"/>
                  <a:gd name="T58" fmla="*/ 4 w 79"/>
                  <a:gd name="T59" fmla="*/ 94 h 99"/>
                  <a:gd name="T60" fmla="*/ 28 w 79"/>
                  <a:gd name="T61" fmla="*/ 87 h 99"/>
                  <a:gd name="T62" fmla="*/ 28 w 79"/>
                  <a:gd name="T63" fmla="*/ 88 h 99"/>
                  <a:gd name="T64" fmla="*/ 43 w 79"/>
                  <a:gd name="T65" fmla="*/ 82 h 99"/>
                  <a:gd name="T66" fmla="*/ 73 w 79"/>
                  <a:gd name="T67" fmla="*/ 55 h 99"/>
                  <a:gd name="T68" fmla="*/ 74 w 79"/>
                  <a:gd name="T69" fmla="*/ 53 h 99"/>
                  <a:gd name="T70" fmla="*/ 73 w 79"/>
                  <a:gd name="T71" fmla="*/ 55 h 99"/>
                  <a:gd name="T72" fmla="*/ 70 w 79"/>
                  <a:gd name="T73" fmla="*/ 20 h 99"/>
                  <a:gd name="T74" fmla="*/ 75 w 79"/>
                  <a:gd name="T75" fmla="*/ 42 h 99"/>
                  <a:gd name="T76" fmla="*/ 62 w 79"/>
                  <a:gd name="T77" fmla="*/ 7 h 99"/>
                  <a:gd name="T78" fmla="*/ 65 w 79"/>
                  <a:gd name="T79" fmla="*/ 11 h 99"/>
                  <a:gd name="T80" fmla="*/ 61 w 79"/>
                  <a:gd name="T81" fmla="*/ 6 h 99"/>
                  <a:gd name="T82" fmla="*/ 45 w 79"/>
                  <a:gd name="T83" fmla="*/ 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99">
                    <a:moveTo>
                      <a:pt x="1" y="96"/>
                    </a:moveTo>
                    <a:cubicBezTo>
                      <a:pt x="0" y="92"/>
                      <a:pt x="0" y="92"/>
                      <a:pt x="0" y="92"/>
                    </a:cubicBezTo>
                    <a:cubicBezTo>
                      <a:pt x="2" y="92"/>
                      <a:pt x="2" y="92"/>
                      <a:pt x="2" y="92"/>
                    </a:cubicBezTo>
                    <a:cubicBezTo>
                      <a:pt x="0" y="92"/>
                      <a:pt x="0" y="92"/>
                      <a:pt x="0" y="92"/>
                    </a:cubicBezTo>
                    <a:cubicBezTo>
                      <a:pt x="0" y="91"/>
                      <a:pt x="0" y="91"/>
                      <a:pt x="0" y="91"/>
                    </a:cubicBezTo>
                    <a:cubicBezTo>
                      <a:pt x="1" y="91"/>
                      <a:pt x="1" y="91"/>
                      <a:pt x="1" y="91"/>
                    </a:cubicBezTo>
                    <a:cubicBezTo>
                      <a:pt x="1" y="90"/>
                      <a:pt x="1" y="90"/>
                      <a:pt x="1" y="90"/>
                    </a:cubicBezTo>
                    <a:cubicBezTo>
                      <a:pt x="1" y="90"/>
                      <a:pt x="1" y="90"/>
                      <a:pt x="1" y="90"/>
                    </a:cubicBezTo>
                    <a:cubicBezTo>
                      <a:pt x="1"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3" y="90"/>
                      <a:pt x="4" y="90"/>
                      <a:pt x="4" y="90"/>
                    </a:cubicBezTo>
                    <a:cubicBezTo>
                      <a:pt x="4" y="90"/>
                      <a:pt x="4" y="90"/>
                      <a:pt x="4" y="90"/>
                    </a:cubicBezTo>
                    <a:cubicBezTo>
                      <a:pt x="6" y="89"/>
                      <a:pt x="9" y="89"/>
                      <a:pt x="12" y="88"/>
                    </a:cubicBezTo>
                    <a:cubicBezTo>
                      <a:pt x="12" y="88"/>
                      <a:pt x="12" y="88"/>
                      <a:pt x="12" y="88"/>
                    </a:cubicBezTo>
                    <a:cubicBezTo>
                      <a:pt x="18" y="86"/>
                      <a:pt x="26" y="84"/>
                      <a:pt x="34" y="81"/>
                    </a:cubicBezTo>
                    <a:cubicBezTo>
                      <a:pt x="34" y="81"/>
                      <a:pt x="34" y="81"/>
                      <a:pt x="34" y="81"/>
                    </a:cubicBezTo>
                    <a:cubicBezTo>
                      <a:pt x="51" y="75"/>
                      <a:pt x="68" y="65"/>
                      <a:pt x="69" y="54"/>
                    </a:cubicBezTo>
                    <a:cubicBezTo>
                      <a:pt x="69" y="54"/>
                      <a:pt x="69" y="54"/>
                      <a:pt x="69" y="54"/>
                    </a:cubicBezTo>
                    <a:cubicBezTo>
                      <a:pt x="70" y="50"/>
                      <a:pt x="71" y="46"/>
                      <a:pt x="71" y="43"/>
                    </a:cubicBezTo>
                    <a:cubicBezTo>
                      <a:pt x="71" y="43"/>
                      <a:pt x="71" y="43"/>
                      <a:pt x="71" y="43"/>
                    </a:cubicBezTo>
                    <a:cubicBezTo>
                      <a:pt x="71" y="33"/>
                      <a:pt x="68" y="25"/>
                      <a:pt x="65" y="19"/>
                    </a:cubicBezTo>
                    <a:cubicBezTo>
                      <a:pt x="65" y="19"/>
                      <a:pt x="65" y="19"/>
                      <a:pt x="65" y="19"/>
                    </a:cubicBezTo>
                    <a:cubicBezTo>
                      <a:pt x="63" y="15"/>
                      <a:pt x="60" y="11"/>
                      <a:pt x="59" y="10"/>
                    </a:cubicBezTo>
                    <a:cubicBezTo>
                      <a:pt x="59" y="10"/>
                      <a:pt x="59" y="10"/>
                      <a:pt x="59" y="10"/>
                    </a:cubicBezTo>
                    <a:cubicBezTo>
                      <a:pt x="41" y="8"/>
                      <a:pt x="41" y="8"/>
                      <a:pt x="41" y="8"/>
                    </a:cubicBezTo>
                    <a:cubicBezTo>
                      <a:pt x="42" y="0"/>
                      <a:pt x="42" y="0"/>
                      <a:pt x="42" y="0"/>
                    </a:cubicBezTo>
                    <a:cubicBezTo>
                      <a:pt x="62" y="2"/>
                      <a:pt x="62" y="2"/>
                      <a:pt x="62" y="2"/>
                    </a:cubicBezTo>
                    <a:cubicBezTo>
                      <a:pt x="63" y="3"/>
                      <a:pt x="63" y="3"/>
                      <a:pt x="63" y="3"/>
                    </a:cubicBezTo>
                    <a:cubicBezTo>
                      <a:pt x="63" y="3"/>
                      <a:pt x="63" y="3"/>
                      <a:pt x="63" y="3"/>
                    </a:cubicBezTo>
                    <a:cubicBezTo>
                      <a:pt x="65" y="5"/>
                      <a:pt x="69" y="9"/>
                      <a:pt x="72" y="15"/>
                    </a:cubicBezTo>
                    <a:cubicBezTo>
                      <a:pt x="72" y="15"/>
                      <a:pt x="72" y="15"/>
                      <a:pt x="72" y="15"/>
                    </a:cubicBezTo>
                    <a:cubicBezTo>
                      <a:pt x="76" y="22"/>
                      <a:pt x="79" y="32"/>
                      <a:pt x="79" y="43"/>
                    </a:cubicBezTo>
                    <a:cubicBezTo>
                      <a:pt x="79" y="43"/>
                      <a:pt x="79" y="43"/>
                      <a:pt x="79" y="43"/>
                    </a:cubicBezTo>
                    <a:cubicBezTo>
                      <a:pt x="79" y="43"/>
                      <a:pt x="79" y="43"/>
                      <a:pt x="79" y="43"/>
                    </a:cubicBezTo>
                    <a:cubicBezTo>
                      <a:pt x="79" y="43"/>
                      <a:pt x="79" y="43"/>
                      <a:pt x="79" y="43"/>
                    </a:cubicBezTo>
                    <a:cubicBezTo>
                      <a:pt x="79" y="47"/>
                      <a:pt x="78" y="51"/>
                      <a:pt x="77" y="56"/>
                    </a:cubicBezTo>
                    <a:cubicBezTo>
                      <a:pt x="77" y="56"/>
                      <a:pt x="77" y="56"/>
                      <a:pt x="77" y="56"/>
                    </a:cubicBezTo>
                    <a:cubicBezTo>
                      <a:pt x="73" y="73"/>
                      <a:pt x="54" y="82"/>
                      <a:pt x="37" y="89"/>
                    </a:cubicBezTo>
                    <a:cubicBezTo>
                      <a:pt x="37" y="89"/>
                      <a:pt x="37" y="89"/>
                      <a:pt x="37" y="89"/>
                    </a:cubicBezTo>
                    <a:cubicBezTo>
                      <a:pt x="20" y="95"/>
                      <a:pt x="5" y="98"/>
                      <a:pt x="3" y="98"/>
                    </a:cubicBezTo>
                    <a:cubicBezTo>
                      <a:pt x="3" y="98"/>
                      <a:pt x="3" y="98"/>
                      <a:pt x="3" y="98"/>
                    </a:cubicBezTo>
                    <a:cubicBezTo>
                      <a:pt x="1" y="99"/>
                      <a:pt x="1" y="99"/>
                      <a:pt x="1" y="99"/>
                    </a:cubicBezTo>
                    <a:cubicBezTo>
                      <a:pt x="1" y="96"/>
                      <a:pt x="1" y="96"/>
                      <a:pt x="1" y="96"/>
                    </a:cubicBezTo>
                    <a:close/>
                    <a:moveTo>
                      <a:pt x="4" y="94"/>
                    </a:moveTo>
                    <a:cubicBezTo>
                      <a:pt x="5" y="94"/>
                      <a:pt x="5" y="94"/>
                      <a:pt x="5" y="93"/>
                    </a:cubicBezTo>
                    <a:cubicBezTo>
                      <a:pt x="5" y="93"/>
                      <a:pt x="5" y="93"/>
                      <a:pt x="5" y="93"/>
                    </a:cubicBezTo>
                    <a:cubicBezTo>
                      <a:pt x="7" y="93"/>
                      <a:pt x="10" y="93"/>
                      <a:pt x="13" y="92"/>
                    </a:cubicBezTo>
                    <a:cubicBezTo>
                      <a:pt x="13" y="92"/>
                      <a:pt x="13" y="92"/>
                      <a:pt x="13" y="92"/>
                    </a:cubicBezTo>
                    <a:cubicBezTo>
                      <a:pt x="17" y="91"/>
                      <a:pt x="22" y="89"/>
                      <a:pt x="28" y="88"/>
                    </a:cubicBezTo>
                    <a:cubicBezTo>
                      <a:pt x="28" y="88"/>
                      <a:pt x="28" y="88"/>
                      <a:pt x="28" y="88"/>
                    </a:cubicBezTo>
                    <a:cubicBezTo>
                      <a:pt x="17" y="91"/>
                      <a:pt x="8" y="93"/>
                      <a:pt x="4" y="94"/>
                    </a:cubicBezTo>
                    <a:cubicBezTo>
                      <a:pt x="4" y="94"/>
                      <a:pt x="4" y="94"/>
                      <a:pt x="4" y="94"/>
                    </a:cubicBezTo>
                    <a:cubicBezTo>
                      <a:pt x="4" y="94"/>
                      <a:pt x="4" y="94"/>
                      <a:pt x="4" y="94"/>
                    </a:cubicBezTo>
                    <a:close/>
                    <a:moveTo>
                      <a:pt x="28" y="88"/>
                    </a:moveTo>
                    <a:cubicBezTo>
                      <a:pt x="28" y="87"/>
                      <a:pt x="28" y="87"/>
                      <a:pt x="28" y="87"/>
                    </a:cubicBezTo>
                    <a:cubicBezTo>
                      <a:pt x="28" y="87"/>
                      <a:pt x="28" y="87"/>
                      <a:pt x="28" y="87"/>
                    </a:cubicBezTo>
                    <a:cubicBezTo>
                      <a:pt x="28" y="87"/>
                      <a:pt x="28" y="87"/>
                      <a:pt x="28" y="88"/>
                    </a:cubicBezTo>
                    <a:close/>
                    <a:moveTo>
                      <a:pt x="73" y="55"/>
                    </a:moveTo>
                    <a:cubicBezTo>
                      <a:pt x="71" y="67"/>
                      <a:pt x="57" y="76"/>
                      <a:pt x="43" y="82"/>
                    </a:cubicBezTo>
                    <a:cubicBezTo>
                      <a:pt x="43" y="82"/>
                      <a:pt x="43" y="82"/>
                      <a:pt x="43" y="82"/>
                    </a:cubicBezTo>
                    <a:cubicBezTo>
                      <a:pt x="57" y="76"/>
                      <a:pt x="71" y="67"/>
                      <a:pt x="73" y="55"/>
                    </a:cubicBezTo>
                    <a:cubicBezTo>
                      <a:pt x="73" y="55"/>
                      <a:pt x="73" y="55"/>
                      <a:pt x="73" y="55"/>
                    </a:cubicBezTo>
                    <a:cubicBezTo>
                      <a:pt x="74" y="54"/>
                      <a:pt x="74" y="54"/>
                      <a:pt x="74" y="53"/>
                    </a:cubicBezTo>
                    <a:cubicBezTo>
                      <a:pt x="74" y="53"/>
                      <a:pt x="74" y="53"/>
                      <a:pt x="74" y="53"/>
                    </a:cubicBezTo>
                    <a:cubicBezTo>
                      <a:pt x="74" y="54"/>
                      <a:pt x="74" y="54"/>
                      <a:pt x="73" y="55"/>
                    </a:cubicBezTo>
                    <a:close/>
                    <a:moveTo>
                      <a:pt x="75" y="42"/>
                    </a:moveTo>
                    <a:cubicBezTo>
                      <a:pt x="75" y="33"/>
                      <a:pt x="72" y="26"/>
                      <a:pt x="70" y="20"/>
                    </a:cubicBezTo>
                    <a:cubicBezTo>
                      <a:pt x="70" y="20"/>
                      <a:pt x="70" y="20"/>
                      <a:pt x="70" y="20"/>
                    </a:cubicBezTo>
                    <a:cubicBezTo>
                      <a:pt x="72" y="26"/>
                      <a:pt x="75" y="33"/>
                      <a:pt x="75" y="42"/>
                    </a:cubicBezTo>
                    <a:close/>
                    <a:moveTo>
                      <a:pt x="65" y="11"/>
                    </a:moveTo>
                    <a:cubicBezTo>
                      <a:pt x="64" y="9"/>
                      <a:pt x="63" y="8"/>
                      <a:pt x="62" y="7"/>
                    </a:cubicBezTo>
                    <a:cubicBezTo>
                      <a:pt x="62" y="7"/>
                      <a:pt x="62" y="7"/>
                      <a:pt x="62" y="7"/>
                    </a:cubicBezTo>
                    <a:cubicBezTo>
                      <a:pt x="63" y="8"/>
                      <a:pt x="64" y="9"/>
                      <a:pt x="65" y="11"/>
                    </a:cubicBezTo>
                    <a:close/>
                    <a:moveTo>
                      <a:pt x="45" y="5"/>
                    </a:moveTo>
                    <a:cubicBezTo>
                      <a:pt x="61" y="6"/>
                      <a:pt x="61" y="6"/>
                      <a:pt x="61" y="6"/>
                    </a:cubicBezTo>
                    <a:cubicBezTo>
                      <a:pt x="61" y="6"/>
                      <a:pt x="61" y="6"/>
                      <a:pt x="61" y="6"/>
                    </a:cubicBezTo>
                    <a:cubicBezTo>
                      <a:pt x="45" y="5"/>
                      <a:pt x="45" y="5"/>
                      <a:pt x="45" y="5"/>
                    </a:cubicBezTo>
                    <a:cubicBezTo>
                      <a:pt x="45" y="5"/>
                      <a:pt x="45" y="5"/>
                      <a:pt x="4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3767"/>
              <p:cNvSpPr/>
              <p:nvPr/>
            </p:nvSpPr>
            <p:spPr bwMode="auto">
              <a:xfrm>
                <a:off x="5623708" y="2431054"/>
                <a:ext cx="45272" cy="100601"/>
              </a:xfrm>
              <a:custGeom>
                <a:avLst/>
                <a:gdLst>
                  <a:gd name="T0" fmla="*/ 0 w 9"/>
                  <a:gd name="T1" fmla="*/ 0 h 20"/>
                  <a:gd name="T2" fmla="*/ 4 w 9"/>
                  <a:gd name="T3" fmla="*/ 0 h 20"/>
                  <a:gd name="T4" fmla="*/ 9 w 9"/>
                  <a:gd name="T5" fmla="*/ 19 h 20"/>
                  <a:gd name="T6" fmla="*/ 4 w 9"/>
                  <a:gd name="T7" fmla="*/ 20 h 20"/>
                  <a:gd name="T8" fmla="*/ 0 w 9"/>
                  <a:gd name="T9" fmla="*/ 0 h 20"/>
                  <a:gd name="T10" fmla="*/ 0 w 9"/>
                  <a:gd name="T11" fmla="*/ 0 h 20"/>
                </a:gdLst>
                <a:ahLst/>
                <a:cxnLst>
                  <a:cxn ang="0">
                    <a:pos x="T0" y="T1"/>
                  </a:cxn>
                  <a:cxn ang="0">
                    <a:pos x="T2" y="T3"/>
                  </a:cxn>
                  <a:cxn ang="0">
                    <a:pos x="T4" y="T5"/>
                  </a:cxn>
                  <a:cxn ang="0">
                    <a:pos x="T6" y="T7"/>
                  </a:cxn>
                  <a:cxn ang="0">
                    <a:pos x="T8" y="T9"/>
                  </a:cxn>
                  <a:cxn ang="0">
                    <a:pos x="T10" y="T11"/>
                  </a:cxn>
                </a:cxnLst>
                <a:rect l="0" t="0" r="r" b="b"/>
                <a:pathLst>
                  <a:path w="9" h="20">
                    <a:moveTo>
                      <a:pt x="0" y="0"/>
                    </a:moveTo>
                    <a:lnTo>
                      <a:pt x="4" y="0"/>
                    </a:lnTo>
                    <a:lnTo>
                      <a:pt x="9" y="19"/>
                    </a:lnTo>
                    <a:lnTo>
                      <a:pt x="4"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3768"/>
              <p:cNvSpPr>
                <a:spLocks noEditPoints="1"/>
              </p:cNvSpPr>
              <p:nvPr/>
            </p:nvSpPr>
            <p:spPr bwMode="auto">
              <a:xfrm>
                <a:off x="5613648" y="2415962"/>
                <a:ext cx="65392" cy="125753"/>
              </a:xfrm>
              <a:custGeom>
                <a:avLst/>
                <a:gdLst>
                  <a:gd name="T0" fmla="*/ 0 w 13"/>
                  <a:gd name="T1" fmla="*/ 4 h 25"/>
                  <a:gd name="T2" fmla="*/ 2 w 13"/>
                  <a:gd name="T3" fmla="*/ 3 h 25"/>
                  <a:gd name="T4" fmla="*/ 3 w 13"/>
                  <a:gd name="T5" fmla="*/ 5 h 25"/>
                  <a:gd name="T6" fmla="*/ 2 w 13"/>
                  <a:gd name="T7" fmla="*/ 3 h 25"/>
                  <a:gd name="T8" fmla="*/ 0 w 13"/>
                  <a:gd name="T9" fmla="*/ 4 h 25"/>
                  <a:gd name="T10" fmla="*/ 0 w 13"/>
                  <a:gd name="T11" fmla="*/ 2 h 25"/>
                  <a:gd name="T12" fmla="*/ 8 w 13"/>
                  <a:gd name="T13" fmla="*/ 0 h 25"/>
                  <a:gd name="T14" fmla="*/ 13 w 13"/>
                  <a:gd name="T15" fmla="*/ 24 h 25"/>
                  <a:gd name="T16" fmla="*/ 4 w 13"/>
                  <a:gd name="T17" fmla="*/ 25 h 25"/>
                  <a:gd name="T18" fmla="*/ 0 w 13"/>
                  <a:gd name="T19" fmla="*/ 4 h 25"/>
                  <a:gd name="T20" fmla="*/ 0 w 13"/>
                  <a:gd name="T21" fmla="*/ 4 h 25"/>
                  <a:gd name="T22" fmla="*/ 7 w 13"/>
                  <a:gd name="T23" fmla="*/ 21 h 25"/>
                  <a:gd name="T24" fmla="*/ 7 w 13"/>
                  <a:gd name="T25" fmla="*/ 21 h 25"/>
                  <a:gd name="T26" fmla="*/ 5 w 13"/>
                  <a:gd name="T27" fmla="*/ 5 h 25"/>
                  <a:gd name="T28" fmla="*/ 5 w 13"/>
                  <a:gd name="T29" fmla="*/ 5 h 25"/>
                  <a:gd name="T30" fmla="*/ 7 w 13"/>
                  <a:gd name="T31" fmla="*/ 21 h 25"/>
                  <a:gd name="T32" fmla="*/ 7 w 13"/>
                  <a:gd name="T33"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5">
                    <a:moveTo>
                      <a:pt x="0" y="4"/>
                    </a:moveTo>
                    <a:lnTo>
                      <a:pt x="2" y="3"/>
                    </a:lnTo>
                    <a:lnTo>
                      <a:pt x="3" y="5"/>
                    </a:lnTo>
                    <a:lnTo>
                      <a:pt x="2" y="3"/>
                    </a:lnTo>
                    <a:lnTo>
                      <a:pt x="0" y="4"/>
                    </a:lnTo>
                    <a:lnTo>
                      <a:pt x="0" y="2"/>
                    </a:lnTo>
                    <a:lnTo>
                      <a:pt x="8" y="0"/>
                    </a:lnTo>
                    <a:lnTo>
                      <a:pt x="13" y="24"/>
                    </a:lnTo>
                    <a:lnTo>
                      <a:pt x="4" y="25"/>
                    </a:lnTo>
                    <a:lnTo>
                      <a:pt x="0" y="4"/>
                    </a:lnTo>
                    <a:lnTo>
                      <a:pt x="0" y="4"/>
                    </a:lnTo>
                    <a:close/>
                    <a:moveTo>
                      <a:pt x="7" y="21"/>
                    </a:moveTo>
                    <a:lnTo>
                      <a:pt x="7" y="21"/>
                    </a:lnTo>
                    <a:lnTo>
                      <a:pt x="5" y="5"/>
                    </a:lnTo>
                    <a:lnTo>
                      <a:pt x="5" y="5"/>
                    </a:lnTo>
                    <a:lnTo>
                      <a:pt x="7" y="21"/>
                    </a:lnTo>
                    <a:lnTo>
                      <a:pt x="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3769"/>
              <p:cNvSpPr/>
              <p:nvPr/>
            </p:nvSpPr>
            <p:spPr bwMode="auto">
              <a:xfrm>
                <a:off x="5653888" y="2441114"/>
                <a:ext cx="25152" cy="85513"/>
              </a:xfrm>
              <a:custGeom>
                <a:avLst/>
                <a:gdLst>
                  <a:gd name="T0" fmla="*/ 0 w 5"/>
                  <a:gd name="T1" fmla="*/ 17 h 17"/>
                  <a:gd name="T2" fmla="*/ 0 w 5"/>
                  <a:gd name="T3" fmla="*/ 0 h 17"/>
                  <a:gd name="T4" fmla="*/ 5 w 5"/>
                  <a:gd name="T5" fmla="*/ 0 h 17"/>
                  <a:gd name="T6" fmla="*/ 5 w 5"/>
                  <a:gd name="T7" fmla="*/ 17 h 17"/>
                  <a:gd name="T8" fmla="*/ 0 w 5"/>
                  <a:gd name="T9" fmla="*/ 17 h 17"/>
                  <a:gd name="T10" fmla="*/ 0 w 5"/>
                  <a:gd name="T11" fmla="*/ 17 h 17"/>
                </a:gdLst>
                <a:ahLst/>
                <a:cxnLst>
                  <a:cxn ang="0">
                    <a:pos x="T0" y="T1"/>
                  </a:cxn>
                  <a:cxn ang="0">
                    <a:pos x="T2" y="T3"/>
                  </a:cxn>
                  <a:cxn ang="0">
                    <a:pos x="T4" y="T5"/>
                  </a:cxn>
                  <a:cxn ang="0">
                    <a:pos x="T6" y="T7"/>
                  </a:cxn>
                  <a:cxn ang="0">
                    <a:pos x="T8" y="T9"/>
                  </a:cxn>
                  <a:cxn ang="0">
                    <a:pos x="T10" y="T11"/>
                  </a:cxn>
                </a:cxnLst>
                <a:rect l="0" t="0" r="r" b="b"/>
                <a:pathLst>
                  <a:path w="5" h="17">
                    <a:moveTo>
                      <a:pt x="0" y="17"/>
                    </a:moveTo>
                    <a:lnTo>
                      <a:pt x="0" y="0"/>
                    </a:lnTo>
                    <a:lnTo>
                      <a:pt x="5" y="0"/>
                    </a:lnTo>
                    <a:lnTo>
                      <a:pt x="5"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770"/>
              <p:cNvSpPr>
                <a:spLocks noEditPoints="1"/>
              </p:cNvSpPr>
              <p:nvPr/>
            </p:nvSpPr>
            <p:spPr bwMode="auto">
              <a:xfrm>
                <a:off x="5643828" y="2431054"/>
                <a:ext cx="45272" cy="105633"/>
              </a:xfrm>
              <a:custGeom>
                <a:avLst/>
                <a:gdLst>
                  <a:gd name="T0" fmla="*/ 7 w 9"/>
                  <a:gd name="T1" fmla="*/ 21 h 21"/>
                  <a:gd name="T2" fmla="*/ 2 w 9"/>
                  <a:gd name="T3" fmla="*/ 21 h 21"/>
                  <a:gd name="T4" fmla="*/ 2 w 9"/>
                  <a:gd name="T5" fmla="*/ 19 h 21"/>
                  <a:gd name="T6" fmla="*/ 5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7 w 9"/>
                  <a:gd name="T21" fmla="*/ 21 h 21"/>
                  <a:gd name="T22" fmla="*/ 7 w 9"/>
                  <a:gd name="T23" fmla="*/ 21 h 21"/>
                  <a:gd name="T24" fmla="*/ 5 w 9"/>
                  <a:gd name="T25" fmla="*/ 16 h 21"/>
                  <a:gd name="T26" fmla="*/ 5 w 9"/>
                  <a:gd name="T27" fmla="*/ 16 h 21"/>
                  <a:gd name="T28" fmla="*/ 5 w 9"/>
                  <a:gd name="T29" fmla="*/ 4 h 21"/>
                  <a:gd name="T30" fmla="*/ 5 w 9"/>
                  <a:gd name="T31" fmla="*/ 4 h 21"/>
                  <a:gd name="T32" fmla="*/ 5 w 9"/>
                  <a:gd name="T33" fmla="*/ 16 h 21"/>
                  <a:gd name="T34" fmla="*/ 5 w 9"/>
                  <a:gd name="T35"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1">
                    <a:moveTo>
                      <a:pt x="7" y="21"/>
                    </a:moveTo>
                    <a:lnTo>
                      <a:pt x="2" y="21"/>
                    </a:lnTo>
                    <a:lnTo>
                      <a:pt x="2" y="19"/>
                    </a:lnTo>
                    <a:lnTo>
                      <a:pt x="5" y="19"/>
                    </a:lnTo>
                    <a:lnTo>
                      <a:pt x="2" y="19"/>
                    </a:lnTo>
                    <a:lnTo>
                      <a:pt x="2" y="21"/>
                    </a:lnTo>
                    <a:lnTo>
                      <a:pt x="0" y="21"/>
                    </a:lnTo>
                    <a:lnTo>
                      <a:pt x="0" y="0"/>
                    </a:lnTo>
                    <a:lnTo>
                      <a:pt x="9" y="0"/>
                    </a:lnTo>
                    <a:lnTo>
                      <a:pt x="9" y="21"/>
                    </a:lnTo>
                    <a:lnTo>
                      <a:pt x="7" y="21"/>
                    </a:lnTo>
                    <a:lnTo>
                      <a:pt x="7" y="21"/>
                    </a:lnTo>
                    <a:close/>
                    <a:moveTo>
                      <a:pt x="5" y="16"/>
                    </a:moveTo>
                    <a:lnTo>
                      <a:pt x="5" y="16"/>
                    </a:lnTo>
                    <a:lnTo>
                      <a:pt x="5" y="4"/>
                    </a:lnTo>
                    <a:lnTo>
                      <a:pt x="5" y="4"/>
                    </a:lnTo>
                    <a:lnTo>
                      <a:pt x="5" y="16"/>
                    </a:lnTo>
                    <a:lnTo>
                      <a:pt x="5"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771"/>
              <p:cNvSpPr/>
              <p:nvPr/>
            </p:nvSpPr>
            <p:spPr bwMode="auto">
              <a:xfrm>
                <a:off x="5653888" y="2436083"/>
                <a:ext cx="50301" cy="95573"/>
              </a:xfrm>
              <a:custGeom>
                <a:avLst/>
                <a:gdLst>
                  <a:gd name="T0" fmla="*/ 0 w 10"/>
                  <a:gd name="T1" fmla="*/ 18 h 19"/>
                  <a:gd name="T2" fmla="*/ 6 w 10"/>
                  <a:gd name="T3" fmla="*/ 0 h 19"/>
                  <a:gd name="T4" fmla="*/ 10 w 10"/>
                  <a:gd name="T5" fmla="*/ 2 h 19"/>
                  <a:gd name="T6" fmla="*/ 5 w 10"/>
                  <a:gd name="T7" fmla="*/ 19 h 19"/>
                  <a:gd name="T8" fmla="*/ 0 w 10"/>
                  <a:gd name="T9" fmla="*/ 18 h 19"/>
                  <a:gd name="T10" fmla="*/ 0 w 10"/>
                  <a:gd name="T11" fmla="*/ 18 h 19"/>
                </a:gdLst>
                <a:ahLst/>
                <a:cxnLst>
                  <a:cxn ang="0">
                    <a:pos x="T0" y="T1"/>
                  </a:cxn>
                  <a:cxn ang="0">
                    <a:pos x="T2" y="T3"/>
                  </a:cxn>
                  <a:cxn ang="0">
                    <a:pos x="T4" y="T5"/>
                  </a:cxn>
                  <a:cxn ang="0">
                    <a:pos x="T6" y="T7"/>
                  </a:cxn>
                  <a:cxn ang="0">
                    <a:pos x="T8" y="T9"/>
                  </a:cxn>
                  <a:cxn ang="0">
                    <a:pos x="T10" y="T11"/>
                  </a:cxn>
                </a:cxnLst>
                <a:rect l="0" t="0" r="r" b="b"/>
                <a:pathLst>
                  <a:path w="10" h="19">
                    <a:moveTo>
                      <a:pt x="0" y="18"/>
                    </a:moveTo>
                    <a:lnTo>
                      <a:pt x="6" y="0"/>
                    </a:lnTo>
                    <a:lnTo>
                      <a:pt x="10" y="2"/>
                    </a:lnTo>
                    <a:lnTo>
                      <a:pt x="5" y="19"/>
                    </a:lnTo>
                    <a:lnTo>
                      <a:pt x="0" y="18"/>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772"/>
              <p:cNvSpPr/>
              <p:nvPr/>
            </p:nvSpPr>
            <p:spPr bwMode="auto">
              <a:xfrm>
                <a:off x="5638800" y="2426023"/>
                <a:ext cx="80481" cy="120721"/>
              </a:xfrm>
              <a:custGeom>
                <a:avLst/>
                <a:gdLst>
                  <a:gd name="T0" fmla="*/ 7 w 16"/>
                  <a:gd name="T1" fmla="*/ 23 h 24"/>
                  <a:gd name="T2" fmla="*/ 2 w 16"/>
                  <a:gd name="T3" fmla="*/ 22 h 24"/>
                  <a:gd name="T4" fmla="*/ 3 w 16"/>
                  <a:gd name="T5" fmla="*/ 20 h 24"/>
                  <a:gd name="T6" fmla="*/ 6 w 16"/>
                  <a:gd name="T7" fmla="*/ 21 h 24"/>
                  <a:gd name="T8" fmla="*/ 3 w 16"/>
                  <a:gd name="T9" fmla="*/ 20 h 24"/>
                  <a:gd name="T10" fmla="*/ 2 w 16"/>
                  <a:gd name="T11" fmla="*/ 22 h 24"/>
                  <a:gd name="T12" fmla="*/ 0 w 16"/>
                  <a:gd name="T13" fmla="*/ 21 h 24"/>
                  <a:gd name="T14" fmla="*/ 8 w 16"/>
                  <a:gd name="T15" fmla="*/ 0 h 24"/>
                  <a:gd name="T16" fmla="*/ 16 w 16"/>
                  <a:gd name="T17" fmla="*/ 2 h 24"/>
                  <a:gd name="T18" fmla="*/ 9 w 16"/>
                  <a:gd name="T19" fmla="*/ 24 h 24"/>
                  <a:gd name="T20" fmla="*/ 7 w 16"/>
                  <a:gd name="T21" fmla="*/ 23 h 24"/>
                  <a:gd name="T22" fmla="*/ 7 w 16"/>
                  <a:gd name="T23"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7" y="23"/>
                    </a:moveTo>
                    <a:lnTo>
                      <a:pt x="2" y="22"/>
                    </a:lnTo>
                    <a:lnTo>
                      <a:pt x="3" y="20"/>
                    </a:lnTo>
                    <a:lnTo>
                      <a:pt x="6" y="21"/>
                    </a:lnTo>
                    <a:lnTo>
                      <a:pt x="3" y="20"/>
                    </a:lnTo>
                    <a:lnTo>
                      <a:pt x="2" y="22"/>
                    </a:lnTo>
                    <a:lnTo>
                      <a:pt x="0" y="21"/>
                    </a:lnTo>
                    <a:lnTo>
                      <a:pt x="8" y="0"/>
                    </a:lnTo>
                    <a:lnTo>
                      <a:pt x="16" y="2"/>
                    </a:lnTo>
                    <a:lnTo>
                      <a:pt x="9" y="24"/>
                    </a:lnTo>
                    <a:lnTo>
                      <a:pt x="7" y="23"/>
                    </a:lnTo>
                    <a:lnTo>
                      <a:pt x="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773"/>
              <p:cNvSpPr/>
              <p:nvPr/>
            </p:nvSpPr>
            <p:spPr bwMode="auto">
              <a:xfrm>
                <a:off x="5674009" y="2466263"/>
                <a:ext cx="45272" cy="70421"/>
              </a:xfrm>
              <a:custGeom>
                <a:avLst/>
                <a:gdLst>
                  <a:gd name="T0" fmla="*/ 0 w 9"/>
                  <a:gd name="T1" fmla="*/ 12 h 14"/>
                  <a:gd name="T2" fmla="*/ 4 w 9"/>
                  <a:gd name="T3" fmla="*/ 0 h 14"/>
                  <a:gd name="T4" fmla="*/ 9 w 9"/>
                  <a:gd name="T5" fmla="*/ 2 h 14"/>
                  <a:gd name="T6" fmla="*/ 3 w 9"/>
                  <a:gd name="T7" fmla="*/ 14 h 14"/>
                  <a:gd name="T8" fmla="*/ 0 w 9"/>
                  <a:gd name="T9" fmla="*/ 12 h 14"/>
                  <a:gd name="T10" fmla="*/ 0 w 9"/>
                  <a:gd name="T11" fmla="*/ 12 h 14"/>
                </a:gdLst>
                <a:ahLst/>
                <a:cxnLst>
                  <a:cxn ang="0">
                    <a:pos x="T0" y="T1"/>
                  </a:cxn>
                  <a:cxn ang="0">
                    <a:pos x="T2" y="T3"/>
                  </a:cxn>
                  <a:cxn ang="0">
                    <a:pos x="T4" y="T5"/>
                  </a:cxn>
                  <a:cxn ang="0">
                    <a:pos x="T6" y="T7"/>
                  </a:cxn>
                  <a:cxn ang="0">
                    <a:pos x="T8" y="T9"/>
                  </a:cxn>
                  <a:cxn ang="0">
                    <a:pos x="T10" y="T11"/>
                  </a:cxn>
                </a:cxnLst>
                <a:rect l="0" t="0" r="r" b="b"/>
                <a:pathLst>
                  <a:path w="9" h="14">
                    <a:moveTo>
                      <a:pt x="0" y="12"/>
                    </a:moveTo>
                    <a:lnTo>
                      <a:pt x="4" y="0"/>
                    </a:lnTo>
                    <a:lnTo>
                      <a:pt x="9" y="2"/>
                    </a:lnTo>
                    <a:lnTo>
                      <a:pt x="3" y="14"/>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774"/>
              <p:cNvSpPr>
                <a:spLocks noEditPoints="1"/>
              </p:cNvSpPr>
              <p:nvPr/>
            </p:nvSpPr>
            <p:spPr bwMode="auto">
              <a:xfrm>
                <a:off x="5653888" y="2446143"/>
                <a:ext cx="80481" cy="100601"/>
              </a:xfrm>
              <a:custGeom>
                <a:avLst/>
                <a:gdLst>
                  <a:gd name="T0" fmla="*/ 6 w 16"/>
                  <a:gd name="T1" fmla="*/ 19 h 20"/>
                  <a:gd name="T2" fmla="*/ 3 w 16"/>
                  <a:gd name="T3" fmla="*/ 18 h 20"/>
                  <a:gd name="T4" fmla="*/ 4 w 16"/>
                  <a:gd name="T5" fmla="*/ 16 h 20"/>
                  <a:gd name="T6" fmla="*/ 5 w 16"/>
                  <a:gd name="T7" fmla="*/ 17 h 20"/>
                  <a:gd name="T8" fmla="*/ 4 w 16"/>
                  <a:gd name="T9" fmla="*/ 16 h 20"/>
                  <a:gd name="T10" fmla="*/ 3 w 16"/>
                  <a:gd name="T11" fmla="*/ 18 h 20"/>
                  <a:gd name="T12" fmla="*/ 0 w 16"/>
                  <a:gd name="T13" fmla="*/ 17 h 20"/>
                  <a:gd name="T14" fmla="*/ 7 w 16"/>
                  <a:gd name="T15" fmla="*/ 0 h 20"/>
                  <a:gd name="T16" fmla="*/ 16 w 16"/>
                  <a:gd name="T17" fmla="*/ 5 h 20"/>
                  <a:gd name="T18" fmla="*/ 8 w 16"/>
                  <a:gd name="T19" fmla="*/ 20 h 20"/>
                  <a:gd name="T20" fmla="*/ 6 w 16"/>
                  <a:gd name="T21" fmla="*/ 19 h 20"/>
                  <a:gd name="T22" fmla="*/ 6 w 16"/>
                  <a:gd name="T23" fmla="*/ 19 h 20"/>
                  <a:gd name="T24" fmla="*/ 7 w 16"/>
                  <a:gd name="T25" fmla="*/ 13 h 20"/>
                  <a:gd name="T26" fmla="*/ 9 w 16"/>
                  <a:gd name="T27" fmla="*/ 7 h 20"/>
                  <a:gd name="T28" fmla="*/ 9 w 16"/>
                  <a:gd name="T29" fmla="*/ 7 h 20"/>
                  <a:gd name="T30" fmla="*/ 7 w 16"/>
                  <a:gd name="T31" fmla="*/ 13 h 20"/>
                  <a:gd name="T32" fmla="*/ 7 w 16"/>
                  <a:gd name="T33"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6" y="19"/>
                    </a:moveTo>
                    <a:lnTo>
                      <a:pt x="3" y="18"/>
                    </a:lnTo>
                    <a:lnTo>
                      <a:pt x="4" y="16"/>
                    </a:lnTo>
                    <a:lnTo>
                      <a:pt x="5" y="17"/>
                    </a:lnTo>
                    <a:lnTo>
                      <a:pt x="4" y="16"/>
                    </a:lnTo>
                    <a:lnTo>
                      <a:pt x="3" y="18"/>
                    </a:lnTo>
                    <a:lnTo>
                      <a:pt x="0" y="17"/>
                    </a:lnTo>
                    <a:lnTo>
                      <a:pt x="7" y="0"/>
                    </a:lnTo>
                    <a:lnTo>
                      <a:pt x="16" y="5"/>
                    </a:lnTo>
                    <a:lnTo>
                      <a:pt x="8" y="20"/>
                    </a:lnTo>
                    <a:lnTo>
                      <a:pt x="6" y="19"/>
                    </a:lnTo>
                    <a:lnTo>
                      <a:pt x="6" y="19"/>
                    </a:lnTo>
                    <a:close/>
                    <a:moveTo>
                      <a:pt x="7" y="13"/>
                    </a:moveTo>
                    <a:lnTo>
                      <a:pt x="9" y="7"/>
                    </a:lnTo>
                    <a:lnTo>
                      <a:pt x="9" y="7"/>
                    </a:lnTo>
                    <a:lnTo>
                      <a:pt x="7" y="13"/>
                    </a:lnTo>
                    <a:lnTo>
                      <a:pt x="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775"/>
              <p:cNvSpPr/>
              <p:nvPr/>
            </p:nvSpPr>
            <p:spPr bwMode="auto">
              <a:xfrm>
                <a:off x="5392325" y="3562816"/>
                <a:ext cx="160962" cy="965772"/>
              </a:xfrm>
              <a:custGeom>
                <a:avLst/>
                <a:gdLst>
                  <a:gd name="T0" fmla="*/ 0 w 29"/>
                  <a:gd name="T1" fmla="*/ 174 h 175"/>
                  <a:gd name="T2" fmla="*/ 0 w 29"/>
                  <a:gd name="T3" fmla="*/ 170 h 175"/>
                  <a:gd name="T4" fmla="*/ 20 w 29"/>
                  <a:gd name="T5" fmla="*/ 171 h 175"/>
                  <a:gd name="T6" fmla="*/ 20 w 29"/>
                  <a:gd name="T7" fmla="*/ 171 h 175"/>
                  <a:gd name="T8" fmla="*/ 25 w 29"/>
                  <a:gd name="T9" fmla="*/ 171 h 175"/>
                  <a:gd name="T10" fmla="*/ 25 w 29"/>
                  <a:gd name="T11" fmla="*/ 171 h 175"/>
                  <a:gd name="T12" fmla="*/ 17 w 29"/>
                  <a:gd name="T13" fmla="*/ 83 h 175"/>
                  <a:gd name="T14" fmla="*/ 17 w 29"/>
                  <a:gd name="T15" fmla="*/ 83 h 175"/>
                  <a:gd name="T16" fmla="*/ 9 w 29"/>
                  <a:gd name="T17" fmla="*/ 0 h 175"/>
                  <a:gd name="T18" fmla="*/ 9 w 29"/>
                  <a:gd name="T19" fmla="*/ 0 h 175"/>
                  <a:gd name="T20" fmla="*/ 9 w 29"/>
                  <a:gd name="T21" fmla="*/ 0 h 175"/>
                  <a:gd name="T22" fmla="*/ 13 w 29"/>
                  <a:gd name="T23" fmla="*/ 0 h 175"/>
                  <a:gd name="T24" fmla="*/ 29 w 29"/>
                  <a:gd name="T25" fmla="*/ 172 h 175"/>
                  <a:gd name="T26" fmla="*/ 29 w 29"/>
                  <a:gd name="T27" fmla="*/ 172 h 175"/>
                  <a:gd name="T28" fmla="*/ 29 w 29"/>
                  <a:gd name="T29" fmla="*/ 173 h 175"/>
                  <a:gd name="T30" fmla="*/ 29 w 29"/>
                  <a:gd name="T31" fmla="*/ 173 h 175"/>
                  <a:gd name="T32" fmla="*/ 29 w 29"/>
                  <a:gd name="T33" fmla="*/ 173 h 175"/>
                  <a:gd name="T34" fmla="*/ 29 w 29"/>
                  <a:gd name="T35" fmla="*/ 173 h 175"/>
                  <a:gd name="T36" fmla="*/ 27 w 29"/>
                  <a:gd name="T37" fmla="*/ 174 h 175"/>
                  <a:gd name="T38" fmla="*/ 27 w 29"/>
                  <a:gd name="T39" fmla="*/ 174 h 175"/>
                  <a:gd name="T40" fmla="*/ 25 w 29"/>
                  <a:gd name="T41" fmla="*/ 175 h 175"/>
                  <a:gd name="T42" fmla="*/ 25 w 29"/>
                  <a:gd name="T43" fmla="*/ 175 h 175"/>
                  <a:gd name="T44" fmla="*/ 20 w 29"/>
                  <a:gd name="T45" fmla="*/ 175 h 175"/>
                  <a:gd name="T46" fmla="*/ 20 w 29"/>
                  <a:gd name="T47" fmla="*/ 175 h 175"/>
                  <a:gd name="T48" fmla="*/ 0 w 29"/>
                  <a:gd name="T49" fmla="*/ 1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75">
                    <a:moveTo>
                      <a:pt x="0" y="174"/>
                    </a:moveTo>
                    <a:cubicBezTo>
                      <a:pt x="0" y="170"/>
                      <a:pt x="0" y="170"/>
                      <a:pt x="0" y="170"/>
                    </a:cubicBezTo>
                    <a:cubicBezTo>
                      <a:pt x="0" y="170"/>
                      <a:pt x="12" y="171"/>
                      <a:pt x="20" y="171"/>
                    </a:cubicBezTo>
                    <a:cubicBezTo>
                      <a:pt x="20" y="171"/>
                      <a:pt x="20" y="171"/>
                      <a:pt x="20" y="171"/>
                    </a:cubicBezTo>
                    <a:cubicBezTo>
                      <a:pt x="22" y="171"/>
                      <a:pt x="24" y="171"/>
                      <a:pt x="25" y="171"/>
                    </a:cubicBezTo>
                    <a:cubicBezTo>
                      <a:pt x="25" y="171"/>
                      <a:pt x="25" y="171"/>
                      <a:pt x="25" y="171"/>
                    </a:cubicBezTo>
                    <a:cubicBezTo>
                      <a:pt x="25" y="162"/>
                      <a:pt x="21" y="122"/>
                      <a:pt x="17" y="83"/>
                    </a:cubicBezTo>
                    <a:cubicBezTo>
                      <a:pt x="17" y="83"/>
                      <a:pt x="17" y="83"/>
                      <a:pt x="17" y="83"/>
                    </a:cubicBezTo>
                    <a:cubicBezTo>
                      <a:pt x="13" y="41"/>
                      <a:pt x="9" y="0"/>
                      <a:pt x="9" y="0"/>
                    </a:cubicBezTo>
                    <a:cubicBezTo>
                      <a:pt x="9" y="0"/>
                      <a:pt x="9" y="0"/>
                      <a:pt x="9" y="0"/>
                    </a:cubicBezTo>
                    <a:cubicBezTo>
                      <a:pt x="9" y="0"/>
                      <a:pt x="9" y="0"/>
                      <a:pt x="9" y="0"/>
                    </a:cubicBezTo>
                    <a:cubicBezTo>
                      <a:pt x="13" y="0"/>
                      <a:pt x="13" y="0"/>
                      <a:pt x="13" y="0"/>
                    </a:cubicBezTo>
                    <a:cubicBezTo>
                      <a:pt x="13" y="0"/>
                      <a:pt x="29" y="164"/>
                      <a:pt x="29" y="172"/>
                    </a:cubicBezTo>
                    <a:cubicBezTo>
                      <a:pt x="29" y="172"/>
                      <a:pt x="29" y="172"/>
                      <a:pt x="29" y="172"/>
                    </a:cubicBezTo>
                    <a:cubicBezTo>
                      <a:pt x="29" y="172"/>
                      <a:pt x="29" y="172"/>
                      <a:pt x="29" y="173"/>
                    </a:cubicBezTo>
                    <a:cubicBezTo>
                      <a:pt x="29" y="173"/>
                      <a:pt x="29" y="173"/>
                      <a:pt x="29" y="173"/>
                    </a:cubicBezTo>
                    <a:cubicBezTo>
                      <a:pt x="29" y="173"/>
                      <a:pt x="29" y="173"/>
                      <a:pt x="29" y="173"/>
                    </a:cubicBezTo>
                    <a:cubicBezTo>
                      <a:pt x="29" y="173"/>
                      <a:pt x="29" y="173"/>
                      <a:pt x="29" y="173"/>
                    </a:cubicBezTo>
                    <a:cubicBezTo>
                      <a:pt x="28" y="175"/>
                      <a:pt x="28" y="174"/>
                      <a:pt x="27" y="174"/>
                    </a:cubicBezTo>
                    <a:cubicBezTo>
                      <a:pt x="27" y="174"/>
                      <a:pt x="27" y="174"/>
                      <a:pt x="27" y="174"/>
                    </a:cubicBezTo>
                    <a:cubicBezTo>
                      <a:pt x="26" y="174"/>
                      <a:pt x="26" y="175"/>
                      <a:pt x="25" y="175"/>
                    </a:cubicBezTo>
                    <a:cubicBezTo>
                      <a:pt x="25" y="175"/>
                      <a:pt x="25" y="175"/>
                      <a:pt x="25" y="175"/>
                    </a:cubicBezTo>
                    <a:cubicBezTo>
                      <a:pt x="24" y="175"/>
                      <a:pt x="22" y="175"/>
                      <a:pt x="20" y="175"/>
                    </a:cubicBezTo>
                    <a:cubicBezTo>
                      <a:pt x="20" y="175"/>
                      <a:pt x="20" y="175"/>
                      <a:pt x="20" y="175"/>
                    </a:cubicBezTo>
                    <a:cubicBezTo>
                      <a:pt x="12" y="175"/>
                      <a:pt x="0" y="174"/>
                      <a:pt x="0"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76"/>
              <p:cNvSpPr>
                <a:spLocks noEditPoints="1"/>
              </p:cNvSpPr>
              <p:nvPr/>
            </p:nvSpPr>
            <p:spPr bwMode="auto">
              <a:xfrm>
                <a:off x="5382265" y="3532636"/>
                <a:ext cx="181082" cy="1016072"/>
              </a:xfrm>
              <a:custGeom>
                <a:avLst/>
                <a:gdLst>
                  <a:gd name="T0" fmla="*/ 0 w 33"/>
                  <a:gd name="T1" fmla="*/ 181 h 184"/>
                  <a:gd name="T2" fmla="*/ 0 w 33"/>
                  <a:gd name="T3" fmla="*/ 180 h 184"/>
                  <a:gd name="T4" fmla="*/ 0 w 33"/>
                  <a:gd name="T5" fmla="*/ 179 h 184"/>
                  <a:gd name="T6" fmla="*/ 0 w 33"/>
                  <a:gd name="T7" fmla="*/ 179 h 184"/>
                  <a:gd name="T8" fmla="*/ 2 w 33"/>
                  <a:gd name="T9" fmla="*/ 173 h 184"/>
                  <a:gd name="T10" fmla="*/ 22 w 33"/>
                  <a:gd name="T11" fmla="*/ 174 h 184"/>
                  <a:gd name="T12" fmla="*/ 23 w 33"/>
                  <a:gd name="T13" fmla="*/ 174 h 184"/>
                  <a:gd name="T14" fmla="*/ 25 w 33"/>
                  <a:gd name="T15" fmla="*/ 174 h 184"/>
                  <a:gd name="T16" fmla="*/ 17 w 33"/>
                  <a:gd name="T17" fmla="*/ 89 h 184"/>
                  <a:gd name="T18" fmla="*/ 9 w 33"/>
                  <a:gd name="T19" fmla="*/ 5 h 184"/>
                  <a:gd name="T20" fmla="*/ 12 w 33"/>
                  <a:gd name="T21" fmla="*/ 3 h 184"/>
                  <a:gd name="T22" fmla="*/ 17 w 33"/>
                  <a:gd name="T23" fmla="*/ 5 h 184"/>
                  <a:gd name="T24" fmla="*/ 17 w 33"/>
                  <a:gd name="T25" fmla="*/ 5 h 184"/>
                  <a:gd name="T26" fmla="*/ 18 w 33"/>
                  <a:gd name="T27" fmla="*/ 6 h 184"/>
                  <a:gd name="T28" fmla="*/ 18 w 33"/>
                  <a:gd name="T29" fmla="*/ 12 h 184"/>
                  <a:gd name="T30" fmla="*/ 20 w 33"/>
                  <a:gd name="T31" fmla="*/ 30 h 184"/>
                  <a:gd name="T32" fmla="*/ 25 w 33"/>
                  <a:gd name="T33" fmla="*/ 88 h 184"/>
                  <a:gd name="T34" fmla="*/ 33 w 33"/>
                  <a:gd name="T35" fmla="*/ 177 h 184"/>
                  <a:gd name="T36" fmla="*/ 33 w 33"/>
                  <a:gd name="T37" fmla="*/ 177 h 184"/>
                  <a:gd name="T38" fmla="*/ 33 w 33"/>
                  <a:gd name="T39" fmla="*/ 178 h 184"/>
                  <a:gd name="T40" fmla="*/ 33 w 33"/>
                  <a:gd name="T41" fmla="*/ 178 h 184"/>
                  <a:gd name="T42" fmla="*/ 33 w 33"/>
                  <a:gd name="T43" fmla="*/ 179 h 184"/>
                  <a:gd name="T44" fmla="*/ 33 w 33"/>
                  <a:gd name="T45" fmla="*/ 180 h 184"/>
                  <a:gd name="T46" fmla="*/ 30 w 33"/>
                  <a:gd name="T47" fmla="*/ 181 h 184"/>
                  <a:gd name="T48" fmla="*/ 30 w 33"/>
                  <a:gd name="T49" fmla="*/ 181 h 184"/>
                  <a:gd name="T50" fmla="*/ 27 w 33"/>
                  <a:gd name="T51" fmla="*/ 182 h 184"/>
                  <a:gd name="T52" fmla="*/ 22 w 33"/>
                  <a:gd name="T53" fmla="*/ 182 h 184"/>
                  <a:gd name="T54" fmla="*/ 4 w 33"/>
                  <a:gd name="T55" fmla="*/ 181 h 184"/>
                  <a:gd name="T56" fmla="*/ 3 w 33"/>
                  <a:gd name="T57" fmla="*/ 184 h 184"/>
                  <a:gd name="T58" fmla="*/ 2 w 33"/>
                  <a:gd name="T59" fmla="*/ 181 h 184"/>
                  <a:gd name="T60" fmla="*/ 2 w 33"/>
                  <a:gd name="T61" fmla="*/ 181 h 184"/>
                  <a:gd name="T62" fmla="*/ 1 w 33"/>
                  <a:gd name="T63" fmla="*/ 181 h 184"/>
                  <a:gd name="T64" fmla="*/ 2 w 33"/>
                  <a:gd name="T65" fmla="*/ 179 h 184"/>
                  <a:gd name="T66" fmla="*/ 2 w 33"/>
                  <a:gd name="T67" fmla="*/ 179 h 184"/>
                  <a:gd name="T68" fmla="*/ 2 w 33"/>
                  <a:gd name="T69" fmla="*/ 179 h 184"/>
                  <a:gd name="T70" fmla="*/ 25 w 33"/>
                  <a:gd name="T71" fmla="*/ 178 h 184"/>
                  <a:gd name="T72" fmla="*/ 27 w 33"/>
                  <a:gd name="T73" fmla="*/ 178 h 184"/>
                  <a:gd name="T74" fmla="*/ 27 w 33"/>
                  <a:gd name="T75" fmla="*/ 178 h 184"/>
                  <a:gd name="T76" fmla="*/ 33 w 33"/>
                  <a:gd name="T77" fmla="*/ 178 h 184"/>
                  <a:gd name="T78" fmla="*/ 33 w 33"/>
                  <a:gd name="T79" fmla="*/ 178 h 184"/>
                  <a:gd name="T80" fmla="*/ 26 w 33"/>
                  <a:gd name="T81" fmla="*/ 135 h 184"/>
                  <a:gd name="T82" fmla="*/ 29 w 33"/>
                  <a:gd name="T83" fmla="*/ 175 h 184"/>
                  <a:gd name="T84" fmla="*/ 14 w 33"/>
                  <a:gd name="T85" fmla="*/ 7 h 184"/>
                  <a:gd name="T86" fmla="*/ 14 w 33"/>
                  <a:gd name="T8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184">
                    <a:moveTo>
                      <a:pt x="0" y="181"/>
                    </a:moveTo>
                    <a:cubicBezTo>
                      <a:pt x="0" y="181"/>
                      <a:pt x="0" y="181"/>
                      <a:pt x="0" y="181"/>
                    </a:cubicBezTo>
                    <a:cubicBezTo>
                      <a:pt x="0" y="181"/>
                      <a:pt x="0" y="181"/>
                      <a:pt x="0" y="181"/>
                    </a:cubicBezTo>
                    <a:cubicBezTo>
                      <a:pt x="0" y="181"/>
                      <a:pt x="0" y="181"/>
                      <a:pt x="0" y="180"/>
                    </a:cubicBezTo>
                    <a:cubicBezTo>
                      <a:pt x="0" y="180"/>
                      <a:pt x="0" y="180"/>
                      <a:pt x="0" y="180"/>
                    </a:cubicBezTo>
                    <a:cubicBezTo>
                      <a:pt x="0" y="180"/>
                      <a:pt x="0" y="180"/>
                      <a:pt x="0" y="179"/>
                    </a:cubicBezTo>
                    <a:cubicBezTo>
                      <a:pt x="0" y="179"/>
                      <a:pt x="0" y="179"/>
                      <a:pt x="0" y="179"/>
                    </a:cubicBezTo>
                    <a:cubicBezTo>
                      <a:pt x="0" y="179"/>
                      <a:pt x="0" y="179"/>
                      <a:pt x="0" y="179"/>
                    </a:cubicBezTo>
                    <a:cubicBezTo>
                      <a:pt x="0" y="173"/>
                      <a:pt x="0" y="173"/>
                      <a:pt x="0" y="173"/>
                    </a:cubicBezTo>
                    <a:cubicBezTo>
                      <a:pt x="2" y="173"/>
                      <a:pt x="2" y="173"/>
                      <a:pt x="2" y="173"/>
                    </a:cubicBezTo>
                    <a:cubicBezTo>
                      <a:pt x="2" y="173"/>
                      <a:pt x="14" y="174"/>
                      <a:pt x="22" y="174"/>
                    </a:cubicBezTo>
                    <a:cubicBezTo>
                      <a:pt x="22" y="174"/>
                      <a:pt x="22" y="174"/>
                      <a:pt x="22" y="174"/>
                    </a:cubicBezTo>
                    <a:cubicBezTo>
                      <a:pt x="22" y="174"/>
                      <a:pt x="22" y="174"/>
                      <a:pt x="23" y="174"/>
                    </a:cubicBezTo>
                    <a:cubicBezTo>
                      <a:pt x="23" y="174"/>
                      <a:pt x="23" y="174"/>
                      <a:pt x="23" y="174"/>
                    </a:cubicBezTo>
                    <a:cubicBezTo>
                      <a:pt x="23" y="174"/>
                      <a:pt x="24" y="174"/>
                      <a:pt x="25" y="174"/>
                    </a:cubicBezTo>
                    <a:cubicBezTo>
                      <a:pt x="25" y="174"/>
                      <a:pt x="25" y="174"/>
                      <a:pt x="25" y="174"/>
                    </a:cubicBezTo>
                    <a:cubicBezTo>
                      <a:pt x="24" y="162"/>
                      <a:pt x="21" y="125"/>
                      <a:pt x="17" y="89"/>
                    </a:cubicBezTo>
                    <a:cubicBezTo>
                      <a:pt x="17" y="89"/>
                      <a:pt x="17" y="89"/>
                      <a:pt x="17" y="89"/>
                    </a:cubicBezTo>
                    <a:cubicBezTo>
                      <a:pt x="13" y="46"/>
                      <a:pt x="9" y="5"/>
                      <a:pt x="9" y="5"/>
                    </a:cubicBezTo>
                    <a:cubicBezTo>
                      <a:pt x="9" y="5"/>
                      <a:pt x="9" y="5"/>
                      <a:pt x="9" y="5"/>
                    </a:cubicBezTo>
                    <a:cubicBezTo>
                      <a:pt x="9" y="0"/>
                      <a:pt x="9" y="0"/>
                      <a:pt x="9" y="0"/>
                    </a:cubicBezTo>
                    <a:cubicBezTo>
                      <a:pt x="12" y="3"/>
                      <a:pt x="12" y="3"/>
                      <a:pt x="12" y="3"/>
                    </a:cubicBezTo>
                    <a:cubicBezTo>
                      <a:pt x="17" y="3"/>
                      <a:pt x="17" y="3"/>
                      <a:pt x="17" y="3"/>
                    </a:cubicBezTo>
                    <a:cubicBezTo>
                      <a:pt x="17" y="5"/>
                      <a:pt x="17" y="5"/>
                      <a:pt x="17" y="5"/>
                    </a:cubicBezTo>
                    <a:cubicBezTo>
                      <a:pt x="17" y="5"/>
                      <a:pt x="17" y="5"/>
                      <a:pt x="17" y="5"/>
                    </a:cubicBezTo>
                    <a:cubicBezTo>
                      <a:pt x="17" y="5"/>
                      <a:pt x="17" y="5"/>
                      <a:pt x="17" y="5"/>
                    </a:cubicBezTo>
                    <a:cubicBezTo>
                      <a:pt x="17" y="5"/>
                      <a:pt x="17" y="5"/>
                      <a:pt x="17" y="5"/>
                    </a:cubicBezTo>
                    <a:cubicBezTo>
                      <a:pt x="17" y="5"/>
                      <a:pt x="17" y="6"/>
                      <a:pt x="18" y="6"/>
                    </a:cubicBezTo>
                    <a:cubicBezTo>
                      <a:pt x="18" y="6"/>
                      <a:pt x="18" y="6"/>
                      <a:pt x="18" y="6"/>
                    </a:cubicBezTo>
                    <a:cubicBezTo>
                      <a:pt x="18" y="8"/>
                      <a:pt x="18" y="9"/>
                      <a:pt x="18" y="12"/>
                    </a:cubicBezTo>
                    <a:cubicBezTo>
                      <a:pt x="18" y="12"/>
                      <a:pt x="18" y="12"/>
                      <a:pt x="18" y="12"/>
                    </a:cubicBezTo>
                    <a:cubicBezTo>
                      <a:pt x="18" y="16"/>
                      <a:pt x="19" y="23"/>
                      <a:pt x="20" y="30"/>
                    </a:cubicBezTo>
                    <a:cubicBezTo>
                      <a:pt x="20" y="30"/>
                      <a:pt x="20" y="30"/>
                      <a:pt x="20" y="30"/>
                    </a:cubicBezTo>
                    <a:cubicBezTo>
                      <a:pt x="21" y="46"/>
                      <a:pt x="23" y="67"/>
                      <a:pt x="25" y="88"/>
                    </a:cubicBezTo>
                    <a:cubicBezTo>
                      <a:pt x="25" y="88"/>
                      <a:pt x="25" y="88"/>
                      <a:pt x="25" y="88"/>
                    </a:cubicBezTo>
                    <a:cubicBezTo>
                      <a:pt x="29" y="130"/>
                      <a:pt x="33" y="173"/>
                      <a:pt x="33" y="177"/>
                    </a:cubicBezTo>
                    <a:cubicBezTo>
                      <a:pt x="33" y="177"/>
                      <a:pt x="33" y="177"/>
                      <a:pt x="33" y="177"/>
                    </a:cubicBezTo>
                    <a:cubicBezTo>
                      <a:pt x="33" y="177"/>
                      <a:pt x="33" y="177"/>
                      <a:pt x="33" y="177"/>
                    </a:cubicBezTo>
                    <a:cubicBezTo>
                      <a:pt x="33" y="177"/>
                      <a:pt x="33" y="177"/>
                      <a:pt x="33" y="178"/>
                    </a:cubicBezTo>
                    <a:cubicBezTo>
                      <a:pt x="33" y="178"/>
                      <a:pt x="33" y="178"/>
                      <a:pt x="33" y="178"/>
                    </a:cubicBezTo>
                    <a:cubicBezTo>
                      <a:pt x="33" y="178"/>
                      <a:pt x="33" y="178"/>
                      <a:pt x="33" y="178"/>
                    </a:cubicBezTo>
                    <a:cubicBezTo>
                      <a:pt x="33" y="178"/>
                      <a:pt x="33" y="178"/>
                      <a:pt x="33" y="178"/>
                    </a:cubicBezTo>
                    <a:cubicBezTo>
                      <a:pt x="33" y="178"/>
                      <a:pt x="33" y="178"/>
                      <a:pt x="33" y="178"/>
                    </a:cubicBezTo>
                    <a:cubicBezTo>
                      <a:pt x="33" y="179"/>
                      <a:pt x="33" y="179"/>
                      <a:pt x="33" y="179"/>
                    </a:cubicBezTo>
                    <a:cubicBezTo>
                      <a:pt x="33" y="179"/>
                      <a:pt x="33" y="179"/>
                      <a:pt x="33" y="179"/>
                    </a:cubicBezTo>
                    <a:cubicBezTo>
                      <a:pt x="33" y="180"/>
                      <a:pt x="33" y="180"/>
                      <a:pt x="33" y="180"/>
                    </a:cubicBezTo>
                    <a:cubicBezTo>
                      <a:pt x="32" y="180"/>
                      <a:pt x="32" y="180"/>
                      <a:pt x="32" y="180"/>
                    </a:cubicBezTo>
                    <a:cubicBezTo>
                      <a:pt x="32" y="181"/>
                      <a:pt x="30" y="181"/>
                      <a:pt x="30" y="181"/>
                    </a:cubicBezTo>
                    <a:cubicBezTo>
                      <a:pt x="30" y="181"/>
                      <a:pt x="30" y="181"/>
                      <a:pt x="30" y="181"/>
                    </a:cubicBezTo>
                    <a:cubicBezTo>
                      <a:pt x="30" y="181"/>
                      <a:pt x="30" y="181"/>
                      <a:pt x="30" y="181"/>
                    </a:cubicBezTo>
                    <a:cubicBezTo>
                      <a:pt x="29" y="181"/>
                      <a:pt x="29" y="181"/>
                      <a:pt x="29" y="181"/>
                    </a:cubicBezTo>
                    <a:cubicBezTo>
                      <a:pt x="29" y="181"/>
                      <a:pt x="28" y="182"/>
                      <a:pt x="27" y="182"/>
                    </a:cubicBezTo>
                    <a:cubicBezTo>
                      <a:pt x="27" y="182"/>
                      <a:pt x="27" y="182"/>
                      <a:pt x="27" y="182"/>
                    </a:cubicBezTo>
                    <a:cubicBezTo>
                      <a:pt x="26" y="182"/>
                      <a:pt x="24" y="182"/>
                      <a:pt x="22" y="182"/>
                    </a:cubicBezTo>
                    <a:cubicBezTo>
                      <a:pt x="22" y="182"/>
                      <a:pt x="22" y="182"/>
                      <a:pt x="22" y="182"/>
                    </a:cubicBezTo>
                    <a:cubicBezTo>
                      <a:pt x="16" y="182"/>
                      <a:pt x="7" y="181"/>
                      <a:pt x="4" y="181"/>
                    </a:cubicBezTo>
                    <a:cubicBezTo>
                      <a:pt x="4" y="181"/>
                      <a:pt x="4" y="181"/>
                      <a:pt x="4" y="181"/>
                    </a:cubicBezTo>
                    <a:cubicBezTo>
                      <a:pt x="3" y="184"/>
                      <a:pt x="3" y="184"/>
                      <a:pt x="3" y="184"/>
                    </a:cubicBezTo>
                    <a:cubicBezTo>
                      <a:pt x="0" y="181"/>
                      <a:pt x="0" y="181"/>
                      <a:pt x="0" y="181"/>
                    </a:cubicBezTo>
                    <a:close/>
                    <a:moveTo>
                      <a:pt x="2" y="181"/>
                    </a:moveTo>
                    <a:cubicBezTo>
                      <a:pt x="2" y="181"/>
                      <a:pt x="2" y="181"/>
                      <a:pt x="2" y="181"/>
                    </a:cubicBezTo>
                    <a:cubicBezTo>
                      <a:pt x="2" y="181"/>
                      <a:pt x="2" y="181"/>
                      <a:pt x="2" y="181"/>
                    </a:cubicBezTo>
                    <a:cubicBezTo>
                      <a:pt x="1" y="181"/>
                      <a:pt x="1" y="181"/>
                      <a:pt x="1" y="181"/>
                    </a:cubicBezTo>
                    <a:cubicBezTo>
                      <a:pt x="1" y="181"/>
                      <a:pt x="1" y="181"/>
                      <a:pt x="1" y="181"/>
                    </a:cubicBezTo>
                    <a:cubicBezTo>
                      <a:pt x="1" y="181"/>
                      <a:pt x="1" y="181"/>
                      <a:pt x="2" y="181"/>
                    </a:cubicBezTo>
                    <a:close/>
                    <a:moveTo>
                      <a:pt x="2" y="179"/>
                    </a:moveTo>
                    <a:cubicBezTo>
                      <a:pt x="2" y="179"/>
                      <a:pt x="2" y="179"/>
                      <a:pt x="2" y="179"/>
                    </a:cubicBezTo>
                    <a:cubicBezTo>
                      <a:pt x="2" y="179"/>
                      <a:pt x="2" y="179"/>
                      <a:pt x="2" y="179"/>
                    </a:cubicBezTo>
                    <a:close/>
                    <a:moveTo>
                      <a:pt x="2" y="179"/>
                    </a:moveTo>
                    <a:cubicBezTo>
                      <a:pt x="2" y="179"/>
                      <a:pt x="2" y="179"/>
                      <a:pt x="2" y="179"/>
                    </a:cubicBezTo>
                    <a:cubicBezTo>
                      <a:pt x="2" y="179"/>
                      <a:pt x="2" y="179"/>
                      <a:pt x="2" y="179"/>
                    </a:cubicBezTo>
                    <a:close/>
                    <a:moveTo>
                      <a:pt x="25" y="178"/>
                    </a:moveTo>
                    <a:cubicBezTo>
                      <a:pt x="26" y="178"/>
                      <a:pt x="27" y="178"/>
                      <a:pt x="27" y="178"/>
                    </a:cubicBezTo>
                    <a:cubicBezTo>
                      <a:pt x="27" y="178"/>
                      <a:pt x="27" y="178"/>
                      <a:pt x="27" y="178"/>
                    </a:cubicBezTo>
                    <a:cubicBezTo>
                      <a:pt x="27" y="178"/>
                      <a:pt x="27" y="178"/>
                      <a:pt x="27" y="178"/>
                    </a:cubicBezTo>
                    <a:cubicBezTo>
                      <a:pt x="27" y="178"/>
                      <a:pt x="27" y="178"/>
                      <a:pt x="27" y="178"/>
                    </a:cubicBezTo>
                    <a:cubicBezTo>
                      <a:pt x="27" y="178"/>
                      <a:pt x="26" y="178"/>
                      <a:pt x="25" y="178"/>
                    </a:cubicBezTo>
                    <a:close/>
                    <a:moveTo>
                      <a:pt x="33" y="178"/>
                    </a:moveTo>
                    <a:cubicBezTo>
                      <a:pt x="33" y="178"/>
                      <a:pt x="33" y="178"/>
                      <a:pt x="33" y="178"/>
                    </a:cubicBezTo>
                    <a:cubicBezTo>
                      <a:pt x="33" y="178"/>
                      <a:pt x="33" y="178"/>
                      <a:pt x="33" y="178"/>
                    </a:cubicBezTo>
                    <a:close/>
                    <a:moveTo>
                      <a:pt x="29" y="175"/>
                    </a:moveTo>
                    <a:cubicBezTo>
                      <a:pt x="29" y="169"/>
                      <a:pt x="28" y="154"/>
                      <a:pt x="26" y="135"/>
                    </a:cubicBezTo>
                    <a:cubicBezTo>
                      <a:pt x="26" y="135"/>
                      <a:pt x="26" y="135"/>
                      <a:pt x="26" y="135"/>
                    </a:cubicBezTo>
                    <a:cubicBezTo>
                      <a:pt x="28" y="154"/>
                      <a:pt x="29" y="169"/>
                      <a:pt x="29" y="175"/>
                    </a:cubicBezTo>
                    <a:close/>
                    <a:moveTo>
                      <a:pt x="15" y="17"/>
                    </a:moveTo>
                    <a:cubicBezTo>
                      <a:pt x="14" y="13"/>
                      <a:pt x="14" y="9"/>
                      <a:pt x="14" y="7"/>
                    </a:cubicBezTo>
                    <a:cubicBezTo>
                      <a:pt x="14" y="7"/>
                      <a:pt x="14" y="7"/>
                      <a:pt x="14" y="7"/>
                    </a:cubicBezTo>
                    <a:cubicBezTo>
                      <a:pt x="14" y="7"/>
                      <a:pt x="14" y="7"/>
                      <a:pt x="14" y="7"/>
                    </a:cubicBezTo>
                    <a:cubicBezTo>
                      <a:pt x="14" y="9"/>
                      <a:pt x="14" y="13"/>
                      <a:pt x="1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777"/>
              <p:cNvSpPr>
                <a:spLocks noEditPoints="1"/>
              </p:cNvSpPr>
              <p:nvPr/>
            </p:nvSpPr>
            <p:spPr bwMode="auto">
              <a:xfrm>
                <a:off x="5573407" y="3281133"/>
                <a:ext cx="850082" cy="377256"/>
              </a:xfrm>
              <a:custGeom>
                <a:avLst/>
                <a:gdLst>
                  <a:gd name="T0" fmla="*/ 128 w 154"/>
                  <a:gd name="T1" fmla="*/ 65 h 68"/>
                  <a:gd name="T2" fmla="*/ 122 w 154"/>
                  <a:gd name="T3" fmla="*/ 40 h 68"/>
                  <a:gd name="T4" fmla="*/ 122 w 154"/>
                  <a:gd name="T5" fmla="*/ 40 h 68"/>
                  <a:gd name="T6" fmla="*/ 110 w 154"/>
                  <a:gd name="T7" fmla="*/ 6 h 68"/>
                  <a:gd name="T8" fmla="*/ 110 w 154"/>
                  <a:gd name="T9" fmla="*/ 6 h 68"/>
                  <a:gd name="T10" fmla="*/ 105 w 154"/>
                  <a:gd name="T11" fmla="*/ 4 h 68"/>
                  <a:gd name="T12" fmla="*/ 105 w 154"/>
                  <a:gd name="T13" fmla="*/ 4 h 68"/>
                  <a:gd name="T14" fmla="*/ 45 w 154"/>
                  <a:gd name="T15" fmla="*/ 23 h 68"/>
                  <a:gd name="T16" fmla="*/ 45 w 154"/>
                  <a:gd name="T17" fmla="*/ 23 h 68"/>
                  <a:gd name="T18" fmla="*/ 2 w 154"/>
                  <a:gd name="T19" fmla="*/ 42 h 68"/>
                  <a:gd name="T20" fmla="*/ 2 w 154"/>
                  <a:gd name="T21" fmla="*/ 42 h 68"/>
                  <a:gd name="T22" fmla="*/ 0 w 154"/>
                  <a:gd name="T23" fmla="*/ 38 h 68"/>
                  <a:gd name="T24" fmla="*/ 105 w 154"/>
                  <a:gd name="T25" fmla="*/ 0 h 68"/>
                  <a:gd name="T26" fmla="*/ 105 w 154"/>
                  <a:gd name="T27" fmla="*/ 0 h 68"/>
                  <a:gd name="T28" fmla="*/ 113 w 154"/>
                  <a:gd name="T29" fmla="*/ 4 h 68"/>
                  <a:gd name="T30" fmla="*/ 113 w 154"/>
                  <a:gd name="T31" fmla="*/ 4 h 68"/>
                  <a:gd name="T32" fmla="*/ 131 w 154"/>
                  <a:gd name="T33" fmla="*/ 62 h 68"/>
                  <a:gd name="T34" fmla="*/ 131 w 154"/>
                  <a:gd name="T35" fmla="*/ 62 h 68"/>
                  <a:gd name="T36" fmla="*/ 153 w 154"/>
                  <a:gd name="T37" fmla="*/ 53 h 68"/>
                  <a:gd name="T38" fmla="*/ 154 w 154"/>
                  <a:gd name="T39" fmla="*/ 57 h 68"/>
                  <a:gd name="T40" fmla="*/ 128 w 154"/>
                  <a:gd name="T41" fmla="*/ 68 h 68"/>
                  <a:gd name="T42" fmla="*/ 128 w 154"/>
                  <a:gd name="T43" fmla="*/ 65 h 68"/>
                  <a:gd name="T44" fmla="*/ 2 w 154"/>
                  <a:gd name="T45" fmla="*/ 42 h 68"/>
                  <a:gd name="T46" fmla="*/ 2 w 154"/>
                  <a:gd name="T47" fmla="*/ 42 h 68"/>
                  <a:gd name="T48" fmla="*/ 2 w 154"/>
                  <a:gd name="T49" fmla="*/ 42 h 68"/>
                  <a:gd name="T50" fmla="*/ 2 w 154"/>
                  <a:gd name="T51" fmla="*/ 42 h 68"/>
                  <a:gd name="T52" fmla="*/ 2 w 154"/>
                  <a:gd name="T5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68">
                    <a:moveTo>
                      <a:pt x="128" y="65"/>
                    </a:moveTo>
                    <a:cubicBezTo>
                      <a:pt x="128" y="65"/>
                      <a:pt x="125" y="54"/>
                      <a:pt x="122" y="40"/>
                    </a:cubicBezTo>
                    <a:cubicBezTo>
                      <a:pt x="122" y="40"/>
                      <a:pt x="122" y="40"/>
                      <a:pt x="122" y="40"/>
                    </a:cubicBezTo>
                    <a:cubicBezTo>
                      <a:pt x="118" y="27"/>
                      <a:pt x="113" y="12"/>
                      <a:pt x="110" y="6"/>
                    </a:cubicBezTo>
                    <a:cubicBezTo>
                      <a:pt x="110" y="6"/>
                      <a:pt x="110" y="6"/>
                      <a:pt x="110" y="6"/>
                    </a:cubicBezTo>
                    <a:cubicBezTo>
                      <a:pt x="110" y="5"/>
                      <a:pt x="108" y="4"/>
                      <a:pt x="105" y="4"/>
                    </a:cubicBezTo>
                    <a:cubicBezTo>
                      <a:pt x="105" y="4"/>
                      <a:pt x="105" y="4"/>
                      <a:pt x="105" y="4"/>
                    </a:cubicBezTo>
                    <a:cubicBezTo>
                      <a:pt x="94" y="4"/>
                      <a:pt x="68" y="14"/>
                      <a:pt x="45" y="23"/>
                    </a:cubicBezTo>
                    <a:cubicBezTo>
                      <a:pt x="45" y="23"/>
                      <a:pt x="45" y="23"/>
                      <a:pt x="45" y="23"/>
                    </a:cubicBezTo>
                    <a:cubicBezTo>
                      <a:pt x="22" y="33"/>
                      <a:pt x="2" y="42"/>
                      <a:pt x="2" y="42"/>
                    </a:cubicBezTo>
                    <a:cubicBezTo>
                      <a:pt x="2" y="42"/>
                      <a:pt x="2" y="42"/>
                      <a:pt x="2" y="42"/>
                    </a:cubicBezTo>
                    <a:cubicBezTo>
                      <a:pt x="0" y="38"/>
                      <a:pt x="0" y="38"/>
                      <a:pt x="0" y="38"/>
                    </a:cubicBezTo>
                    <a:cubicBezTo>
                      <a:pt x="0" y="38"/>
                      <a:pt x="80" y="1"/>
                      <a:pt x="105" y="0"/>
                    </a:cubicBezTo>
                    <a:cubicBezTo>
                      <a:pt x="105" y="0"/>
                      <a:pt x="105" y="0"/>
                      <a:pt x="105" y="0"/>
                    </a:cubicBezTo>
                    <a:cubicBezTo>
                      <a:pt x="109" y="0"/>
                      <a:pt x="112" y="1"/>
                      <a:pt x="113" y="4"/>
                    </a:cubicBezTo>
                    <a:cubicBezTo>
                      <a:pt x="113" y="4"/>
                      <a:pt x="113" y="4"/>
                      <a:pt x="113" y="4"/>
                    </a:cubicBezTo>
                    <a:cubicBezTo>
                      <a:pt x="120" y="15"/>
                      <a:pt x="129" y="53"/>
                      <a:pt x="131" y="62"/>
                    </a:cubicBezTo>
                    <a:cubicBezTo>
                      <a:pt x="131" y="62"/>
                      <a:pt x="131" y="62"/>
                      <a:pt x="131" y="62"/>
                    </a:cubicBezTo>
                    <a:cubicBezTo>
                      <a:pt x="153" y="53"/>
                      <a:pt x="153" y="53"/>
                      <a:pt x="153" y="53"/>
                    </a:cubicBezTo>
                    <a:cubicBezTo>
                      <a:pt x="154" y="57"/>
                      <a:pt x="154" y="57"/>
                      <a:pt x="154" y="57"/>
                    </a:cubicBezTo>
                    <a:cubicBezTo>
                      <a:pt x="128" y="68"/>
                      <a:pt x="128" y="68"/>
                      <a:pt x="128" y="68"/>
                    </a:cubicBezTo>
                    <a:cubicBezTo>
                      <a:pt x="128" y="65"/>
                      <a:pt x="128" y="65"/>
                      <a:pt x="128" y="65"/>
                    </a:cubicBezTo>
                    <a:close/>
                    <a:moveTo>
                      <a:pt x="2" y="42"/>
                    </a:moveTo>
                    <a:cubicBezTo>
                      <a:pt x="2" y="42"/>
                      <a:pt x="2" y="42"/>
                      <a:pt x="2" y="42"/>
                    </a:cubicBezTo>
                    <a:cubicBezTo>
                      <a:pt x="2" y="42"/>
                      <a:pt x="2" y="42"/>
                      <a:pt x="2" y="42"/>
                    </a:cubicBezTo>
                    <a:cubicBezTo>
                      <a:pt x="2" y="42"/>
                      <a:pt x="2" y="42"/>
                      <a:pt x="2" y="42"/>
                    </a:cubicBezTo>
                    <a:cubicBezTo>
                      <a:pt x="2" y="42"/>
                      <a:pt x="2" y="42"/>
                      <a:pt x="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778"/>
              <p:cNvSpPr>
                <a:spLocks noEditPoints="1"/>
              </p:cNvSpPr>
              <p:nvPr/>
            </p:nvSpPr>
            <p:spPr bwMode="auto">
              <a:xfrm>
                <a:off x="5558319" y="3271073"/>
                <a:ext cx="880262" cy="397376"/>
              </a:xfrm>
              <a:custGeom>
                <a:avLst/>
                <a:gdLst>
                  <a:gd name="T0" fmla="*/ 129 w 160"/>
                  <a:gd name="T1" fmla="*/ 68 h 72"/>
                  <a:gd name="T2" fmla="*/ 129 w 160"/>
                  <a:gd name="T3" fmla="*/ 68 h 72"/>
                  <a:gd name="T4" fmla="*/ 129 w 160"/>
                  <a:gd name="T5" fmla="*/ 68 h 72"/>
                  <a:gd name="T6" fmla="*/ 131 w 160"/>
                  <a:gd name="T7" fmla="*/ 67 h 72"/>
                  <a:gd name="T8" fmla="*/ 131 w 160"/>
                  <a:gd name="T9" fmla="*/ 67 h 72"/>
                  <a:gd name="T10" fmla="*/ 129 w 160"/>
                  <a:gd name="T11" fmla="*/ 68 h 72"/>
                  <a:gd name="T12" fmla="*/ 129 w 160"/>
                  <a:gd name="T13" fmla="*/ 68 h 72"/>
                  <a:gd name="T14" fmla="*/ 129 w 160"/>
                  <a:gd name="T15" fmla="*/ 67 h 72"/>
                  <a:gd name="T16" fmla="*/ 128 w 160"/>
                  <a:gd name="T17" fmla="*/ 66 h 72"/>
                  <a:gd name="T18" fmla="*/ 127 w 160"/>
                  <a:gd name="T19" fmla="*/ 60 h 72"/>
                  <a:gd name="T20" fmla="*/ 123 w 160"/>
                  <a:gd name="T21" fmla="*/ 43 h 72"/>
                  <a:gd name="T22" fmla="*/ 111 w 160"/>
                  <a:gd name="T23" fmla="*/ 9 h 72"/>
                  <a:gd name="T24" fmla="*/ 111 w 160"/>
                  <a:gd name="T25" fmla="*/ 9 h 72"/>
                  <a:gd name="T26" fmla="*/ 109 w 160"/>
                  <a:gd name="T27" fmla="*/ 8 h 72"/>
                  <a:gd name="T28" fmla="*/ 108 w 160"/>
                  <a:gd name="T29" fmla="*/ 8 h 72"/>
                  <a:gd name="T30" fmla="*/ 49 w 160"/>
                  <a:gd name="T31" fmla="*/ 27 h 72"/>
                  <a:gd name="T32" fmla="*/ 7 w 160"/>
                  <a:gd name="T33" fmla="*/ 45 h 72"/>
                  <a:gd name="T34" fmla="*/ 7 w 160"/>
                  <a:gd name="T35" fmla="*/ 46 h 72"/>
                  <a:gd name="T36" fmla="*/ 4 w 160"/>
                  <a:gd name="T37" fmla="*/ 47 h 72"/>
                  <a:gd name="T38" fmla="*/ 3 w 160"/>
                  <a:gd name="T39" fmla="*/ 39 h 72"/>
                  <a:gd name="T40" fmla="*/ 3 w 160"/>
                  <a:gd name="T41" fmla="*/ 38 h 72"/>
                  <a:gd name="T42" fmla="*/ 6 w 160"/>
                  <a:gd name="T43" fmla="*/ 37 h 72"/>
                  <a:gd name="T44" fmla="*/ 15 w 160"/>
                  <a:gd name="T45" fmla="*/ 33 h 72"/>
                  <a:gd name="T46" fmla="*/ 46 w 160"/>
                  <a:gd name="T47" fmla="*/ 20 h 72"/>
                  <a:gd name="T48" fmla="*/ 108 w 160"/>
                  <a:gd name="T49" fmla="*/ 0 h 72"/>
                  <a:gd name="T50" fmla="*/ 118 w 160"/>
                  <a:gd name="T51" fmla="*/ 5 h 72"/>
                  <a:gd name="T52" fmla="*/ 136 w 160"/>
                  <a:gd name="T53" fmla="*/ 61 h 72"/>
                  <a:gd name="T54" fmla="*/ 160 w 160"/>
                  <a:gd name="T55" fmla="*/ 60 h 72"/>
                  <a:gd name="T56" fmla="*/ 129 w 160"/>
                  <a:gd name="T57" fmla="*/ 70 h 72"/>
                  <a:gd name="T58" fmla="*/ 133 w 160"/>
                  <a:gd name="T59" fmla="*/ 67 h 72"/>
                  <a:gd name="T60" fmla="*/ 133 w 160"/>
                  <a:gd name="T61" fmla="*/ 67 h 72"/>
                  <a:gd name="T62" fmla="*/ 133 w 160"/>
                  <a:gd name="T63" fmla="*/ 67 h 72"/>
                  <a:gd name="T64" fmla="*/ 131 w 160"/>
                  <a:gd name="T65" fmla="*/ 59 h 72"/>
                  <a:gd name="T66" fmla="*/ 115 w 160"/>
                  <a:gd name="T67" fmla="*/ 7 h 72"/>
                  <a:gd name="T68" fmla="*/ 115 w 160"/>
                  <a:gd name="T69" fmla="*/ 7 h 72"/>
                  <a:gd name="T70" fmla="*/ 126 w 160"/>
                  <a:gd name="T71" fmla="*/ 42 h 72"/>
                  <a:gd name="T72" fmla="*/ 8 w 160"/>
                  <a:gd name="T73" fmla="*/ 40 h 72"/>
                  <a:gd name="T74" fmla="*/ 7 w 160"/>
                  <a:gd name="T75" fmla="*/ 41 h 72"/>
                  <a:gd name="T76" fmla="*/ 115 w 160"/>
                  <a:gd name="T77" fmla="*/ 7 h 72"/>
                  <a:gd name="T78" fmla="*/ 114 w 160"/>
                  <a:gd name="T79" fmla="*/ 6 h 72"/>
                  <a:gd name="T80" fmla="*/ 115 w 160"/>
                  <a:gd name="T81" fmla="*/ 7 h 72"/>
                  <a:gd name="T82" fmla="*/ 109 w 160"/>
                  <a:gd name="T83" fmla="*/ 4 h 72"/>
                  <a:gd name="T84" fmla="*/ 112 w 160"/>
                  <a:gd name="T85" fmla="*/ 5 h 72"/>
                  <a:gd name="T86" fmla="*/ 129 w 160"/>
                  <a:gd name="T8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72">
                    <a:moveTo>
                      <a:pt x="129" y="70"/>
                    </a:move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31" y="67"/>
                      <a:pt x="131" y="67"/>
                      <a:pt x="131" y="67"/>
                    </a:cubicBezTo>
                    <a:cubicBezTo>
                      <a:pt x="131" y="67"/>
                      <a:pt x="131" y="67"/>
                      <a:pt x="131" y="67"/>
                    </a:cubicBezTo>
                    <a:cubicBezTo>
                      <a:pt x="131" y="67"/>
                      <a:pt x="131" y="67"/>
                      <a:pt x="131" y="67"/>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7"/>
                      <a:pt x="129" y="67"/>
                    </a:cubicBezTo>
                    <a:cubicBezTo>
                      <a:pt x="129" y="67"/>
                      <a:pt x="129" y="67"/>
                      <a:pt x="129" y="67"/>
                    </a:cubicBezTo>
                    <a:cubicBezTo>
                      <a:pt x="129" y="67"/>
                      <a:pt x="128" y="66"/>
                      <a:pt x="128" y="66"/>
                    </a:cubicBezTo>
                    <a:cubicBezTo>
                      <a:pt x="128" y="66"/>
                      <a:pt x="128" y="66"/>
                      <a:pt x="128" y="66"/>
                    </a:cubicBezTo>
                    <a:cubicBezTo>
                      <a:pt x="128" y="64"/>
                      <a:pt x="128" y="63"/>
                      <a:pt x="127" y="60"/>
                    </a:cubicBezTo>
                    <a:cubicBezTo>
                      <a:pt x="127" y="60"/>
                      <a:pt x="127" y="60"/>
                      <a:pt x="127" y="60"/>
                    </a:cubicBezTo>
                    <a:cubicBezTo>
                      <a:pt x="126" y="56"/>
                      <a:pt x="124" y="49"/>
                      <a:pt x="123" y="43"/>
                    </a:cubicBezTo>
                    <a:cubicBezTo>
                      <a:pt x="123" y="43"/>
                      <a:pt x="123" y="43"/>
                      <a:pt x="123" y="43"/>
                    </a:cubicBezTo>
                    <a:cubicBezTo>
                      <a:pt x="119" y="30"/>
                      <a:pt x="115" y="14"/>
                      <a:pt x="111" y="9"/>
                    </a:cubicBezTo>
                    <a:cubicBezTo>
                      <a:pt x="111" y="9"/>
                      <a:pt x="111" y="9"/>
                      <a:pt x="111" y="9"/>
                    </a:cubicBezTo>
                    <a:cubicBezTo>
                      <a:pt x="111" y="9"/>
                      <a:pt x="111" y="9"/>
                      <a:pt x="111" y="9"/>
                    </a:cubicBezTo>
                    <a:cubicBezTo>
                      <a:pt x="111" y="9"/>
                      <a:pt x="111" y="9"/>
                      <a:pt x="111" y="9"/>
                    </a:cubicBezTo>
                    <a:cubicBezTo>
                      <a:pt x="111" y="9"/>
                      <a:pt x="110" y="8"/>
                      <a:pt x="109" y="8"/>
                    </a:cubicBezTo>
                    <a:cubicBezTo>
                      <a:pt x="109" y="8"/>
                      <a:pt x="109" y="8"/>
                      <a:pt x="109" y="8"/>
                    </a:cubicBezTo>
                    <a:cubicBezTo>
                      <a:pt x="109" y="8"/>
                      <a:pt x="109" y="8"/>
                      <a:pt x="109" y="8"/>
                    </a:cubicBezTo>
                    <a:cubicBezTo>
                      <a:pt x="108" y="8"/>
                      <a:pt x="108" y="8"/>
                      <a:pt x="108" y="8"/>
                    </a:cubicBezTo>
                    <a:cubicBezTo>
                      <a:pt x="108" y="8"/>
                      <a:pt x="108" y="8"/>
                      <a:pt x="108" y="8"/>
                    </a:cubicBezTo>
                    <a:cubicBezTo>
                      <a:pt x="98" y="8"/>
                      <a:pt x="71" y="18"/>
                      <a:pt x="49" y="27"/>
                    </a:cubicBezTo>
                    <a:cubicBezTo>
                      <a:pt x="49" y="27"/>
                      <a:pt x="49" y="27"/>
                      <a:pt x="49" y="27"/>
                    </a:cubicBezTo>
                    <a:cubicBezTo>
                      <a:pt x="29" y="35"/>
                      <a:pt x="11" y="43"/>
                      <a:pt x="7" y="45"/>
                    </a:cubicBezTo>
                    <a:cubicBezTo>
                      <a:pt x="7" y="45"/>
                      <a:pt x="7" y="45"/>
                      <a:pt x="7" y="45"/>
                    </a:cubicBezTo>
                    <a:cubicBezTo>
                      <a:pt x="7" y="46"/>
                      <a:pt x="7" y="46"/>
                      <a:pt x="7" y="46"/>
                    </a:cubicBezTo>
                    <a:cubicBezTo>
                      <a:pt x="5" y="46"/>
                      <a:pt x="5" y="46"/>
                      <a:pt x="5" y="46"/>
                    </a:cubicBezTo>
                    <a:cubicBezTo>
                      <a:pt x="4" y="47"/>
                      <a:pt x="4" y="47"/>
                      <a:pt x="4" y="47"/>
                    </a:cubicBezTo>
                    <a:cubicBezTo>
                      <a:pt x="0" y="39"/>
                      <a:pt x="0" y="39"/>
                      <a:pt x="0" y="39"/>
                    </a:cubicBezTo>
                    <a:cubicBezTo>
                      <a:pt x="3" y="39"/>
                      <a:pt x="3" y="39"/>
                      <a:pt x="3" y="39"/>
                    </a:cubicBezTo>
                    <a:cubicBezTo>
                      <a:pt x="3" y="38"/>
                      <a:pt x="3" y="38"/>
                      <a:pt x="3" y="38"/>
                    </a:cubicBezTo>
                    <a:cubicBezTo>
                      <a:pt x="3" y="38"/>
                      <a:pt x="3" y="38"/>
                      <a:pt x="3" y="38"/>
                    </a:cubicBezTo>
                    <a:cubicBezTo>
                      <a:pt x="4" y="38"/>
                      <a:pt x="5" y="38"/>
                      <a:pt x="6" y="37"/>
                    </a:cubicBezTo>
                    <a:cubicBezTo>
                      <a:pt x="6" y="37"/>
                      <a:pt x="6" y="37"/>
                      <a:pt x="6" y="37"/>
                    </a:cubicBezTo>
                    <a:cubicBezTo>
                      <a:pt x="8" y="36"/>
                      <a:pt x="11" y="34"/>
                      <a:pt x="15" y="33"/>
                    </a:cubicBezTo>
                    <a:cubicBezTo>
                      <a:pt x="15" y="33"/>
                      <a:pt x="15" y="33"/>
                      <a:pt x="15" y="33"/>
                    </a:cubicBezTo>
                    <a:cubicBezTo>
                      <a:pt x="23" y="29"/>
                      <a:pt x="34" y="24"/>
                      <a:pt x="46" y="20"/>
                    </a:cubicBezTo>
                    <a:cubicBezTo>
                      <a:pt x="46" y="20"/>
                      <a:pt x="46" y="20"/>
                      <a:pt x="46" y="20"/>
                    </a:cubicBezTo>
                    <a:cubicBezTo>
                      <a:pt x="69" y="10"/>
                      <a:pt x="95" y="1"/>
                      <a:pt x="108" y="0"/>
                    </a:cubicBezTo>
                    <a:cubicBezTo>
                      <a:pt x="108" y="0"/>
                      <a:pt x="108" y="0"/>
                      <a:pt x="108" y="0"/>
                    </a:cubicBezTo>
                    <a:cubicBezTo>
                      <a:pt x="112" y="0"/>
                      <a:pt x="116" y="1"/>
                      <a:pt x="118" y="5"/>
                    </a:cubicBezTo>
                    <a:cubicBezTo>
                      <a:pt x="118" y="5"/>
                      <a:pt x="118" y="5"/>
                      <a:pt x="118" y="5"/>
                    </a:cubicBezTo>
                    <a:cubicBezTo>
                      <a:pt x="125" y="16"/>
                      <a:pt x="133" y="49"/>
                      <a:pt x="136" y="61"/>
                    </a:cubicBezTo>
                    <a:cubicBezTo>
                      <a:pt x="136" y="61"/>
                      <a:pt x="136" y="61"/>
                      <a:pt x="136" y="61"/>
                    </a:cubicBezTo>
                    <a:cubicBezTo>
                      <a:pt x="157" y="53"/>
                      <a:pt x="157" y="53"/>
                      <a:pt x="157" y="53"/>
                    </a:cubicBezTo>
                    <a:cubicBezTo>
                      <a:pt x="160" y="60"/>
                      <a:pt x="160" y="60"/>
                      <a:pt x="160" y="60"/>
                    </a:cubicBezTo>
                    <a:cubicBezTo>
                      <a:pt x="130" y="72"/>
                      <a:pt x="130" y="72"/>
                      <a:pt x="130" y="72"/>
                    </a:cubicBezTo>
                    <a:cubicBezTo>
                      <a:pt x="129" y="70"/>
                      <a:pt x="129" y="70"/>
                      <a:pt x="129" y="70"/>
                    </a:cubicBezTo>
                    <a:close/>
                    <a:moveTo>
                      <a:pt x="133" y="67"/>
                    </a:moveTo>
                    <a:cubicBezTo>
                      <a:pt x="133" y="67"/>
                      <a:pt x="133" y="67"/>
                      <a:pt x="133" y="67"/>
                    </a:cubicBezTo>
                    <a:cubicBezTo>
                      <a:pt x="155" y="58"/>
                      <a:pt x="155" y="58"/>
                      <a:pt x="155" y="58"/>
                    </a:cubicBezTo>
                    <a:cubicBezTo>
                      <a:pt x="133" y="67"/>
                      <a:pt x="133" y="67"/>
                      <a:pt x="133" y="67"/>
                    </a:cubicBezTo>
                    <a:cubicBezTo>
                      <a:pt x="133" y="67"/>
                      <a:pt x="133" y="67"/>
                      <a:pt x="133" y="67"/>
                    </a:cubicBezTo>
                    <a:cubicBezTo>
                      <a:pt x="133" y="67"/>
                      <a:pt x="133" y="67"/>
                      <a:pt x="133" y="67"/>
                    </a:cubicBezTo>
                    <a:close/>
                    <a:moveTo>
                      <a:pt x="126" y="42"/>
                    </a:moveTo>
                    <a:cubicBezTo>
                      <a:pt x="128" y="48"/>
                      <a:pt x="130" y="54"/>
                      <a:pt x="131" y="59"/>
                    </a:cubicBezTo>
                    <a:cubicBezTo>
                      <a:pt x="131" y="59"/>
                      <a:pt x="131" y="59"/>
                      <a:pt x="131" y="59"/>
                    </a:cubicBezTo>
                    <a:cubicBezTo>
                      <a:pt x="127" y="45"/>
                      <a:pt x="120" y="16"/>
                      <a:pt x="115" y="7"/>
                    </a:cubicBezTo>
                    <a:cubicBezTo>
                      <a:pt x="115" y="7"/>
                      <a:pt x="115" y="7"/>
                      <a:pt x="115" y="7"/>
                    </a:cubicBezTo>
                    <a:cubicBezTo>
                      <a:pt x="115" y="7"/>
                      <a:pt x="115" y="7"/>
                      <a:pt x="115" y="7"/>
                    </a:cubicBezTo>
                    <a:cubicBezTo>
                      <a:pt x="115" y="7"/>
                      <a:pt x="115" y="7"/>
                      <a:pt x="115" y="7"/>
                    </a:cubicBezTo>
                    <a:cubicBezTo>
                      <a:pt x="118" y="13"/>
                      <a:pt x="123" y="28"/>
                      <a:pt x="126" y="42"/>
                    </a:cubicBezTo>
                    <a:close/>
                    <a:moveTo>
                      <a:pt x="7" y="41"/>
                    </a:moveTo>
                    <a:cubicBezTo>
                      <a:pt x="7" y="41"/>
                      <a:pt x="8" y="41"/>
                      <a:pt x="8" y="40"/>
                    </a:cubicBezTo>
                    <a:cubicBezTo>
                      <a:pt x="8" y="40"/>
                      <a:pt x="8" y="40"/>
                      <a:pt x="8" y="40"/>
                    </a:cubicBezTo>
                    <a:cubicBezTo>
                      <a:pt x="8" y="41"/>
                      <a:pt x="7" y="41"/>
                      <a:pt x="7" y="41"/>
                    </a:cubicBezTo>
                    <a:cubicBezTo>
                      <a:pt x="7" y="41"/>
                      <a:pt x="7" y="41"/>
                      <a:pt x="7" y="41"/>
                    </a:cubicBezTo>
                    <a:close/>
                    <a:moveTo>
                      <a:pt x="115" y="7"/>
                    </a:moveTo>
                    <a:cubicBezTo>
                      <a:pt x="115" y="7"/>
                      <a:pt x="115" y="7"/>
                      <a:pt x="115" y="7"/>
                    </a:cubicBezTo>
                    <a:cubicBezTo>
                      <a:pt x="114" y="6"/>
                      <a:pt x="114" y="6"/>
                      <a:pt x="114" y="6"/>
                    </a:cubicBezTo>
                    <a:cubicBezTo>
                      <a:pt x="114" y="6"/>
                      <a:pt x="114" y="6"/>
                      <a:pt x="114" y="6"/>
                    </a:cubicBezTo>
                    <a:cubicBezTo>
                      <a:pt x="114" y="6"/>
                      <a:pt x="114" y="6"/>
                      <a:pt x="115" y="7"/>
                    </a:cubicBezTo>
                    <a:close/>
                    <a:moveTo>
                      <a:pt x="112" y="5"/>
                    </a:moveTo>
                    <a:cubicBezTo>
                      <a:pt x="111" y="4"/>
                      <a:pt x="110" y="4"/>
                      <a:pt x="109" y="4"/>
                    </a:cubicBezTo>
                    <a:cubicBezTo>
                      <a:pt x="109" y="4"/>
                      <a:pt x="109" y="4"/>
                      <a:pt x="109" y="4"/>
                    </a:cubicBezTo>
                    <a:cubicBezTo>
                      <a:pt x="110" y="4"/>
                      <a:pt x="111" y="5"/>
                      <a:pt x="112" y="5"/>
                    </a:cubicBezTo>
                    <a:close/>
                    <a:moveTo>
                      <a:pt x="129" y="68"/>
                    </a:moveTo>
                    <a:cubicBezTo>
                      <a:pt x="129" y="68"/>
                      <a:pt x="129" y="68"/>
                      <a:pt x="129" y="68"/>
                    </a:cubicBezTo>
                    <a:cubicBezTo>
                      <a:pt x="129" y="68"/>
                      <a:pt x="129" y="68"/>
                      <a:pt x="12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51" name="组合 150"/>
            <p:cNvGrpSpPr/>
            <p:nvPr/>
          </p:nvGrpSpPr>
          <p:grpSpPr>
            <a:xfrm>
              <a:off x="11248" y="6493"/>
              <a:ext cx="1802" cy="3286"/>
              <a:chOff x="6332948" y="2078950"/>
              <a:chExt cx="1343028" cy="2449641"/>
            </a:xfrm>
            <a:solidFill>
              <a:schemeClr val="tx1">
                <a:lumMod val="75000"/>
                <a:lumOff val="25000"/>
              </a:schemeClr>
            </a:solidFill>
          </p:grpSpPr>
          <p:sp>
            <p:nvSpPr>
              <p:cNvPr id="152" name="Freeform 3779"/>
              <p:cNvSpPr>
                <a:spLocks noEditPoints="1"/>
              </p:cNvSpPr>
              <p:nvPr/>
            </p:nvSpPr>
            <p:spPr bwMode="auto">
              <a:xfrm>
                <a:off x="6750442" y="2320393"/>
                <a:ext cx="623728" cy="628759"/>
              </a:xfrm>
              <a:custGeom>
                <a:avLst/>
                <a:gdLst>
                  <a:gd name="T0" fmla="*/ 0 w 113"/>
                  <a:gd name="T1" fmla="*/ 57 h 114"/>
                  <a:gd name="T2" fmla="*/ 55 w 113"/>
                  <a:gd name="T3" fmla="*/ 0 h 114"/>
                  <a:gd name="T4" fmla="*/ 55 w 113"/>
                  <a:gd name="T5" fmla="*/ 0 h 114"/>
                  <a:gd name="T6" fmla="*/ 113 w 113"/>
                  <a:gd name="T7" fmla="*/ 57 h 114"/>
                  <a:gd name="T8" fmla="*/ 113 w 113"/>
                  <a:gd name="T9" fmla="*/ 57 h 114"/>
                  <a:gd name="T10" fmla="*/ 55 w 113"/>
                  <a:gd name="T11" fmla="*/ 114 h 114"/>
                  <a:gd name="T12" fmla="*/ 55 w 113"/>
                  <a:gd name="T13" fmla="*/ 114 h 114"/>
                  <a:gd name="T14" fmla="*/ 0 w 113"/>
                  <a:gd name="T15" fmla="*/ 57 h 114"/>
                  <a:gd name="T16" fmla="*/ 4 w 113"/>
                  <a:gd name="T17" fmla="*/ 57 h 114"/>
                  <a:gd name="T18" fmla="*/ 55 w 113"/>
                  <a:gd name="T19" fmla="*/ 110 h 114"/>
                  <a:gd name="T20" fmla="*/ 55 w 113"/>
                  <a:gd name="T21" fmla="*/ 110 h 114"/>
                  <a:gd name="T22" fmla="*/ 109 w 113"/>
                  <a:gd name="T23" fmla="*/ 57 h 114"/>
                  <a:gd name="T24" fmla="*/ 109 w 113"/>
                  <a:gd name="T25" fmla="*/ 57 h 114"/>
                  <a:gd name="T26" fmla="*/ 55 w 113"/>
                  <a:gd name="T27" fmla="*/ 4 h 114"/>
                  <a:gd name="T28" fmla="*/ 55 w 113"/>
                  <a:gd name="T29" fmla="*/ 4 h 114"/>
                  <a:gd name="T30" fmla="*/ 4 w 113"/>
                  <a:gd name="T31"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14">
                    <a:moveTo>
                      <a:pt x="0" y="57"/>
                    </a:moveTo>
                    <a:cubicBezTo>
                      <a:pt x="0" y="25"/>
                      <a:pt x="24" y="0"/>
                      <a:pt x="55" y="0"/>
                    </a:cubicBezTo>
                    <a:cubicBezTo>
                      <a:pt x="55" y="0"/>
                      <a:pt x="55" y="0"/>
                      <a:pt x="55" y="0"/>
                    </a:cubicBezTo>
                    <a:cubicBezTo>
                      <a:pt x="85" y="0"/>
                      <a:pt x="113" y="25"/>
                      <a:pt x="113" y="57"/>
                    </a:cubicBezTo>
                    <a:cubicBezTo>
                      <a:pt x="113" y="57"/>
                      <a:pt x="113" y="57"/>
                      <a:pt x="113" y="57"/>
                    </a:cubicBezTo>
                    <a:cubicBezTo>
                      <a:pt x="113" y="88"/>
                      <a:pt x="85" y="114"/>
                      <a:pt x="55" y="114"/>
                    </a:cubicBezTo>
                    <a:cubicBezTo>
                      <a:pt x="55" y="114"/>
                      <a:pt x="55" y="114"/>
                      <a:pt x="55" y="114"/>
                    </a:cubicBezTo>
                    <a:cubicBezTo>
                      <a:pt x="24" y="114"/>
                      <a:pt x="0" y="88"/>
                      <a:pt x="0" y="57"/>
                    </a:cubicBezTo>
                    <a:close/>
                    <a:moveTo>
                      <a:pt x="4" y="57"/>
                    </a:moveTo>
                    <a:cubicBezTo>
                      <a:pt x="4" y="86"/>
                      <a:pt x="27" y="110"/>
                      <a:pt x="55" y="110"/>
                    </a:cubicBezTo>
                    <a:cubicBezTo>
                      <a:pt x="55" y="110"/>
                      <a:pt x="55" y="110"/>
                      <a:pt x="55" y="110"/>
                    </a:cubicBezTo>
                    <a:cubicBezTo>
                      <a:pt x="83" y="110"/>
                      <a:pt x="109" y="86"/>
                      <a:pt x="109" y="57"/>
                    </a:cubicBezTo>
                    <a:cubicBezTo>
                      <a:pt x="109" y="57"/>
                      <a:pt x="109" y="57"/>
                      <a:pt x="109" y="57"/>
                    </a:cubicBezTo>
                    <a:cubicBezTo>
                      <a:pt x="109" y="27"/>
                      <a:pt x="83" y="4"/>
                      <a:pt x="55" y="4"/>
                    </a:cubicBezTo>
                    <a:cubicBezTo>
                      <a:pt x="55" y="4"/>
                      <a:pt x="55" y="4"/>
                      <a:pt x="55" y="4"/>
                    </a:cubicBezTo>
                    <a:cubicBezTo>
                      <a:pt x="27" y="4"/>
                      <a:pt x="4" y="27"/>
                      <a:pt x="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3780"/>
              <p:cNvSpPr>
                <a:spLocks noEditPoints="1"/>
              </p:cNvSpPr>
              <p:nvPr/>
            </p:nvSpPr>
            <p:spPr bwMode="auto">
              <a:xfrm>
                <a:off x="6740382" y="2310333"/>
                <a:ext cx="643848" cy="648879"/>
              </a:xfrm>
              <a:custGeom>
                <a:avLst/>
                <a:gdLst>
                  <a:gd name="T0" fmla="*/ 0 w 117"/>
                  <a:gd name="T1" fmla="*/ 59 h 118"/>
                  <a:gd name="T2" fmla="*/ 2 w 117"/>
                  <a:gd name="T3" fmla="*/ 59 h 118"/>
                  <a:gd name="T4" fmla="*/ 0 w 117"/>
                  <a:gd name="T5" fmla="*/ 59 h 118"/>
                  <a:gd name="T6" fmla="*/ 57 w 117"/>
                  <a:gd name="T7" fmla="*/ 0 h 118"/>
                  <a:gd name="T8" fmla="*/ 57 w 117"/>
                  <a:gd name="T9" fmla="*/ 0 h 118"/>
                  <a:gd name="T10" fmla="*/ 117 w 117"/>
                  <a:gd name="T11" fmla="*/ 59 h 118"/>
                  <a:gd name="T12" fmla="*/ 117 w 117"/>
                  <a:gd name="T13" fmla="*/ 59 h 118"/>
                  <a:gd name="T14" fmla="*/ 57 w 117"/>
                  <a:gd name="T15" fmla="*/ 118 h 118"/>
                  <a:gd name="T16" fmla="*/ 57 w 117"/>
                  <a:gd name="T17" fmla="*/ 118 h 118"/>
                  <a:gd name="T18" fmla="*/ 0 w 117"/>
                  <a:gd name="T19" fmla="*/ 59 h 118"/>
                  <a:gd name="T20" fmla="*/ 57 w 117"/>
                  <a:gd name="T21" fmla="*/ 114 h 118"/>
                  <a:gd name="T22" fmla="*/ 113 w 117"/>
                  <a:gd name="T23" fmla="*/ 59 h 118"/>
                  <a:gd name="T24" fmla="*/ 113 w 117"/>
                  <a:gd name="T25" fmla="*/ 59 h 118"/>
                  <a:gd name="T26" fmla="*/ 57 w 117"/>
                  <a:gd name="T27" fmla="*/ 4 h 118"/>
                  <a:gd name="T28" fmla="*/ 57 w 117"/>
                  <a:gd name="T29" fmla="*/ 4 h 118"/>
                  <a:gd name="T30" fmla="*/ 19 w 117"/>
                  <a:gd name="T31" fmla="*/ 20 h 118"/>
                  <a:gd name="T32" fmla="*/ 19 w 117"/>
                  <a:gd name="T33" fmla="*/ 20 h 118"/>
                  <a:gd name="T34" fmla="*/ 57 w 117"/>
                  <a:gd name="T35" fmla="*/ 4 h 118"/>
                  <a:gd name="T36" fmla="*/ 57 w 117"/>
                  <a:gd name="T37" fmla="*/ 4 h 118"/>
                  <a:gd name="T38" fmla="*/ 113 w 117"/>
                  <a:gd name="T39" fmla="*/ 59 h 118"/>
                  <a:gd name="T40" fmla="*/ 113 w 117"/>
                  <a:gd name="T41" fmla="*/ 59 h 118"/>
                  <a:gd name="T42" fmla="*/ 57 w 117"/>
                  <a:gd name="T43" fmla="*/ 114 h 118"/>
                  <a:gd name="T44" fmla="*/ 57 w 117"/>
                  <a:gd name="T45" fmla="*/ 114 h 118"/>
                  <a:gd name="T46" fmla="*/ 17 w 117"/>
                  <a:gd name="T47" fmla="*/ 95 h 118"/>
                  <a:gd name="T48" fmla="*/ 17 w 117"/>
                  <a:gd name="T49" fmla="*/ 95 h 118"/>
                  <a:gd name="T50" fmla="*/ 57 w 117"/>
                  <a:gd name="T51" fmla="*/ 114 h 118"/>
                  <a:gd name="T52" fmla="*/ 57 w 117"/>
                  <a:gd name="T53" fmla="*/ 110 h 118"/>
                  <a:gd name="T54" fmla="*/ 109 w 117"/>
                  <a:gd name="T55" fmla="*/ 59 h 118"/>
                  <a:gd name="T56" fmla="*/ 109 w 117"/>
                  <a:gd name="T57" fmla="*/ 59 h 118"/>
                  <a:gd name="T58" fmla="*/ 57 w 117"/>
                  <a:gd name="T59" fmla="*/ 8 h 118"/>
                  <a:gd name="T60" fmla="*/ 57 w 117"/>
                  <a:gd name="T61" fmla="*/ 8 h 118"/>
                  <a:gd name="T62" fmla="*/ 8 w 117"/>
                  <a:gd name="T63" fmla="*/ 59 h 118"/>
                  <a:gd name="T64" fmla="*/ 8 w 117"/>
                  <a:gd name="T65" fmla="*/ 59 h 118"/>
                  <a:gd name="T66" fmla="*/ 57 w 117"/>
                  <a:gd name="T67" fmla="*/ 110 h 118"/>
                  <a:gd name="T68" fmla="*/ 4 w 117"/>
                  <a:gd name="T69" fmla="*/ 63 h 118"/>
                  <a:gd name="T70" fmla="*/ 4 w 117"/>
                  <a:gd name="T71" fmla="*/ 59 h 118"/>
                  <a:gd name="T72" fmla="*/ 4 w 117"/>
                  <a:gd name="T73" fmla="*/ 59 h 118"/>
                  <a:gd name="T74" fmla="*/ 6 w 117"/>
                  <a:gd name="T75" fmla="*/ 59 h 118"/>
                  <a:gd name="T76" fmla="*/ 4 w 117"/>
                  <a:gd name="T77" fmla="*/ 59 h 118"/>
                  <a:gd name="T78" fmla="*/ 4 w 117"/>
                  <a:gd name="T79" fmla="*/ 54 h 118"/>
                  <a:gd name="T80" fmla="*/ 4 w 117"/>
                  <a:gd name="T81" fmla="*/ 54 h 118"/>
                  <a:gd name="T82" fmla="*/ 4 w 117"/>
                  <a:gd name="T83" fmla="*/ 59 h 118"/>
                  <a:gd name="T84" fmla="*/ 4 w 117"/>
                  <a:gd name="T85" fmla="*/ 59 h 118"/>
                  <a:gd name="T86" fmla="*/ 4 w 117"/>
                  <a:gd name="T87" fmla="*/ 6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18">
                    <a:moveTo>
                      <a:pt x="0" y="59"/>
                    </a:moveTo>
                    <a:cubicBezTo>
                      <a:pt x="2" y="59"/>
                      <a:pt x="2" y="59"/>
                      <a:pt x="2" y="59"/>
                    </a:cubicBezTo>
                    <a:cubicBezTo>
                      <a:pt x="0" y="59"/>
                      <a:pt x="0" y="59"/>
                      <a:pt x="0" y="59"/>
                    </a:cubicBezTo>
                    <a:cubicBezTo>
                      <a:pt x="0" y="26"/>
                      <a:pt x="25" y="0"/>
                      <a:pt x="57" y="0"/>
                    </a:cubicBezTo>
                    <a:cubicBezTo>
                      <a:pt x="57" y="0"/>
                      <a:pt x="57" y="0"/>
                      <a:pt x="57" y="0"/>
                    </a:cubicBezTo>
                    <a:cubicBezTo>
                      <a:pt x="88" y="0"/>
                      <a:pt x="117" y="26"/>
                      <a:pt x="117" y="59"/>
                    </a:cubicBezTo>
                    <a:cubicBezTo>
                      <a:pt x="117" y="59"/>
                      <a:pt x="117" y="59"/>
                      <a:pt x="117" y="59"/>
                    </a:cubicBezTo>
                    <a:cubicBezTo>
                      <a:pt x="117" y="91"/>
                      <a:pt x="88" y="118"/>
                      <a:pt x="57" y="118"/>
                    </a:cubicBezTo>
                    <a:cubicBezTo>
                      <a:pt x="57" y="118"/>
                      <a:pt x="57" y="118"/>
                      <a:pt x="57" y="118"/>
                    </a:cubicBezTo>
                    <a:cubicBezTo>
                      <a:pt x="25" y="118"/>
                      <a:pt x="0" y="91"/>
                      <a:pt x="0" y="59"/>
                    </a:cubicBezTo>
                    <a:close/>
                    <a:moveTo>
                      <a:pt x="57" y="114"/>
                    </a:moveTo>
                    <a:cubicBezTo>
                      <a:pt x="86" y="114"/>
                      <a:pt x="113" y="89"/>
                      <a:pt x="113" y="59"/>
                    </a:cubicBezTo>
                    <a:cubicBezTo>
                      <a:pt x="113" y="59"/>
                      <a:pt x="113" y="59"/>
                      <a:pt x="113" y="59"/>
                    </a:cubicBezTo>
                    <a:cubicBezTo>
                      <a:pt x="113" y="28"/>
                      <a:pt x="86" y="4"/>
                      <a:pt x="57" y="4"/>
                    </a:cubicBezTo>
                    <a:cubicBezTo>
                      <a:pt x="57" y="4"/>
                      <a:pt x="57" y="4"/>
                      <a:pt x="57" y="4"/>
                    </a:cubicBezTo>
                    <a:cubicBezTo>
                      <a:pt x="42" y="4"/>
                      <a:pt x="29" y="10"/>
                      <a:pt x="19" y="20"/>
                    </a:cubicBezTo>
                    <a:cubicBezTo>
                      <a:pt x="19" y="20"/>
                      <a:pt x="19" y="20"/>
                      <a:pt x="19" y="20"/>
                    </a:cubicBezTo>
                    <a:cubicBezTo>
                      <a:pt x="29" y="10"/>
                      <a:pt x="42" y="4"/>
                      <a:pt x="57" y="4"/>
                    </a:cubicBezTo>
                    <a:cubicBezTo>
                      <a:pt x="57" y="4"/>
                      <a:pt x="57" y="4"/>
                      <a:pt x="57" y="4"/>
                    </a:cubicBezTo>
                    <a:cubicBezTo>
                      <a:pt x="86" y="4"/>
                      <a:pt x="113" y="28"/>
                      <a:pt x="113" y="59"/>
                    </a:cubicBezTo>
                    <a:cubicBezTo>
                      <a:pt x="113" y="59"/>
                      <a:pt x="113" y="59"/>
                      <a:pt x="113" y="59"/>
                    </a:cubicBezTo>
                    <a:cubicBezTo>
                      <a:pt x="113" y="89"/>
                      <a:pt x="86" y="113"/>
                      <a:pt x="57" y="114"/>
                    </a:cubicBezTo>
                    <a:cubicBezTo>
                      <a:pt x="57" y="114"/>
                      <a:pt x="57" y="114"/>
                      <a:pt x="57" y="114"/>
                    </a:cubicBezTo>
                    <a:cubicBezTo>
                      <a:pt x="41" y="114"/>
                      <a:pt x="27" y="106"/>
                      <a:pt x="17" y="95"/>
                    </a:cubicBezTo>
                    <a:cubicBezTo>
                      <a:pt x="17" y="95"/>
                      <a:pt x="17" y="95"/>
                      <a:pt x="17" y="95"/>
                    </a:cubicBezTo>
                    <a:cubicBezTo>
                      <a:pt x="27" y="106"/>
                      <a:pt x="41" y="114"/>
                      <a:pt x="57" y="114"/>
                    </a:cubicBezTo>
                    <a:close/>
                    <a:moveTo>
                      <a:pt x="57" y="110"/>
                    </a:moveTo>
                    <a:cubicBezTo>
                      <a:pt x="84" y="110"/>
                      <a:pt x="109" y="86"/>
                      <a:pt x="109" y="59"/>
                    </a:cubicBezTo>
                    <a:cubicBezTo>
                      <a:pt x="109" y="59"/>
                      <a:pt x="109" y="59"/>
                      <a:pt x="109" y="59"/>
                    </a:cubicBezTo>
                    <a:cubicBezTo>
                      <a:pt x="109" y="31"/>
                      <a:pt x="84" y="8"/>
                      <a:pt x="57" y="8"/>
                    </a:cubicBezTo>
                    <a:cubicBezTo>
                      <a:pt x="57" y="8"/>
                      <a:pt x="57" y="8"/>
                      <a:pt x="57" y="8"/>
                    </a:cubicBezTo>
                    <a:cubicBezTo>
                      <a:pt x="30" y="8"/>
                      <a:pt x="8" y="30"/>
                      <a:pt x="8" y="59"/>
                    </a:cubicBezTo>
                    <a:cubicBezTo>
                      <a:pt x="8" y="59"/>
                      <a:pt x="8" y="59"/>
                      <a:pt x="8" y="59"/>
                    </a:cubicBezTo>
                    <a:cubicBezTo>
                      <a:pt x="8" y="87"/>
                      <a:pt x="30" y="110"/>
                      <a:pt x="57" y="110"/>
                    </a:cubicBezTo>
                    <a:close/>
                    <a:moveTo>
                      <a:pt x="4" y="63"/>
                    </a:moveTo>
                    <a:cubicBezTo>
                      <a:pt x="4" y="62"/>
                      <a:pt x="4" y="60"/>
                      <a:pt x="4" y="59"/>
                    </a:cubicBezTo>
                    <a:cubicBezTo>
                      <a:pt x="4" y="59"/>
                      <a:pt x="4" y="59"/>
                      <a:pt x="4" y="59"/>
                    </a:cubicBezTo>
                    <a:cubicBezTo>
                      <a:pt x="6" y="59"/>
                      <a:pt x="6" y="59"/>
                      <a:pt x="6" y="59"/>
                    </a:cubicBezTo>
                    <a:cubicBezTo>
                      <a:pt x="4" y="59"/>
                      <a:pt x="4" y="59"/>
                      <a:pt x="4" y="59"/>
                    </a:cubicBezTo>
                    <a:cubicBezTo>
                      <a:pt x="4" y="57"/>
                      <a:pt x="4" y="56"/>
                      <a:pt x="4" y="54"/>
                    </a:cubicBezTo>
                    <a:cubicBezTo>
                      <a:pt x="4" y="54"/>
                      <a:pt x="4" y="54"/>
                      <a:pt x="4" y="54"/>
                    </a:cubicBezTo>
                    <a:cubicBezTo>
                      <a:pt x="4" y="56"/>
                      <a:pt x="4" y="57"/>
                      <a:pt x="4" y="59"/>
                    </a:cubicBezTo>
                    <a:cubicBezTo>
                      <a:pt x="4" y="59"/>
                      <a:pt x="4" y="59"/>
                      <a:pt x="4" y="59"/>
                    </a:cubicBezTo>
                    <a:cubicBezTo>
                      <a:pt x="4" y="60"/>
                      <a:pt x="4" y="62"/>
                      <a:pt x="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3781"/>
              <p:cNvSpPr>
                <a:spLocks noEditPoints="1"/>
              </p:cNvSpPr>
              <p:nvPr/>
            </p:nvSpPr>
            <p:spPr bwMode="auto">
              <a:xfrm>
                <a:off x="6861103" y="2602076"/>
                <a:ext cx="347076" cy="165994"/>
              </a:xfrm>
              <a:custGeom>
                <a:avLst/>
                <a:gdLst>
                  <a:gd name="T0" fmla="*/ 0 w 63"/>
                  <a:gd name="T1" fmla="*/ 10 h 30"/>
                  <a:gd name="T2" fmla="*/ 3 w 63"/>
                  <a:gd name="T3" fmla="*/ 8 h 30"/>
                  <a:gd name="T4" fmla="*/ 11 w 63"/>
                  <a:gd name="T5" fmla="*/ 17 h 30"/>
                  <a:gd name="T6" fmla="*/ 11 w 63"/>
                  <a:gd name="T7" fmla="*/ 17 h 30"/>
                  <a:gd name="T8" fmla="*/ 31 w 63"/>
                  <a:gd name="T9" fmla="*/ 26 h 30"/>
                  <a:gd name="T10" fmla="*/ 31 w 63"/>
                  <a:gd name="T11" fmla="*/ 26 h 30"/>
                  <a:gd name="T12" fmla="*/ 35 w 63"/>
                  <a:gd name="T13" fmla="*/ 25 h 30"/>
                  <a:gd name="T14" fmla="*/ 35 w 63"/>
                  <a:gd name="T15" fmla="*/ 25 h 30"/>
                  <a:gd name="T16" fmla="*/ 54 w 63"/>
                  <a:gd name="T17" fmla="*/ 11 h 30"/>
                  <a:gd name="T18" fmla="*/ 54 w 63"/>
                  <a:gd name="T19" fmla="*/ 11 h 30"/>
                  <a:gd name="T20" fmla="*/ 59 w 63"/>
                  <a:gd name="T21" fmla="*/ 0 h 30"/>
                  <a:gd name="T22" fmla="*/ 59 w 63"/>
                  <a:gd name="T23" fmla="*/ 0 h 30"/>
                  <a:gd name="T24" fmla="*/ 63 w 63"/>
                  <a:gd name="T25" fmla="*/ 1 h 30"/>
                  <a:gd name="T26" fmla="*/ 35 w 63"/>
                  <a:gd name="T27" fmla="*/ 29 h 30"/>
                  <a:gd name="T28" fmla="*/ 35 w 63"/>
                  <a:gd name="T29" fmla="*/ 29 h 30"/>
                  <a:gd name="T30" fmla="*/ 31 w 63"/>
                  <a:gd name="T31" fmla="*/ 30 h 30"/>
                  <a:gd name="T32" fmla="*/ 31 w 63"/>
                  <a:gd name="T33" fmla="*/ 30 h 30"/>
                  <a:gd name="T34" fmla="*/ 0 w 63"/>
                  <a:gd name="T35" fmla="*/ 10 h 30"/>
                  <a:gd name="T36" fmla="*/ 0 w 63"/>
                  <a:gd name="T37" fmla="*/ 10 h 30"/>
                  <a:gd name="T38" fmla="*/ 0 w 63"/>
                  <a:gd name="T39" fmla="*/ 10 h 30"/>
                  <a:gd name="T40" fmla="*/ 0 w 63"/>
                  <a:gd name="T41" fmla="*/ 10 h 30"/>
                  <a:gd name="T42" fmla="*/ 0 w 63"/>
                  <a:gd name="T43" fmla="*/ 10 h 30"/>
                  <a:gd name="T44" fmla="*/ 0 w 63"/>
                  <a:gd name="T4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30">
                    <a:moveTo>
                      <a:pt x="0" y="10"/>
                    </a:moveTo>
                    <a:cubicBezTo>
                      <a:pt x="3" y="8"/>
                      <a:pt x="3" y="8"/>
                      <a:pt x="3" y="8"/>
                    </a:cubicBezTo>
                    <a:cubicBezTo>
                      <a:pt x="3" y="8"/>
                      <a:pt x="6" y="12"/>
                      <a:pt x="11" y="17"/>
                    </a:cubicBezTo>
                    <a:cubicBezTo>
                      <a:pt x="11" y="17"/>
                      <a:pt x="11" y="17"/>
                      <a:pt x="11" y="17"/>
                    </a:cubicBezTo>
                    <a:cubicBezTo>
                      <a:pt x="16" y="21"/>
                      <a:pt x="23" y="26"/>
                      <a:pt x="31" y="26"/>
                    </a:cubicBezTo>
                    <a:cubicBezTo>
                      <a:pt x="31" y="26"/>
                      <a:pt x="31" y="26"/>
                      <a:pt x="31" y="26"/>
                    </a:cubicBezTo>
                    <a:cubicBezTo>
                      <a:pt x="32" y="26"/>
                      <a:pt x="33" y="26"/>
                      <a:pt x="35" y="25"/>
                    </a:cubicBezTo>
                    <a:cubicBezTo>
                      <a:pt x="35" y="25"/>
                      <a:pt x="35" y="25"/>
                      <a:pt x="35" y="25"/>
                    </a:cubicBezTo>
                    <a:cubicBezTo>
                      <a:pt x="43" y="24"/>
                      <a:pt x="49" y="17"/>
                      <a:pt x="54" y="11"/>
                    </a:cubicBezTo>
                    <a:cubicBezTo>
                      <a:pt x="54" y="11"/>
                      <a:pt x="54" y="11"/>
                      <a:pt x="54" y="11"/>
                    </a:cubicBezTo>
                    <a:cubicBezTo>
                      <a:pt x="58" y="5"/>
                      <a:pt x="59" y="0"/>
                      <a:pt x="59" y="0"/>
                    </a:cubicBezTo>
                    <a:cubicBezTo>
                      <a:pt x="59" y="0"/>
                      <a:pt x="59" y="0"/>
                      <a:pt x="59" y="0"/>
                    </a:cubicBezTo>
                    <a:cubicBezTo>
                      <a:pt x="63" y="1"/>
                      <a:pt x="63" y="1"/>
                      <a:pt x="63" y="1"/>
                    </a:cubicBezTo>
                    <a:cubicBezTo>
                      <a:pt x="63" y="1"/>
                      <a:pt x="56" y="25"/>
                      <a:pt x="35" y="29"/>
                    </a:cubicBezTo>
                    <a:cubicBezTo>
                      <a:pt x="35" y="29"/>
                      <a:pt x="35" y="29"/>
                      <a:pt x="35" y="29"/>
                    </a:cubicBezTo>
                    <a:cubicBezTo>
                      <a:pt x="34" y="30"/>
                      <a:pt x="32" y="30"/>
                      <a:pt x="31" y="30"/>
                    </a:cubicBezTo>
                    <a:cubicBezTo>
                      <a:pt x="31" y="30"/>
                      <a:pt x="31" y="30"/>
                      <a:pt x="31" y="30"/>
                    </a:cubicBezTo>
                    <a:cubicBezTo>
                      <a:pt x="13" y="29"/>
                      <a:pt x="0" y="10"/>
                      <a:pt x="0" y="10"/>
                    </a:cubicBezTo>
                    <a:close/>
                    <a:moveTo>
                      <a:pt x="0" y="10"/>
                    </a:moveTo>
                    <a:cubicBezTo>
                      <a:pt x="0" y="10"/>
                      <a:pt x="0" y="10"/>
                      <a:pt x="0" y="10"/>
                    </a:cubicBezTo>
                    <a:cubicBezTo>
                      <a:pt x="0" y="10"/>
                      <a:pt x="0" y="10"/>
                      <a:pt x="0" y="10"/>
                    </a:cubicBezTo>
                    <a:cubicBezTo>
                      <a:pt x="0" y="10"/>
                      <a:pt x="0" y="10"/>
                      <a:pt x="0"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3782"/>
              <p:cNvSpPr>
                <a:spLocks noEditPoints="1"/>
              </p:cNvSpPr>
              <p:nvPr/>
            </p:nvSpPr>
            <p:spPr bwMode="auto">
              <a:xfrm>
                <a:off x="6840983" y="2586985"/>
                <a:ext cx="387316" cy="191142"/>
              </a:xfrm>
              <a:custGeom>
                <a:avLst/>
                <a:gdLst>
                  <a:gd name="T0" fmla="*/ 0 w 70"/>
                  <a:gd name="T1" fmla="*/ 13 h 35"/>
                  <a:gd name="T2" fmla="*/ 6 w 70"/>
                  <a:gd name="T3" fmla="*/ 9 h 35"/>
                  <a:gd name="T4" fmla="*/ 7 w 70"/>
                  <a:gd name="T5" fmla="*/ 9 h 35"/>
                  <a:gd name="T6" fmla="*/ 7 w 70"/>
                  <a:gd name="T7" fmla="*/ 9 h 35"/>
                  <a:gd name="T8" fmla="*/ 7 w 70"/>
                  <a:gd name="T9" fmla="*/ 9 h 35"/>
                  <a:gd name="T10" fmla="*/ 7 w 70"/>
                  <a:gd name="T11" fmla="*/ 9 h 35"/>
                  <a:gd name="T12" fmla="*/ 8 w 70"/>
                  <a:gd name="T13" fmla="*/ 9 h 35"/>
                  <a:gd name="T14" fmla="*/ 8 w 70"/>
                  <a:gd name="T15" fmla="*/ 10 h 35"/>
                  <a:gd name="T16" fmla="*/ 8 w 70"/>
                  <a:gd name="T17" fmla="*/ 10 h 35"/>
                  <a:gd name="T18" fmla="*/ 8 w 70"/>
                  <a:gd name="T19" fmla="*/ 10 h 35"/>
                  <a:gd name="T20" fmla="*/ 8 w 70"/>
                  <a:gd name="T21" fmla="*/ 10 h 35"/>
                  <a:gd name="T22" fmla="*/ 10 w 70"/>
                  <a:gd name="T23" fmla="*/ 12 h 35"/>
                  <a:gd name="T24" fmla="*/ 15 w 70"/>
                  <a:gd name="T25" fmla="*/ 18 h 35"/>
                  <a:gd name="T26" fmla="*/ 33 w 70"/>
                  <a:gd name="T27" fmla="*/ 27 h 35"/>
                  <a:gd name="T28" fmla="*/ 34 w 70"/>
                  <a:gd name="T29" fmla="*/ 27 h 35"/>
                  <a:gd name="T30" fmla="*/ 34 w 70"/>
                  <a:gd name="T31" fmla="*/ 27 h 35"/>
                  <a:gd name="T32" fmla="*/ 37 w 70"/>
                  <a:gd name="T33" fmla="*/ 26 h 35"/>
                  <a:gd name="T34" fmla="*/ 55 w 70"/>
                  <a:gd name="T35" fmla="*/ 13 h 35"/>
                  <a:gd name="T36" fmla="*/ 60 w 70"/>
                  <a:gd name="T37" fmla="*/ 2 h 35"/>
                  <a:gd name="T38" fmla="*/ 60 w 70"/>
                  <a:gd name="T39" fmla="*/ 0 h 35"/>
                  <a:gd name="T40" fmla="*/ 68 w 70"/>
                  <a:gd name="T41" fmla="*/ 5 h 35"/>
                  <a:gd name="T42" fmla="*/ 68 w 70"/>
                  <a:gd name="T43" fmla="*/ 6 h 35"/>
                  <a:gd name="T44" fmla="*/ 67 w 70"/>
                  <a:gd name="T45" fmla="*/ 9 h 35"/>
                  <a:gd name="T46" fmla="*/ 62 w 70"/>
                  <a:gd name="T47" fmla="*/ 18 h 35"/>
                  <a:gd name="T48" fmla="*/ 39 w 70"/>
                  <a:gd name="T49" fmla="*/ 34 h 35"/>
                  <a:gd name="T50" fmla="*/ 34 w 70"/>
                  <a:gd name="T51" fmla="*/ 35 h 35"/>
                  <a:gd name="T52" fmla="*/ 34 w 70"/>
                  <a:gd name="T53" fmla="*/ 31 h 35"/>
                  <a:gd name="T54" fmla="*/ 36 w 70"/>
                  <a:gd name="T55" fmla="*/ 31 h 35"/>
                  <a:gd name="T56" fmla="*/ 33 w 70"/>
                  <a:gd name="T57" fmla="*/ 31 h 35"/>
                  <a:gd name="T58" fmla="*/ 33 w 70"/>
                  <a:gd name="T59" fmla="*/ 31 h 35"/>
                  <a:gd name="T60" fmla="*/ 33 w 70"/>
                  <a:gd name="T61" fmla="*/ 31 h 35"/>
                  <a:gd name="T62" fmla="*/ 20 w 70"/>
                  <a:gd name="T63" fmla="*/ 27 h 35"/>
                  <a:gd name="T64" fmla="*/ 13 w 70"/>
                  <a:gd name="T65" fmla="*/ 21 h 35"/>
                  <a:gd name="T66" fmla="*/ 9 w 70"/>
                  <a:gd name="T67" fmla="*/ 18 h 35"/>
                  <a:gd name="T68" fmla="*/ 13 w 70"/>
                  <a:gd name="T69" fmla="*/ 21 h 35"/>
                  <a:gd name="T70" fmla="*/ 54 w 70"/>
                  <a:gd name="T71" fmla="*/ 20 h 35"/>
                  <a:gd name="T72" fmla="*/ 54 w 70"/>
                  <a:gd name="T73" fmla="*/ 20 h 35"/>
                  <a:gd name="T74" fmla="*/ 55 w 70"/>
                  <a:gd name="T75" fmla="*/ 20 h 35"/>
                  <a:gd name="T76" fmla="*/ 60 w 70"/>
                  <a:gd name="T77" fmla="*/ 12 h 35"/>
                  <a:gd name="T78" fmla="*/ 58 w 70"/>
                  <a:gd name="T79" fmla="*/ 15 h 35"/>
                  <a:gd name="T80" fmla="*/ 3 w 70"/>
                  <a:gd name="T81" fmla="*/ 13 h 35"/>
                  <a:gd name="T82" fmla="*/ 3 w 70"/>
                  <a:gd name="T83" fmla="*/ 13 h 35"/>
                  <a:gd name="T84" fmla="*/ 1 w 70"/>
                  <a:gd name="T85" fmla="*/ 14 h 35"/>
                  <a:gd name="T86" fmla="*/ 1 w 70"/>
                  <a:gd name="T87" fmla="*/ 14 h 35"/>
                  <a:gd name="T88" fmla="*/ 4 w 70"/>
                  <a:gd name="T89" fmla="*/ 11 h 35"/>
                  <a:gd name="T90" fmla="*/ 4 w 70"/>
                  <a:gd name="T91" fmla="*/ 12 h 35"/>
                  <a:gd name="T92" fmla="*/ 4 w 70"/>
                  <a:gd name="T93"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35">
                    <a:moveTo>
                      <a:pt x="1" y="14"/>
                    </a:moveTo>
                    <a:cubicBezTo>
                      <a:pt x="0" y="13"/>
                      <a:pt x="0" y="13"/>
                      <a:pt x="0" y="13"/>
                    </a:cubicBezTo>
                    <a:cubicBezTo>
                      <a:pt x="5" y="9"/>
                      <a:pt x="5" y="9"/>
                      <a:pt x="5" y="9"/>
                    </a:cubicBezTo>
                    <a:cubicBezTo>
                      <a:pt x="5" y="9"/>
                      <a:pt x="6" y="9"/>
                      <a:pt x="6" y="9"/>
                    </a:cubicBezTo>
                    <a:cubicBezTo>
                      <a:pt x="6" y="9"/>
                      <a:pt x="6" y="9"/>
                      <a:pt x="6" y="9"/>
                    </a:cubicBezTo>
                    <a:cubicBezTo>
                      <a:pt x="6"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8" y="9"/>
                      <a:pt x="8" y="9"/>
                    </a:cubicBezTo>
                    <a:cubicBezTo>
                      <a:pt x="8" y="9"/>
                      <a:pt x="8" y="9"/>
                      <a:pt x="8"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9" y="11"/>
                      <a:pt x="9" y="12"/>
                      <a:pt x="10" y="12"/>
                    </a:cubicBezTo>
                    <a:cubicBezTo>
                      <a:pt x="10" y="12"/>
                      <a:pt x="10" y="12"/>
                      <a:pt x="10" y="12"/>
                    </a:cubicBezTo>
                    <a:cubicBezTo>
                      <a:pt x="11" y="14"/>
                      <a:pt x="13" y="16"/>
                      <a:pt x="15" y="18"/>
                    </a:cubicBezTo>
                    <a:cubicBezTo>
                      <a:pt x="15" y="18"/>
                      <a:pt x="15" y="18"/>
                      <a:pt x="15" y="18"/>
                    </a:cubicBezTo>
                    <a:cubicBezTo>
                      <a:pt x="20" y="23"/>
                      <a:pt x="27" y="27"/>
                      <a:pt x="33" y="27"/>
                    </a:cubicBezTo>
                    <a:cubicBezTo>
                      <a:pt x="33" y="27"/>
                      <a:pt x="33" y="27"/>
                      <a:pt x="33" y="27"/>
                    </a:cubicBezTo>
                    <a:cubicBezTo>
                      <a:pt x="33" y="27"/>
                      <a:pt x="34" y="27"/>
                      <a:pt x="34" y="27"/>
                    </a:cubicBezTo>
                    <a:cubicBezTo>
                      <a:pt x="34" y="27"/>
                      <a:pt x="34" y="27"/>
                      <a:pt x="34" y="27"/>
                    </a:cubicBezTo>
                    <a:cubicBezTo>
                      <a:pt x="34" y="27"/>
                      <a:pt x="34" y="27"/>
                      <a:pt x="34" y="27"/>
                    </a:cubicBezTo>
                    <a:cubicBezTo>
                      <a:pt x="34" y="27"/>
                      <a:pt x="34" y="27"/>
                      <a:pt x="34" y="27"/>
                    </a:cubicBezTo>
                    <a:cubicBezTo>
                      <a:pt x="35" y="27"/>
                      <a:pt x="36" y="27"/>
                      <a:pt x="37" y="26"/>
                    </a:cubicBezTo>
                    <a:cubicBezTo>
                      <a:pt x="37" y="26"/>
                      <a:pt x="37" y="26"/>
                      <a:pt x="37" y="26"/>
                    </a:cubicBezTo>
                    <a:cubicBezTo>
                      <a:pt x="45" y="25"/>
                      <a:pt x="51" y="19"/>
                      <a:pt x="55" y="13"/>
                    </a:cubicBezTo>
                    <a:cubicBezTo>
                      <a:pt x="55" y="13"/>
                      <a:pt x="55" y="13"/>
                      <a:pt x="55" y="13"/>
                    </a:cubicBezTo>
                    <a:cubicBezTo>
                      <a:pt x="58" y="8"/>
                      <a:pt x="60" y="3"/>
                      <a:pt x="60" y="2"/>
                    </a:cubicBezTo>
                    <a:cubicBezTo>
                      <a:pt x="60" y="2"/>
                      <a:pt x="60" y="2"/>
                      <a:pt x="60" y="2"/>
                    </a:cubicBezTo>
                    <a:cubicBezTo>
                      <a:pt x="60" y="0"/>
                      <a:pt x="60" y="0"/>
                      <a:pt x="60" y="0"/>
                    </a:cubicBezTo>
                    <a:cubicBezTo>
                      <a:pt x="70" y="3"/>
                      <a:pt x="70" y="3"/>
                      <a:pt x="70" y="3"/>
                    </a:cubicBezTo>
                    <a:cubicBezTo>
                      <a:pt x="68" y="5"/>
                      <a:pt x="68" y="5"/>
                      <a:pt x="68" y="5"/>
                    </a:cubicBezTo>
                    <a:cubicBezTo>
                      <a:pt x="68" y="5"/>
                      <a:pt x="68" y="5"/>
                      <a:pt x="68" y="6"/>
                    </a:cubicBezTo>
                    <a:cubicBezTo>
                      <a:pt x="68" y="6"/>
                      <a:pt x="68" y="6"/>
                      <a:pt x="68" y="6"/>
                    </a:cubicBezTo>
                    <a:cubicBezTo>
                      <a:pt x="67" y="6"/>
                      <a:pt x="67" y="7"/>
                      <a:pt x="67" y="9"/>
                    </a:cubicBezTo>
                    <a:cubicBezTo>
                      <a:pt x="67" y="9"/>
                      <a:pt x="67" y="9"/>
                      <a:pt x="67" y="9"/>
                    </a:cubicBezTo>
                    <a:cubicBezTo>
                      <a:pt x="65" y="11"/>
                      <a:pt x="64" y="14"/>
                      <a:pt x="62" y="18"/>
                    </a:cubicBezTo>
                    <a:cubicBezTo>
                      <a:pt x="62" y="18"/>
                      <a:pt x="62" y="18"/>
                      <a:pt x="62" y="18"/>
                    </a:cubicBezTo>
                    <a:cubicBezTo>
                      <a:pt x="57" y="24"/>
                      <a:pt x="50" y="32"/>
                      <a:pt x="39" y="34"/>
                    </a:cubicBezTo>
                    <a:cubicBezTo>
                      <a:pt x="39" y="34"/>
                      <a:pt x="39" y="34"/>
                      <a:pt x="39" y="34"/>
                    </a:cubicBezTo>
                    <a:cubicBezTo>
                      <a:pt x="37" y="34"/>
                      <a:pt x="35" y="35"/>
                      <a:pt x="34" y="35"/>
                    </a:cubicBezTo>
                    <a:cubicBezTo>
                      <a:pt x="34" y="35"/>
                      <a:pt x="34" y="35"/>
                      <a:pt x="34" y="35"/>
                    </a:cubicBezTo>
                    <a:cubicBezTo>
                      <a:pt x="15" y="34"/>
                      <a:pt x="2" y="16"/>
                      <a:pt x="1" y="14"/>
                    </a:cubicBezTo>
                    <a:close/>
                    <a:moveTo>
                      <a:pt x="34" y="31"/>
                    </a:moveTo>
                    <a:cubicBezTo>
                      <a:pt x="34" y="31"/>
                      <a:pt x="35" y="31"/>
                      <a:pt x="36" y="31"/>
                    </a:cubicBezTo>
                    <a:cubicBezTo>
                      <a:pt x="36" y="31"/>
                      <a:pt x="36" y="31"/>
                      <a:pt x="36" y="31"/>
                    </a:cubicBezTo>
                    <a:cubicBezTo>
                      <a:pt x="35" y="31"/>
                      <a:pt x="34" y="31"/>
                      <a:pt x="34" y="31"/>
                    </a:cubicBezTo>
                    <a:close/>
                    <a:moveTo>
                      <a:pt x="33" y="31"/>
                    </a:moveTo>
                    <a:cubicBezTo>
                      <a:pt x="33" y="31"/>
                      <a:pt x="33" y="31"/>
                      <a:pt x="33" y="31"/>
                    </a:cubicBezTo>
                    <a:cubicBezTo>
                      <a:pt x="33" y="31"/>
                      <a:pt x="33" y="31"/>
                      <a:pt x="33" y="31"/>
                    </a:cubicBezTo>
                    <a:cubicBezTo>
                      <a:pt x="33" y="31"/>
                      <a:pt x="33" y="31"/>
                      <a:pt x="33" y="31"/>
                    </a:cubicBezTo>
                    <a:cubicBezTo>
                      <a:pt x="33" y="31"/>
                      <a:pt x="33" y="31"/>
                      <a:pt x="33" y="31"/>
                    </a:cubicBezTo>
                    <a:close/>
                    <a:moveTo>
                      <a:pt x="13" y="21"/>
                    </a:moveTo>
                    <a:cubicBezTo>
                      <a:pt x="15" y="23"/>
                      <a:pt x="17" y="25"/>
                      <a:pt x="20" y="27"/>
                    </a:cubicBezTo>
                    <a:cubicBezTo>
                      <a:pt x="20" y="27"/>
                      <a:pt x="20" y="27"/>
                      <a:pt x="20" y="27"/>
                    </a:cubicBezTo>
                    <a:cubicBezTo>
                      <a:pt x="17" y="25"/>
                      <a:pt x="15" y="23"/>
                      <a:pt x="13" y="21"/>
                    </a:cubicBezTo>
                    <a:cubicBezTo>
                      <a:pt x="13" y="21"/>
                      <a:pt x="13" y="21"/>
                      <a:pt x="13" y="21"/>
                    </a:cubicBezTo>
                    <a:cubicBezTo>
                      <a:pt x="11" y="20"/>
                      <a:pt x="10" y="19"/>
                      <a:pt x="9" y="18"/>
                    </a:cubicBezTo>
                    <a:cubicBezTo>
                      <a:pt x="9" y="18"/>
                      <a:pt x="9" y="18"/>
                      <a:pt x="9" y="18"/>
                    </a:cubicBezTo>
                    <a:cubicBezTo>
                      <a:pt x="10" y="19"/>
                      <a:pt x="11" y="20"/>
                      <a:pt x="13" y="21"/>
                    </a:cubicBezTo>
                    <a:close/>
                    <a:moveTo>
                      <a:pt x="54" y="20"/>
                    </a:moveTo>
                    <a:cubicBezTo>
                      <a:pt x="54" y="20"/>
                      <a:pt x="54" y="20"/>
                      <a:pt x="54" y="20"/>
                    </a:cubicBezTo>
                    <a:cubicBezTo>
                      <a:pt x="54" y="20"/>
                      <a:pt x="54" y="20"/>
                      <a:pt x="54" y="20"/>
                    </a:cubicBezTo>
                    <a:cubicBezTo>
                      <a:pt x="54" y="20"/>
                      <a:pt x="54" y="20"/>
                      <a:pt x="54" y="20"/>
                    </a:cubicBezTo>
                    <a:close/>
                    <a:moveTo>
                      <a:pt x="58" y="15"/>
                    </a:moveTo>
                    <a:cubicBezTo>
                      <a:pt x="57" y="17"/>
                      <a:pt x="56" y="19"/>
                      <a:pt x="55" y="20"/>
                    </a:cubicBezTo>
                    <a:cubicBezTo>
                      <a:pt x="55" y="20"/>
                      <a:pt x="55" y="20"/>
                      <a:pt x="55" y="20"/>
                    </a:cubicBezTo>
                    <a:cubicBezTo>
                      <a:pt x="57" y="17"/>
                      <a:pt x="59" y="15"/>
                      <a:pt x="60" y="12"/>
                    </a:cubicBezTo>
                    <a:cubicBezTo>
                      <a:pt x="60" y="12"/>
                      <a:pt x="60" y="12"/>
                      <a:pt x="60" y="12"/>
                    </a:cubicBezTo>
                    <a:cubicBezTo>
                      <a:pt x="60" y="13"/>
                      <a:pt x="59" y="14"/>
                      <a:pt x="58" y="15"/>
                    </a:cubicBezTo>
                    <a:close/>
                    <a:moveTo>
                      <a:pt x="4" y="15"/>
                    </a:moveTo>
                    <a:cubicBezTo>
                      <a:pt x="3" y="13"/>
                      <a:pt x="3" y="13"/>
                      <a:pt x="3" y="13"/>
                    </a:cubicBezTo>
                    <a:cubicBezTo>
                      <a:pt x="3" y="13"/>
                      <a:pt x="3" y="13"/>
                      <a:pt x="3" y="13"/>
                    </a:cubicBezTo>
                    <a:cubicBezTo>
                      <a:pt x="3" y="13"/>
                      <a:pt x="3" y="13"/>
                      <a:pt x="3" y="13"/>
                    </a:cubicBezTo>
                    <a:cubicBezTo>
                      <a:pt x="4" y="15"/>
                      <a:pt x="4" y="15"/>
                      <a:pt x="4" y="15"/>
                    </a:cubicBezTo>
                    <a:close/>
                    <a:moveTo>
                      <a:pt x="1" y="14"/>
                    </a:moveTo>
                    <a:cubicBezTo>
                      <a:pt x="2" y="13"/>
                      <a:pt x="2" y="13"/>
                      <a:pt x="2" y="13"/>
                    </a:cubicBezTo>
                    <a:cubicBezTo>
                      <a:pt x="1" y="14"/>
                      <a:pt x="1" y="14"/>
                      <a:pt x="1" y="14"/>
                    </a:cubicBezTo>
                    <a:close/>
                    <a:moveTo>
                      <a:pt x="4" y="12"/>
                    </a:moveTo>
                    <a:cubicBezTo>
                      <a:pt x="4" y="12"/>
                      <a:pt x="4" y="12"/>
                      <a:pt x="4" y="11"/>
                    </a:cubicBezTo>
                    <a:cubicBezTo>
                      <a:pt x="4" y="11"/>
                      <a:pt x="4" y="11"/>
                      <a:pt x="4" y="11"/>
                    </a:cubicBezTo>
                    <a:cubicBezTo>
                      <a:pt x="4" y="12"/>
                      <a:pt x="4" y="12"/>
                      <a:pt x="4" y="12"/>
                    </a:cubicBezTo>
                    <a:cubicBezTo>
                      <a:pt x="4" y="12"/>
                      <a:pt x="4" y="12"/>
                      <a:pt x="4" y="12"/>
                    </a:cubicBezTo>
                    <a:cubicBezTo>
                      <a:pt x="4" y="12"/>
                      <a:pt x="4"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3783"/>
              <p:cNvSpPr/>
              <p:nvPr/>
            </p:nvSpPr>
            <p:spPr bwMode="auto">
              <a:xfrm>
                <a:off x="6891283" y="250147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3784"/>
              <p:cNvSpPr>
                <a:spLocks noEditPoints="1"/>
              </p:cNvSpPr>
              <p:nvPr/>
            </p:nvSpPr>
            <p:spPr bwMode="auto">
              <a:xfrm>
                <a:off x="6881223" y="2491415"/>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 name="T24" fmla="*/ 4 w 9"/>
                  <a:gd name="T25" fmla="*/ 4 h 9"/>
                  <a:gd name="T26" fmla="*/ 4 w 9"/>
                  <a:gd name="T27" fmla="*/ 4 h 9"/>
                  <a:gd name="T28" fmla="*/ 4 w 9"/>
                  <a:gd name="T29" fmla="*/ 4 h 9"/>
                  <a:gd name="T30" fmla="*/ 4 w 9"/>
                  <a:gd name="T31" fmla="*/ 4 h 9"/>
                  <a:gd name="T32" fmla="*/ 4 w 9"/>
                  <a:gd name="T3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moveTo>
                      <a:pt x="4" y="4"/>
                    </a:moveTo>
                    <a:lnTo>
                      <a:pt x="4" y="4"/>
                    </a:lnTo>
                    <a:lnTo>
                      <a:pt x="4"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8" name="Freeform 3785"/>
              <p:cNvSpPr/>
              <p:nvPr/>
            </p:nvSpPr>
            <p:spPr bwMode="auto">
              <a:xfrm>
                <a:off x="7172967" y="2461235"/>
                <a:ext cx="25152" cy="20120"/>
              </a:xfrm>
              <a:custGeom>
                <a:avLst/>
                <a:gdLst>
                  <a:gd name="T0" fmla="*/ 0 w 5"/>
                  <a:gd name="T1" fmla="*/ 4 h 4"/>
                  <a:gd name="T2" fmla="*/ 0 w 5"/>
                  <a:gd name="T3" fmla="*/ 0 h 4"/>
                  <a:gd name="T4" fmla="*/ 5 w 5"/>
                  <a:gd name="T5" fmla="*/ 0 h 4"/>
                  <a:gd name="T6" fmla="*/ 5 w 5"/>
                  <a:gd name="T7" fmla="*/ 4 h 4"/>
                  <a:gd name="T8" fmla="*/ 0 w 5"/>
                  <a:gd name="T9" fmla="*/ 4 h 4"/>
                  <a:gd name="T10" fmla="*/ 0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0" y="4"/>
                    </a:moveTo>
                    <a:lnTo>
                      <a:pt x="0" y="0"/>
                    </a:lnTo>
                    <a:lnTo>
                      <a:pt x="5" y="0"/>
                    </a:lnTo>
                    <a:lnTo>
                      <a:pt x="5"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9" name="Freeform 3786"/>
              <p:cNvSpPr/>
              <p:nvPr/>
            </p:nvSpPr>
            <p:spPr bwMode="auto">
              <a:xfrm>
                <a:off x="7162907" y="2446143"/>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0" name="Freeform 3787"/>
              <p:cNvSpPr/>
              <p:nvPr/>
            </p:nvSpPr>
            <p:spPr bwMode="auto">
              <a:xfrm>
                <a:off x="6629720" y="2511535"/>
                <a:ext cx="171022" cy="306835"/>
              </a:xfrm>
              <a:custGeom>
                <a:avLst/>
                <a:gdLst>
                  <a:gd name="T0" fmla="*/ 0 w 31"/>
                  <a:gd name="T1" fmla="*/ 31 h 55"/>
                  <a:gd name="T2" fmla="*/ 0 w 31"/>
                  <a:gd name="T3" fmla="*/ 30 h 55"/>
                  <a:gd name="T4" fmla="*/ 0 w 31"/>
                  <a:gd name="T5" fmla="*/ 30 h 55"/>
                  <a:gd name="T6" fmla="*/ 25 w 31"/>
                  <a:gd name="T7" fmla="*/ 0 h 55"/>
                  <a:gd name="T8" fmla="*/ 25 w 31"/>
                  <a:gd name="T9" fmla="*/ 0 h 55"/>
                  <a:gd name="T10" fmla="*/ 27 w 31"/>
                  <a:gd name="T11" fmla="*/ 1 h 55"/>
                  <a:gd name="T12" fmla="*/ 27 w 31"/>
                  <a:gd name="T13" fmla="*/ 1 h 55"/>
                  <a:gd name="T14" fmla="*/ 27 w 31"/>
                  <a:gd name="T15" fmla="*/ 4 h 55"/>
                  <a:gd name="T16" fmla="*/ 25 w 31"/>
                  <a:gd name="T17" fmla="*/ 4 h 55"/>
                  <a:gd name="T18" fmla="*/ 25 w 31"/>
                  <a:gd name="T19" fmla="*/ 4 h 55"/>
                  <a:gd name="T20" fmla="*/ 4 w 31"/>
                  <a:gd name="T21" fmla="*/ 30 h 55"/>
                  <a:gd name="T22" fmla="*/ 4 w 31"/>
                  <a:gd name="T23" fmla="*/ 30 h 55"/>
                  <a:gd name="T24" fmla="*/ 4 w 31"/>
                  <a:gd name="T25" fmla="*/ 31 h 55"/>
                  <a:gd name="T26" fmla="*/ 4 w 31"/>
                  <a:gd name="T27" fmla="*/ 31 h 55"/>
                  <a:gd name="T28" fmla="*/ 17 w 31"/>
                  <a:gd name="T29" fmla="*/ 47 h 55"/>
                  <a:gd name="T30" fmla="*/ 17 w 31"/>
                  <a:gd name="T31" fmla="*/ 47 h 55"/>
                  <a:gd name="T32" fmla="*/ 31 w 31"/>
                  <a:gd name="T33" fmla="*/ 51 h 55"/>
                  <a:gd name="T34" fmla="*/ 31 w 31"/>
                  <a:gd name="T35" fmla="*/ 51 h 55"/>
                  <a:gd name="T36" fmla="*/ 30 w 31"/>
                  <a:gd name="T37" fmla="*/ 55 h 55"/>
                  <a:gd name="T38" fmla="*/ 0 w 31"/>
                  <a:gd name="T39"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5">
                    <a:moveTo>
                      <a:pt x="0" y="31"/>
                    </a:moveTo>
                    <a:cubicBezTo>
                      <a:pt x="0" y="31"/>
                      <a:pt x="0" y="30"/>
                      <a:pt x="0" y="30"/>
                    </a:cubicBezTo>
                    <a:cubicBezTo>
                      <a:pt x="0" y="30"/>
                      <a:pt x="0" y="30"/>
                      <a:pt x="0" y="30"/>
                    </a:cubicBezTo>
                    <a:cubicBezTo>
                      <a:pt x="1" y="12"/>
                      <a:pt x="15" y="0"/>
                      <a:pt x="25" y="0"/>
                    </a:cubicBezTo>
                    <a:cubicBezTo>
                      <a:pt x="25" y="0"/>
                      <a:pt x="25" y="0"/>
                      <a:pt x="25" y="0"/>
                    </a:cubicBezTo>
                    <a:cubicBezTo>
                      <a:pt x="26" y="0"/>
                      <a:pt x="27" y="0"/>
                      <a:pt x="27" y="1"/>
                    </a:cubicBezTo>
                    <a:cubicBezTo>
                      <a:pt x="27" y="1"/>
                      <a:pt x="27" y="1"/>
                      <a:pt x="27" y="1"/>
                    </a:cubicBezTo>
                    <a:cubicBezTo>
                      <a:pt x="27" y="4"/>
                      <a:pt x="27" y="4"/>
                      <a:pt x="27" y="4"/>
                    </a:cubicBezTo>
                    <a:cubicBezTo>
                      <a:pt x="26" y="4"/>
                      <a:pt x="26" y="4"/>
                      <a:pt x="25" y="4"/>
                    </a:cubicBezTo>
                    <a:cubicBezTo>
                      <a:pt x="25" y="4"/>
                      <a:pt x="25" y="4"/>
                      <a:pt x="25" y="4"/>
                    </a:cubicBezTo>
                    <a:cubicBezTo>
                      <a:pt x="18" y="4"/>
                      <a:pt x="5" y="14"/>
                      <a:pt x="4" y="30"/>
                    </a:cubicBezTo>
                    <a:cubicBezTo>
                      <a:pt x="4" y="30"/>
                      <a:pt x="4" y="30"/>
                      <a:pt x="4" y="30"/>
                    </a:cubicBezTo>
                    <a:cubicBezTo>
                      <a:pt x="4" y="30"/>
                      <a:pt x="4" y="31"/>
                      <a:pt x="4" y="31"/>
                    </a:cubicBezTo>
                    <a:cubicBezTo>
                      <a:pt x="4" y="31"/>
                      <a:pt x="4" y="31"/>
                      <a:pt x="4" y="31"/>
                    </a:cubicBezTo>
                    <a:cubicBezTo>
                      <a:pt x="4" y="39"/>
                      <a:pt x="10" y="44"/>
                      <a:pt x="17" y="47"/>
                    </a:cubicBezTo>
                    <a:cubicBezTo>
                      <a:pt x="17" y="47"/>
                      <a:pt x="17" y="47"/>
                      <a:pt x="17" y="47"/>
                    </a:cubicBezTo>
                    <a:cubicBezTo>
                      <a:pt x="24" y="50"/>
                      <a:pt x="31" y="51"/>
                      <a:pt x="31" y="51"/>
                    </a:cubicBezTo>
                    <a:cubicBezTo>
                      <a:pt x="31" y="51"/>
                      <a:pt x="31" y="51"/>
                      <a:pt x="31" y="51"/>
                    </a:cubicBezTo>
                    <a:cubicBezTo>
                      <a:pt x="30" y="55"/>
                      <a:pt x="30" y="55"/>
                      <a:pt x="30" y="55"/>
                    </a:cubicBezTo>
                    <a:cubicBezTo>
                      <a:pt x="30" y="55"/>
                      <a:pt x="1" y="51"/>
                      <a:pt x="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1" name="Freeform 3788"/>
              <p:cNvSpPr>
                <a:spLocks noEditPoints="1"/>
              </p:cNvSpPr>
              <p:nvPr/>
            </p:nvSpPr>
            <p:spPr bwMode="auto">
              <a:xfrm>
                <a:off x="6614632" y="2501475"/>
                <a:ext cx="196174" cy="326956"/>
              </a:xfrm>
              <a:custGeom>
                <a:avLst/>
                <a:gdLst>
                  <a:gd name="T0" fmla="*/ 31 w 35"/>
                  <a:gd name="T1" fmla="*/ 59 h 59"/>
                  <a:gd name="T2" fmla="*/ 30 w 35"/>
                  <a:gd name="T3" fmla="*/ 59 h 59"/>
                  <a:gd name="T4" fmla="*/ 27 w 35"/>
                  <a:gd name="T5" fmla="*/ 58 h 59"/>
                  <a:gd name="T6" fmla="*/ 16 w 35"/>
                  <a:gd name="T7" fmla="*/ 54 h 59"/>
                  <a:gd name="T8" fmla="*/ 0 w 35"/>
                  <a:gd name="T9" fmla="*/ 33 h 59"/>
                  <a:gd name="T10" fmla="*/ 2 w 35"/>
                  <a:gd name="T11" fmla="*/ 33 h 59"/>
                  <a:gd name="T12" fmla="*/ 0 w 35"/>
                  <a:gd name="T13" fmla="*/ 32 h 59"/>
                  <a:gd name="T14" fmla="*/ 27 w 35"/>
                  <a:gd name="T15" fmla="*/ 0 h 59"/>
                  <a:gd name="T16" fmla="*/ 30 w 35"/>
                  <a:gd name="T17" fmla="*/ 1 h 59"/>
                  <a:gd name="T18" fmla="*/ 32 w 35"/>
                  <a:gd name="T19" fmla="*/ 1 h 59"/>
                  <a:gd name="T20" fmla="*/ 28 w 35"/>
                  <a:gd name="T21" fmla="*/ 8 h 59"/>
                  <a:gd name="T22" fmla="*/ 27 w 35"/>
                  <a:gd name="T23" fmla="*/ 8 h 59"/>
                  <a:gd name="T24" fmla="*/ 8 w 35"/>
                  <a:gd name="T25" fmla="*/ 32 h 59"/>
                  <a:gd name="T26" fmla="*/ 8 w 35"/>
                  <a:gd name="T27" fmla="*/ 33 h 59"/>
                  <a:gd name="T28" fmla="*/ 8 w 35"/>
                  <a:gd name="T29" fmla="*/ 33 h 59"/>
                  <a:gd name="T30" fmla="*/ 20 w 35"/>
                  <a:gd name="T31" fmla="*/ 47 h 59"/>
                  <a:gd name="T32" fmla="*/ 33 w 35"/>
                  <a:gd name="T33" fmla="*/ 51 h 59"/>
                  <a:gd name="T34" fmla="*/ 33 w 35"/>
                  <a:gd name="T35" fmla="*/ 51 h 59"/>
                  <a:gd name="T36" fmla="*/ 35 w 35"/>
                  <a:gd name="T37" fmla="*/ 53 h 59"/>
                  <a:gd name="T38" fmla="*/ 32 w 35"/>
                  <a:gd name="T39" fmla="*/ 57 h 59"/>
                  <a:gd name="T40" fmla="*/ 32 w 35"/>
                  <a:gd name="T41" fmla="*/ 57 h 59"/>
                  <a:gd name="T42" fmla="*/ 32 w 35"/>
                  <a:gd name="T43" fmla="*/ 59 h 59"/>
                  <a:gd name="T44" fmla="*/ 32 w 35"/>
                  <a:gd name="T45" fmla="*/ 57 h 59"/>
                  <a:gd name="T46" fmla="*/ 31 w 35"/>
                  <a:gd name="T47" fmla="*/ 59 h 59"/>
                  <a:gd name="T48" fmla="*/ 18 w 35"/>
                  <a:gd name="T49" fmla="*/ 51 h 59"/>
                  <a:gd name="T50" fmla="*/ 10 w 35"/>
                  <a:gd name="T51" fmla="*/ 45 h 59"/>
                  <a:gd name="T52" fmla="*/ 26 w 35"/>
                  <a:gd name="T53" fmla="*/ 53 h 59"/>
                  <a:gd name="T54" fmla="*/ 4 w 35"/>
                  <a:gd name="T55" fmla="*/ 32 h 59"/>
                  <a:gd name="T56" fmla="*/ 4 w 35"/>
                  <a:gd name="T57" fmla="*/ 32 h 59"/>
                  <a:gd name="T58" fmla="*/ 27 w 35"/>
                  <a:gd name="T59" fmla="*/ 4 h 59"/>
                  <a:gd name="T60" fmla="*/ 27 w 35"/>
                  <a:gd name="T61" fmla="*/ 4 h 59"/>
                  <a:gd name="T62" fmla="*/ 27 w 35"/>
                  <a:gd name="T63"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59">
                    <a:moveTo>
                      <a:pt x="32" y="59"/>
                    </a:moveTo>
                    <a:cubicBezTo>
                      <a:pt x="31" y="59"/>
                      <a:pt x="31" y="59"/>
                      <a:pt x="31" y="59"/>
                    </a:cubicBezTo>
                    <a:cubicBezTo>
                      <a:pt x="31" y="59"/>
                      <a:pt x="31" y="59"/>
                      <a:pt x="31" y="59"/>
                    </a:cubicBezTo>
                    <a:cubicBezTo>
                      <a:pt x="31" y="59"/>
                      <a:pt x="31" y="59"/>
                      <a:pt x="30" y="59"/>
                    </a:cubicBezTo>
                    <a:cubicBezTo>
                      <a:pt x="30" y="59"/>
                      <a:pt x="30" y="59"/>
                      <a:pt x="30" y="59"/>
                    </a:cubicBezTo>
                    <a:cubicBezTo>
                      <a:pt x="30" y="58"/>
                      <a:pt x="28" y="58"/>
                      <a:pt x="27" y="58"/>
                    </a:cubicBezTo>
                    <a:cubicBezTo>
                      <a:pt x="27" y="58"/>
                      <a:pt x="27" y="58"/>
                      <a:pt x="27" y="58"/>
                    </a:cubicBezTo>
                    <a:cubicBezTo>
                      <a:pt x="24" y="57"/>
                      <a:pt x="20" y="56"/>
                      <a:pt x="16" y="54"/>
                    </a:cubicBezTo>
                    <a:cubicBezTo>
                      <a:pt x="16" y="54"/>
                      <a:pt x="16" y="54"/>
                      <a:pt x="16" y="54"/>
                    </a:cubicBezTo>
                    <a:cubicBezTo>
                      <a:pt x="9" y="51"/>
                      <a:pt x="0" y="44"/>
                      <a:pt x="0" y="33"/>
                    </a:cubicBezTo>
                    <a:cubicBezTo>
                      <a:pt x="0" y="33"/>
                      <a:pt x="0" y="33"/>
                      <a:pt x="0" y="33"/>
                    </a:cubicBezTo>
                    <a:cubicBezTo>
                      <a:pt x="2" y="33"/>
                      <a:pt x="2" y="33"/>
                      <a:pt x="2" y="33"/>
                    </a:cubicBezTo>
                    <a:cubicBezTo>
                      <a:pt x="0" y="33"/>
                      <a:pt x="0" y="33"/>
                      <a:pt x="0" y="33"/>
                    </a:cubicBezTo>
                    <a:cubicBezTo>
                      <a:pt x="0" y="33"/>
                      <a:pt x="0" y="32"/>
                      <a:pt x="0" y="32"/>
                    </a:cubicBezTo>
                    <a:cubicBezTo>
                      <a:pt x="0" y="32"/>
                      <a:pt x="0" y="32"/>
                      <a:pt x="0" y="32"/>
                    </a:cubicBezTo>
                    <a:cubicBezTo>
                      <a:pt x="1" y="13"/>
                      <a:pt x="15" y="0"/>
                      <a:pt x="27" y="0"/>
                    </a:cubicBezTo>
                    <a:cubicBezTo>
                      <a:pt x="27" y="0"/>
                      <a:pt x="27" y="0"/>
                      <a:pt x="27" y="0"/>
                    </a:cubicBezTo>
                    <a:cubicBezTo>
                      <a:pt x="28" y="0"/>
                      <a:pt x="29" y="0"/>
                      <a:pt x="30" y="1"/>
                    </a:cubicBezTo>
                    <a:cubicBezTo>
                      <a:pt x="30" y="1"/>
                      <a:pt x="30" y="1"/>
                      <a:pt x="30" y="1"/>
                    </a:cubicBezTo>
                    <a:cubicBezTo>
                      <a:pt x="32" y="1"/>
                      <a:pt x="32" y="1"/>
                      <a:pt x="32" y="1"/>
                    </a:cubicBezTo>
                    <a:cubicBezTo>
                      <a:pt x="30" y="9"/>
                      <a:pt x="30" y="9"/>
                      <a:pt x="30" y="9"/>
                    </a:cubicBezTo>
                    <a:cubicBezTo>
                      <a:pt x="28" y="8"/>
                      <a:pt x="28" y="8"/>
                      <a:pt x="28" y="8"/>
                    </a:cubicBezTo>
                    <a:cubicBezTo>
                      <a:pt x="28" y="8"/>
                      <a:pt x="27" y="8"/>
                      <a:pt x="27" y="8"/>
                    </a:cubicBezTo>
                    <a:cubicBezTo>
                      <a:pt x="27" y="8"/>
                      <a:pt x="27" y="8"/>
                      <a:pt x="27" y="8"/>
                    </a:cubicBezTo>
                    <a:cubicBezTo>
                      <a:pt x="27" y="8"/>
                      <a:pt x="27" y="8"/>
                      <a:pt x="27" y="8"/>
                    </a:cubicBezTo>
                    <a:cubicBezTo>
                      <a:pt x="21" y="8"/>
                      <a:pt x="9" y="17"/>
                      <a:pt x="8" y="32"/>
                    </a:cubicBezTo>
                    <a:cubicBezTo>
                      <a:pt x="8" y="32"/>
                      <a:pt x="8" y="32"/>
                      <a:pt x="8" y="32"/>
                    </a:cubicBezTo>
                    <a:cubicBezTo>
                      <a:pt x="8" y="32"/>
                      <a:pt x="8" y="33"/>
                      <a:pt x="8" y="33"/>
                    </a:cubicBezTo>
                    <a:cubicBezTo>
                      <a:pt x="8" y="33"/>
                      <a:pt x="8" y="33"/>
                      <a:pt x="8" y="33"/>
                    </a:cubicBezTo>
                    <a:cubicBezTo>
                      <a:pt x="8" y="33"/>
                      <a:pt x="8" y="33"/>
                      <a:pt x="8" y="33"/>
                    </a:cubicBezTo>
                    <a:cubicBezTo>
                      <a:pt x="8" y="33"/>
                      <a:pt x="8" y="33"/>
                      <a:pt x="8" y="33"/>
                    </a:cubicBezTo>
                    <a:cubicBezTo>
                      <a:pt x="8" y="39"/>
                      <a:pt x="13" y="44"/>
                      <a:pt x="20" y="47"/>
                    </a:cubicBezTo>
                    <a:cubicBezTo>
                      <a:pt x="20" y="47"/>
                      <a:pt x="20" y="47"/>
                      <a:pt x="20" y="47"/>
                    </a:cubicBezTo>
                    <a:cubicBezTo>
                      <a:pt x="26" y="50"/>
                      <a:pt x="31" y="51"/>
                      <a:pt x="33" y="51"/>
                    </a:cubicBezTo>
                    <a:cubicBezTo>
                      <a:pt x="33" y="51"/>
                      <a:pt x="33" y="51"/>
                      <a:pt x="33" y="51"/>
                    </a:cubicBezTo>
                    <a:cubicBezTo>
                      <a:pt x="33" y="51"/>
                      <a:pt x="33" y="51"/>
                      <a:pt x="33" y="51"/>
                    </a:cubicBezTo>
                    <a:cubicBezTo>
                      <a:pt x="35" y="51"/>
                      <a:pt x="35" y="51"/>
                      <a:pt x="35" y="51"/>
                    </a:cubicBezTo>
                    <a:cubicBezTo>
                      <a:pt x="35" y="53"/>
                      <a:pt x="35" y="53"/>
                      <a:pt x="35" y="53"/>
                    </a:cubicBezTo>
                    <a:cubicBezTo>
                      <a:pt x="34" y="57"/>
                      <a:pt x="34" y="57"/>
                      <a:pt x="34" y="57"/>
                    </a:cubicBezTo>
                    <a:cubicBezTo>
                      <a:pt x="32" y="57"/>
                      <a:pt x="32" y="57"/>
                      <a:pt x="32" y="57"/>
                    </a:cubicBezTo>
                    <a:cubicBezTo>
                      <a:pt x="31" y="59"/>
                      <a:pt x="31" y="59"/>
                      <a:pt x="31" y="59"/>
                    </a:cubicBezTo>
                    <a:cubicBezTo>
                      <a:pt x="32" y="57"/>
                      <a:pt x="32" y="57"/>
                      <a:pt x="32" y="57"/>
                    </a:cubicBezTo>
                    <a:cubicBezTo>
                      <a:pt x="32" y="59"/>
                      <a:pt x="32" y="59"/>
                      <a:pt x="32" y="59"/>
                    </a:cubicBezTo>
                    <a:cubicBezTo>
                      <a:pt x="32" y="59"/>
                      <a:pt x="32" y="59"/>
                      <a:pt x="32" y="59"/>
                    </a:cubicBezTo>
                    <a:close/>
                    <a:moveTo>
                      <a:pt x="31" y="59"/>
                    </a:moveTo>
                    <a:cubicBezTo>
                      <a:pt x="32" y="57"/>
                      <a:pt x="32" y="57"/>
                      <a:pt x="32" y="57"/>
                    </a:cubicBezTo>
                    <a:cubicBezTo>
                      <a:pt x="32" y="57"/>
                      <a:pt x="32" y="57"/>
                      <a:pt x="32" y="57"/>
                    </a:cubicBezTo>
                    <a:cubicBezTo>
                      <a:pt x="31" y="59"/>
                      <a:pt x="31" y="59"/>
                      <a:pt x="31" y="59"/>
                    </a:cubicBezTo>
                    <a:close/>
                    <a:moveTo>
                      <a:pt x="26" y="53"/>
                    </a:moveTo>
                    <a:cubicBezTo>
                      <a:pt x="24" y="53"/>
                      <a:pt x="21" y="52"/>
                      <a:pt x="18" y="51"/>
                    </a:cubicBezTo>
                    <a:cubicBezTo>
                      <a:pt x="18" y="51"/>
                      <a:pt x="18" y="51"/>
                      <a:pt x="18" y="51"/>
                    </a:cubicBezTo>
                    <a:cubicBezTo>
                      <a:pt x="15" y="49"/>
                      <a:pt x="12" y="48"/>
                      <a:pt x="10" y="45"/>
                    </a:cubicBezTo>
                    <a:cubicBezTo>
                      <a:pt x="10" y="45"/>
                      <a:pt x="10" y="45"/>
                      <a:pt x="10" y="45"/>
                    </a:cubicBezTo>
                    <a:cubicBezTo>
                      <a:pt x="15" y="50"/>
                      <a:pt x="21" y="52"/>
                      <a:pt x="26" y="53"/>
                    </a:cubicBezTo>
                    <a:close/>
                    <a:moveTo>
                      <a:pt x="4" y="32"/>
                    </a:moveTo>
                    <a:cubicBezTo>
                      <a:pt x="4" y="32"/>
                      <a:pt x="4" y="32"/>
                      <a:pt x="4" y="32"/>
                    </a:cubicBezTo>
                    <a:cubicBezTo>
                      <a:pt x="4" y="32"/>
                      <a:pt x="4" y="32"/>
                      <a:pt x="4" y="32"/>
                    </a:cubicBezTo>
                    <a:cubicBezTo>
                      <a:pt x="4" y="32"/>
                      <a:pt x="4" y="32"/>
                      <a:pt x="4" y="32"/>
                    </a:cubicBezTo>
                    <a:close/>
                    <a:moveTo>
                      <a:pt x="27" y="4"/>
                    </a:moveTo>
                    <a:cubicBezTo>
                      <a:pt x="27" y="4"/>
                      <a:pt x="27" y="4"/>
                      <a:pt x="27" y="4"/>
                    </a:cubicBezTo>
                    <a:cubicBezTo>
                      <a:pt x="27" y="4"/>
                      <a:pt x="27" y="4"/>
                      <a:pt x="27" y="4"/>
                    </a:cubicBezTo>
                    <a:cubicBezTo>
                      <a:pt x="27" y="4"/>
                      <a:pt x="27" y="4"/>
                      <a:pt x="27" y="4"/>
                    </a:cubicBezTo>
                    <a:cubicBezTo>
                      <a:pt x="27" y="4"/>
                      <a:pt x="27" y="4"/>
                      <a:pt x="27" y="4"/>
                    </a:cubicBezTo>
                    <a:cubicBezTo>
                      <a:pt x="27" y="4"/>
                      <a:pt x="27" y="4"/>
                      <a:pt x="2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3789"/>
              <p:cNvSpPr>
                <a:spLocks noEditPoints="1"/>
              </p:cNvSpPr>
              <p:nvPr/>
            </p:nvSpPr>
            <p:spPr bwMode="auto">
              <a:xfrm>
                <a:off x="7308780" y="2441114"/>
                <a:ext cx="186114" cy="286715"/>
              </a:xfrm>
              <a:custGeom>
                <a:avLst/>
                <a:gdLst>
                  <a:gd name="T0" fmla="*/ 7 w 34"/>
                  <a:gd name="T1" fmla="*/ 51 h 52"/>
                  <a:gd name="T2" fmla="*/ 10 w 34"/>
                  <a:gd name="T3" fmla="*/ 48 h 52"/>
                  <a:gd name="T4" fmla="*/ 9 w 34"/>
                  <a:gd name="T5" fmla="*/ 49 h 52"/>
                  <a:gd name="T6" fmla="*/ 9 w 34"/>
                  <a:gd name="T7" fmla="*/ 48 h 52"/>
                  <a:gd name="T8" fmla="*/ 9 w 34"/>
                  <a:gd name="T9" fmla="*/ 48 h 52"/>
                  <a:gd name="T10" fmla="*/ 9 w 34"/>
                  <a:gd name="T11" fmla="*/ 48 h 52"/>
                  <a:gd name="T12" fmla="*/ 9 w 34"/>
                  <a:gd name="T13" fmla="*/ 48 h 52"/>
                  <a:gd name="T14" fmla="*/ 9 w 34"/>
                  <a:gd name="T15" fmla="*/ 48 h 52"/>
                  <a:gd name="T16" fmla="*/ 9 w 34"/>
                  <a:gd name="T17" fmla="*/ 48 h 52"/>
                  <a:gd name="T18" fmla="*/ 9 w 34"/>
                  <a:gd name="T19" fmla="*/ 48 h 52"/>
                  <a:gd name="T20" fmla="*/ 21 w 34"/>
                  <a:gd name="T21" fmla="*/ 42 h 52"/>
                  <a:gd name="T22" fmla="*/ 21 w 34"/>
                  <a:gd name="T23" fmla="*/ 42 h 52"/>
                  <a:gd name="T24" fmla="*/ 30 w 34"/>
                  <a:gd name="T25" fmla="*/ 24 h 52"/>
                  <a:gd name="T26" fmla="*/ 30 w 34"/>
                  <a:gd name="T27" fmla="*/ 24 h 52"/>
                  <a:gd name="T28" fmla="*/ 29 w 34"/>
                  <a:gd name="T29" fmla="*/ 20 h 52"/>
                  <a:gd name="T30" fmla="*/ 29 w 34"/>
                  <a:gd name="T31" fmla="*/ 20 h 52"/>
                  <a:gd name="T32" fmla="*/ 14 w 34"/>
                  <a:gd name="T33" fmla="*/ 4 h 52"/>
                  <a:gd name="T34" fmla="*/ 14 w 34"/>
                  <a:gd name="T35" fmla="*/ 4 h 52"/>
                  <a:gd name="T36" fmla="*/ 6 w 34"/>
                  <a:gd name="T37" fmla="*/ 5 h 52"/>
                  <a:gd name="T38" fmla="*/ 6 w 34"/>
                  <a:gd name="T39" fmla="*/ 5 h 52"/>
                  <a:gd name="T40" fmla="*/ 2 w 34"/>
                  <a:gd name="T41" fmla="*/ 7 h 52"/>
                  <a:gd name="T42" fmla="*/ 2 w 34"/>
                  <a:gd name="T43" fmla="*/ 7 h 52"/>
                  <a:gd name="T44" fmla="*/ 0 w 34"/>
                  <a:gd name="T45" fmla="*/ 4 h 52"/>
                  <a:gd name="T46" fmla="*/ 14 w 34"/>
                  <a:gd name="T47" fmla="*/ 0 h 52"/>
                  <a:gd name="T48" fmla="*/ 14 w 34"/>
                  <a:gd name="T49" fmla="*/ 0 h 52"/>
                  <a:gd name="T50" fmla="*/ 33 w 34"/>
                  <a:gd name="T51" fmla="*/ 19 h 52"/>
                  <a:gd name="T52" fmla="*/ 33 w 34"/>
                  <a:gd name="T53" fmla="*/ 19 h 52"/>
                  <a:gd name="T54" fmla="*/ 34 w 34"/>
                  <a:gd name="T55" fmla="*/ 24 h 52"/>
                  <a:gd name="T56" fmla="*/ 34 w 34"/>
                  <a:gd name="T57" fmla="*/ 24 h 52"/>
                  <a:gd name="T58" fmla="*/ 23 w 34"/>
                  <a:gd name="T59" fmla="*/ 45 h 52"/>
                  <a:gd name="T60" fmla="*/ 23 w 34"/>
                  <a:gd name="T61" fmla="*/ 45 h 52"/>
                  <a:gd name="T62" fmla="*/ 9 w 34"/>
                  <a:gd name="T63" fmla="*/ 52 h 52"/>
                  <a:gd name="T64" fmla="*/ 9 w 34"/>
                  <a:gd name="T65" fmla="*/ 52 h 52"/>
                  <a:gd name="T66" fmla="*/ 7 w 34"/>
                  <a:gd name="T67" fmla="*/ 51 h 52"/>
                  <a:gd name="T68" fmla="*/ 2 w 34"/>
                  <a:gd name="T69" fmla="*/ 7 h 52"/>
                  <a:gd name="T70" fmla="*/ 2 w 34"/>
                  <a:gd name="T71" fmla="*/ 7 h 52"/>
                  <a:gd name="T72" fmla="*/ 2 w 34"/>
                  <a:gd name="T73" fmla="*/ 7 h 52"/>
                  <a:gd name="T74" fmla="*/ 2 w 34"/>
                  <a:gd name="T75" fmla="*/ 7 h 52"/>
                  <a:gd name="T76" fmla="*/ 2 w 34"/>
                  <a:gd name="T7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52">
                    <a:moveTo>
                      <a:pt x="7" y="51"/>
                    </a:moveTo>
                    <a:cubicBezTo>
                      <a:pt x="10" y="48"/>
                      <a:pt x="10" y="48"/>
                      <a:pt x="10" y="48"/>
                    </a:cubicBezTo>
                    <a:cubicBezTo>
                      <a:pt x="9" y="49"/>
                      <a:pt x="9" y="49"/>
                      <a:pt x="9" y="49"/>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10" y="48"/>
                      <a:pt x="16" y="46"/>
                      <a:pt x="21" y="42"/>
                    </a:cubicBezTo>
                    <a:cubicBezTo>
                      <a:pt x="21" y="42"/>
                      <a:pt x="21" y="42"/>
                      <a:pt x="21" y="42"/>
                    </a:cubicBezTo>
                    <a:cubicBezTo>
                      <a:pt x="26" y="37"/>
                      <a:pt x="30" y="32"/>
                      <a:pt x="30" y="24"/>
                    </a:cubicBezTo>
                    <a:cubicBezTo>
                      <a:pt x="30" y="24"/>
                      <a:pt x="30" y="24"/>
                      <a:pt x="30" y="24"/>
                    </a:cubicBezTo>
                    <a:cubicBezTo>
                      <a:pt x="30" y="23"/>
                      <a:pt x="30" y="21"/>
                      <a:pt x="29" y="20"/>
                    </a:cubicBezTo>
                    <a:cubicBezTo>
                      <a:pt x="29" y="20"/>
                      <a:pt x="29" y="20"/>
                      <a:pt x="29" y="20"/>
                    </a:cubicBezTo>
                    <a:cubicBezTo>
                      <a:pt x="27" y="6"/>
                      <a:pt x="20" y="4"/>
                      <a:pt x="14" y="4"/>
                    </a:cubicBezTo>
                    <a:cubicBezTo>
                      <a:pt x="14" y="4"/>
                      <a:pt x="14" y="4"/>
                      <a:pt x="14" y="4"/>
                    </a:cubicBezTo>
                    <a:cubicBezTo>
                      <a:pt x="11" y="4"/>
                      <a:pt x="8" y="5"/>
                      <a:pt x="6" y="5"/>
                    </a:cubicBezTo>
                    <a:cubicBezTo>
                      <a:pt x="6" y="5"/>
                      <a:pt x="6" y="5"/>
                      <a:pt x="6" y="5"/>
                    </a:cubicBezTo>
                    <a:cubicBezTo>
                      <a:pt x="4" y="6"/>
                      <a:pt x="2" y="7"/>
                      <a:pt x="2" y="7"/>
                    </a:cubicBezTo>
                    <a:cubicBezTo>
                      <a:pt x="2" y="7"/>
                      <a:pt x="2" y="7"/>
                      <a:pt x="2" y="7"/>
                    </a:cubicBezTo>
                    <a:cubicBezTo>
                      <a:pt x="0" y="4"/>
                      <a:pt x="0" y="4"/>
                      <a:pt x="0" y="4"/>
                    </a:cubicBezTo>
                    <a:cubicBezTo>
                      <a:pt x="0" y="3"/>
                      <a:pt x="7" y="0"/>
                      <a:pt x="14" y="0"/>
                    </a:cubicBezTo>
                    <a:cubicBezTo>
                      <a:pt x="14" y="0"/>
                      <a:pt x="14" y="0"/>
                      <a:pt x="14" y="0"/>
                    </a:cubicBezTo>
                    <a:cubicBezTo>
                      <a:pt x="22" y="0"/>
                      <a:pt x="31" y="4"/>
                      <a:pt x="33" y="19"/>
                    </a:cubicBezTo>
                    <a:cubicBezTo>
                      <a:pt x="33" y="19"/>
                      <a:pt x="33" y="19"/>
                      <a:pt x="33" y="19"/>
                    </a:cubicBezTo>
                    <a:cubicBezTo>
                      <a:pt x="34" y="21"/>
                      <a:pt x="34" y="23"/>
                      <a:pt x="34" y="24"/>
                    </a:cubicBezTo>
                    <a:cubicBezTo>
                      <a:pt x="34" y="24"/>
                      <a:pt x="34" y="24"/>
                      <a:pt x="34" y="24"/>
                    </a:cubicBezTo>
                    <a:cubicBezTo>
                      <a:pt x="34" y="33"/>
                      <a:pt x="29" y="40"/>
                      <a:pt x="23" y="45"/>
                    </a:cubicBezTo>
                    <a:cubicBezTo>
                      <a:pt x="23" y="45"/>
                      <a:pt x="23" y="45"/>
                      <a:pt x="23" y="45"/>
                    </a:cubicBezTo>
                    <a:cubicBezTo>
                      <a:pt x="18" y="49"/>
                      <a:pt x="12" y="52"/>
                      <a:pt x="9" y="52"/>
                    </a:cubicBezTo>
                    <a:cubicBezTo>
                      <a:pt x="9" y="52"/>
                      <a:pt x="9" y="52"/>
                      <a:pt x="9" y="52"/>
                    </a:cubicBezTo>
                    <a:cubicBezTo>
                      <a:pt x="8" y="52"/>
                      <a:pt x="8" y="52"/>
                      <a:pt x="7" y="51"/>
                    </a:cubicBezTo>
                    <a:close/>
                    <a:moveTo>
                      <a:pt x="2" y="7"/>
                    </a:moveTo>
                    <a:cubicBezTo>
                      <a:pt x="2" y="7"/>
                      <a:pt x="2" y="7"/>
                      <a:pt x="2" y="7"/>
                    </a:cubicBezTo>
                    <a:cubicBezTo>
                      <a:pt x="2" y="7"/>
                      <a:pt x="2" y="7"/>
                      <a:pt x="2" y="7"/>
                    </a:cubicBezTo>
                    <a:cubicBezTo>
                      <a:pt x="2" y="7"/>
                      <a:pt x="2" y="7"/>
                      <a:pt x="2" y="7"/>
                    </a:cubicBezTo>
                    <a:cubicBezTo>
                      <a:pt x="2" y="7"/>
                      <a:pt x="2"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3790"/>
              <p:cNvSpPr>
                <a:spLocks noEditPoints="1"/>
              </p:cNvSpPr>
              <p:nvPr/>
            </p:nvSpPr>
            <p:spPr bwMode="auto">
              <a:xfrm>
                <a:off x="7288660" y="2431054"/>
                <a:ext cx="216294" cy="306835"/>
              </a:xfrm>
              <a:custGeom>
                <a:avLst/>
                <a:gdLst>
                  <a:gd name="T0" fmla="*/ 10 w 39"/>
                  <a:gd name="T1" fmla="*/ 53 h 56"/>
                  <a:gd name="T2" fmla="*/ 7 w 39"/>
                  <a:gd name="T3" fmla="*/ 52 h 56"/>
                  <a:gd name="T4" fmla="*/ 12 w 39"/>
                  <a:gd name="T5" fmla="*/ 48 h 56"/>
                  <a:gd name="T6" fmla="*/ 31 w 39"/>
                  <a:gd name="T7" fmla="*/ 26 h 56"/>
                  <a:gd name="T8" fmla="*/ 31 w 39"/>
                  <a:gd name="T9" fmla="*/ 26 h 56"/>
                  <a:gd name="T10" fmla="*/ 17 w 39"/>
                  <a:gd name="T11" fmla="*/ 8 h 56"/>
                  <a:gd name="T12" fmla="*/ 9 w 39"/>
                  <a:gd name="T13" fmla="*/ 9 h 56"/>
                  <a:gd name="T14" fmla="*/ 7 w 39"/>
                  <a:gd name="T15" fmla="*/ 11 h 56"/>
                  <a:gd name="T16" fmla="*/ 0 w 39"/>
                  <a:gd name="T17" fmla="*/ 5 h 56"/>
                  <a:gd name="T18" fmla="*/ 3 w 39"/>
                  <a:gd name="T19" fmla="*/ 4 h 56"/>
                  <a:gd name="T20" fmla="*/ 4 w 39"/>
                  <a:gd name="T21" fmla="*/ 3 h 56"/>
                  <a:gd name="T22" fmla="*/ 17 w 39"/>
                  <a:gd name="T23" fmla="*/ 0 h 56"/>
                  <a:gd name="T24" fmla="*/ 17 w 39"/>
                  <a:gd name="T25" fmla="*/ 0 h 56"/>
                  <a:gd name="T26" fmla="*/ 39 w 39"/>
                  <a:gd name="T27" fmla="*/ 26 h 56"/>
                  <a:gd name="T28" fmla="*/ 28 w 39"/>
                  <a:gd name="T29" fmla="*/ 48 h 56"/>
                  <a:gd name="T30" fmla="*/ 12 w 39"/>
                  <a:gd name="T31" fmla="*/ 56 h 56"/>
                  <a:gd name="T32" fmla="*/ 11 w 39"/>
                  <a:gd name="T33" fmla="*/ 54 h 56"/>
                  <a:gd name="T34" fmla="*/ 14 w 39"/>
                  <a:gd name="T35" fmla="*/ 51 h 56"/>
                  <a:gd name="T36" fmla="*/ 14 w 39"/>
                  <a:gd name="T37" fmla="*/ 51 h 56"/>
                  <a:gd name="T38" fmla="*/ 21 w 39"/>
                  <a:gd name="T39" fmla="*/ 48 h 56"/>
                  <a:gd name="T40" fmla="*/ 21 w 39"/>
                  <a:gd name="T41" fmla="*/ 48 h 56"/>
                  <a:gd name="T42" fmla="*/ 35 w 39"/>
                  <a:gd name="T43" fmla="*/ 29 h 56"/>
                  <a:gd name="T44" fmla="*/ 34 w 39"/>
                  <a:gd name="T45" fmla="*/ 22 h 56"/>
                  <a:gd name="T46" fmla="*/ 35 w 39"/>
                  <a:gd name="T47" fmla="*/ 27 h 56"/>
                  <a:gd name="T48" fmla="*/ 34 w 39"/>
                  <a:gd name="T49" fmla="*/ 22 h 56"/>
                  <a:gd name="T50" fmla="*/ 33 w 39"/>
                  <a:gd name="T51" fmla="*/ 16 h 56"/>
                  <a:gd name="T52" fmla="*/ 33 w 39"/>
                  <a:gd name="T53" fmla="*/ 16 h 56"/>
                  <a:gd name="T54" fmla="*/ 33 w 39"/>
                  <a:gd name="T55" fmla="*/ 16 h 56"/>
                  <a:gd name="T56" fmla="*/ 33 w 39"/>
                  <a:gd name="T57" fmla="*/ 16 h 56"/>
                  <a:gd name="T58" fmla="*/ 33 w 39"/>
                  <a:gd name="T59" fmla="*/ 16 h 56"/>
                  <a:gd name="T60" fmla="*/ 33 w 39"/>
                  <a:gd name="T61" fmla="*/ 15 h 56"/>
                  <a:gd name="T62" fmla="*/ 33 w 39"/>
                  <a:gd name="T63" fmla="*/ 15 h 56"/>
                  <a:gd name="T64" fmla="*/ 33 w 39"/>
                  <a:gd name="T65" fmla="*/ 15 h 56"/>
                  <a:gd name="T66" fmla="*/ 32 w 39"/>
                  <a:gd name="T67" fmla="*/ 15 h 56"/>
                  <a:gd name="T68" fmla="*/ 32 w 39"/>
                  <a:gd name="T69" fmla="*/ 15 h 56"/>
                  <a:gd name="T70" fmla="*/ 32 w 39"/>
                  <a:gd name="T71" fmla="*/ 15 h 56"/>
                  <a:gd name="T72" fmla="*/ 32 w 39"/>
                  <a:gd name="T73" fmla="*/ 15 h 56"/>
                  <a:gd name="T74" fmla="*/ 32 w 39"/>
                  <a:gd name="T75" fmla="*/ 14 h 56"/>
                  <a:gd name="T76" fmla="*/ 32 w 39"/>
                  <a:gd name="T77" fmla="*/ 14 h 56"/>
                  <a:gd name="T78" fmla="*/ 32 w 39"/>
                  <a:gd name="T79" fmla="*/ 14 h 56"/>
                  <a:gd name="T80" fmla="*/ 32 w 39"/>
                  <a:gd name="T81" fmla="*/ 14 h 56"/>
                  <a:gd name="T82" fmla="*/ 32 w 39"/>
                  <a:gd name="T83" fmla="*/ 14 h 56"/>
                  <a:gd name="T84" fmla="*/ 32 w 39"/>
                  <a:gd name="T85" fmla="*/ 13 h 56"/>
                  <a:gd name="T86" fmla="*/ 32 w 39"/>
                  <a:gd name="T87" fmla="*/ 13 h 56"/>
                  <a:gd name="T88" fmla="*/ 32 w 39"/>
                  <a:gd name="T89" fmla="*/ 13 h 56"/>
                  <a:gd name="T90" fmla="*/ 31 w 39"/>
                  <a:gd name="T91" fmla="*/ 13 h 56"/>
                  <a:gd name="T92" fmla="*/ 31 w 39"/>
                  <a:gd name="T93" fmla="*/ 13 h 56"/>
                  <a:gd name="T94" fmla="*/ 31 w 39"/>
                  <a:gd name="T95" fmla="*/ 13 h 56"/>
                  <a:gd name="T96" fmla="*/ 31 w 39"/>
                  <a:gd name="T97" fmla="*/ 13 h 56"/>
                  <a:gd name="T98" fmla="*/ 31 w 39"/>
                  <a:gd name="T99" fmla="*/ 12 h 56"/>
                  <a:gd name="T100" fmla="*/ 31 w 39"/>
                  <a:gd name="T101" fmla="*/ 12 h 56"/>
                  <a:gd name="T102" fmla="*/ 31 w 39"/>
                  <a:gd name="T103" fmla="*/ 12 h 56"/>
                  <a:gd name="T104" fmla="*/ 31 w 39"/>
                  <a:gd name="T105" fmla="*/ 12 h 56"/>
                  <a:gd name="T106" fmla="*/ 31 w 39"/>
                  <a:gd name="T107" fmla="*/ 12 h 56"/>
                  <a:gd name="T108" fmla="*/ 17 w 39"/>
                  <a:gd name="T109" fmla="*/ 4 h 56"/>
                  <a:gd name="T110" fmla="*/ 17 w 39"/>
                  <a:gd name="T111" fmla="*/ 4 h 56"/>
                  <a:gd name="T112" fmla="*/ 17 w 39"/>
                  <a:gd name="T113" fmla="*/ 4 h 56"/>
                  <a:gd name="T114" fmla="*/ 17 w 39"/>
                  <a:gd name="T115" fmla="*/ 4 h 56"/>
                  <a:gd name="T116" fmla="*/ 8 w 39"/>
                  <a:gd name="T117" fmla="*/ 6 h 56"/>
                  <a:gd name="T118" fmla="*/ 12 w 39"/>
                  <a:gd name="T119" fmla="*/ 4 h 56"/>
                  <a:gd name="T120" fmla="*/ 7 w 39"/>
                  <a:gd name="T121"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56">
                    <a:moveTo>
                      <a:pt x="8" y="54"/>
                    </a:moveTo>
                    <a:cubicBezTo>
                      <a:pt x="10" y="53"/>
                      <a:pt x="10" y="53"/>
                      <a:pt x="10" y="53"/>
                    </a:cubicBezTo>
                    <a:cubicBezTo>
                      <a:pt x="10" y="53"/>
                      <a:pt x="10" y="53"/>
                      <a:pt x="10" y="53"/>
                    </a:cubicBezTo>
                    <a:cubicBezTo>
                      <a:pt x="10" y="53"/>
                      <a:pt x="10" y="53"/>
                      <a:pt x="10" y="53"/>
                    </a:cubicBezTo>
                    <a:cubicBezTo>
                      <a:pt x="8" y="54"/>
                      <a:pt x="8" y="54"/>
                      <a:pt x="8" y="54"/>
                    </a:cubicBezTo>
                    <a:cubicBezTo>
                      <a:pt x="7" y="52"/>
                      <a:pt x="7" y="52"/>
                      <a:pt x="7" y="52"/>
                    </a:cubicBezTo>
                    <a:cubicBezTo>
                      <a:pt x="10" y="50"/>
                      <a:pt x="10" y="50"/>
                      <a:pt x="10" y="50"/>
                    </a:cubicBezTo>
                    <a:cubicBezTo>
                      <a:pt x="10" y="46"/>
                      <a:pt x="10" y="46"/>
                      <a:pt x="10" y="46"/>
                    </a:cubicBezTo>
                    <a:cubicBezTo>
                      <a:pt x="12" y="48"/>
                      <a:pt x="12" y="48"/>
                      <a:pt x="12" y="48"/>
                    </a:cubicBezTo>
                    <a:cubicBezTo>
                      <a:pt x="14" y="47"/>
                      <a:pt x="19" y="45"/>
                      <a:pt x="22" y="42"/>
                    </a:cubicBezTo>
                    <a:cubicBezTo>
                      <a:pt x="22" y="42"/>
                      <a:pt x="22" y="42"/>
                      <a:pt x="22" y="42"/>
                    </a:cubicBezTo>
                    <a:cubicBezTo>
                      <a:pt x="27" y="38"/>
                      <a:pt x="31" y="33"/>
                      <a:pt x="31" y="26"/>
                    </a:cubicBezTo>
                    <a:cubicBezTo>
                      <a:pt x="31" y="26"/>
                      <a:pt x="31" y="26"/>
                      <a:pt x="31" y="26"/>
                    </a:cubicBezTo>
                    <a:cubicBezTo>
                      <a:pt x="31" y="26"/>
                      <a:pt x="31" y="26"/>
                      <a:pt x="31" y="26"/>
                    </a:cubicBezTo>
                    <a:cubicBezTo>
                      <a:pt x="31" y="26"/>
                      <a:pt x="31" y="26"/>
                      <a:pt x="31" y="26"/>
                    </a:cubicBezTo>
                    <a:cubicBezTo>
                      <a:pt x="31" y="25"/>
                      <a:pt x="31" y="24"/>
                      <a:pt x="30" y="22"/>
                    </a:cubicBezTo>
                    <a:cubicBezTo>
                      <a:pt x="30" y="22"/>
                      <a:pt x="30" y="22"/>
                      <a:pt x="30" y="22"/>
                    </a:cubicBezTo>
                    <a:cubicBezTo>
                      <a:pt x="27" y="9"/>
                      <a:pt x="23" y="8"/>
                      <a:pt x="17" y="8"/>
                    </a:cubicBezTo>
                    <a:cubicBezTo>
                      <a:pt x="17" y="8"/>
                      <a:pt x="17" y="8"/>
                      <a:pt x="17" y="8"/>
                    </a:cubicBezTo>
                    <a:cubicBezTo>
                      <a:pt x="14" y="8"/>
                      <a:pt x="12" y="8"/>
                      <a:pt x="9" y="9"/>
                    </a:cubicBezTo>
                    <a:cubicBezTo>
                      <a:pt x="9" y="9"/>
                      <a:pt x="9" y="9"/>
                      <a:pt x="9" y="9"/>
                    </a:cubicBezTo>
                    <a:cubicBezTo>
                      <a:pt x="9" y="10"/>
                      <a:pt x="8" y="10"/>
                      <a:pt x="7" y="10"/>
                    </a:cubicBezTo>
                    <a:cubicBezTo>
                      <a:pt x="7" y="10"/>
                      <a:pt x="7" y="10"/>
                      <a:pt x="7" y="10"/>
                    </a:cubicBezTo>
                    <a:cubicBezTo>
                      <a:pt x="7" y="11"/>
                      <a:pt x="7" y="11"/>
                      <a:pt x="7" y="11"/>
                    </a:cubicBezTo>
                    <a:cubicBezTo>
                      <a:pt x="6" y="11"/>
                      <a:pt x="6" y="11"/>
                      <a:pt x="6" y="11"/>
                    </a:cubicBezTo>
                    <a:cubicBezTo>
                      <a:pt x="5" y="12"/>
                      <a:pt x="5" y="12"/>
                      <a:pt x="5" y="12"/>
                    </a:cubicBezTo>
                    <a:cubicBezTo>
                      <a:pt x="0" y="5"/>
                      <a:pt x="0" y="5"/>
                      <a:pt x="0" y="5"/>
                    </a:cubicBezTo>
                    <a:cubicBezTo>
                      <a:pt x="2" y="4"/>
                      <a:pt x="2" y="4"/>
                      <a:pt x="2" y="4"/>
                    </a:cubicBezTo>
                    <a:cubicBezTo>
                      <a:pt x="2" y="4"/>
                      <a:pt x="2" y="4"/>
                      <a:pt x="2" y="4"/>
                    </a:cubicBezTo>
                    <a:cubicBezTo>
                      <a:pt x="2" y="4"/>
                      <a:pt x="3" y="4"/>
                      <a:pt x="3" y="4"/>
                    </a:cubicBezTo>
                    <a:cubicBezTo>
                      <a:pt x="3" y="4"/>
                      <a:pt x="3" y="4"/>
                      <a:pt x="3" y="4"/>
                    </a:cubicBezTo>
                    <a:cubicBezTo>
                      <a:pt x="3" y="3"/>
                      <a:pt x="3" y="3"/>
                      <a:pt x="4" y="3"/>
                    </a:cubicBezTo>
                    <a:cubicBezTo>
                      <a:pt x="4" y="3"/>
                      <a:pt x="4" y="3"/>
                      <a:pt x="4" y="3"/>
                    </a:cubicBezTo>
                    <a:cubicBezTo>
                      <a:pt x="4" y="3"/>
                      <a:pt x="5" y="2"/>
                      <a:pt x="7" y="2"/>
                    </a:cubicBezTo>
                    <a:cubicBezTo>
                      <a:pt x="7" y="2"/>
                      <a:pt x="7" y="2"/>
                      <a:pt x="7" y="2"/>
                    </a:cubicBezTo>
                    <a:cubicBezTo>
                      <a:pt x="9" y="1"/>
                      <a:pt x="13" y="0"/>
                      <a:pt x="17" y="0"/>
                    </a:cubicBezTo>
                    <a:cubicBezTo>
                      <a:pt x="17" y="0"/>
                      <a:pt x="17" y="0"/>
                      <a:pt x="17" y="0"/>
                    </a:cubicBezTo>
                    <a:cubicBezTo>
                      <a:pt x="17" y="0"/>
                      <a:pt x="17" y="0"/>
                      <a:pt x="17" y="0"/>
                    </a:cubicBezTo>
                    <a:cubicBezTo>
                      <a:pt x="17" y="0"/>
                      <a:pt x="17" y="0"/>
                      <a:pt x="17" y="0"/>
                    </a:cubicBezTo>
                    <a:cubicBezTo>
                      <a:pt x="26" y="0"/>
                      <a:pt x="36" y="5"/>
                      <a:pt x="38" y="21"/>
                    </a:cubicBezTo>
                    <a:cubicBezTo>
                      <a:pt x="38" y="21"/>
                      <a:pt x="38" y="21"/>
                      <a:pt x="38" y="21"/>
                    </a:cubicBezTo>
                    <a:cubicBezTo>
                      <a:pt x="39" y="23"/>
                      <a:pt x="39" y="24"/>
                      <a:pt x="39" y="26"/>
                    </a:cubicBezTo>
                    <a:cubicBezTo>
                      <a:pt x="39" y="26"/>
                      <a:pt x="39" y="26"/>
                      <a:pt x="39" y="26"/>
                    </a:cubicBezTo>
                    <a:cubicBezTo>
                      <a:pt x="39" y="36"/>
                      <a:pt x="33" y="43"/>
                      <a:pt x="28" y="48"/>
                    </a:cubicBezTo>
                    <a:cubicBezTo>
                      <a:pt x="28" y="48"/>
                      <a:pt x="28" y="48"/>
                      <a:pt x="28" y="48"/>
                    </a:cubicBezTo>
                    <a:cubicBezTo>
                      <a:pt x="22" y="53"/>
                      <a:pt x="16" y="56"/>
                      <a:pt x="12" y="56"/>
                    </a:cubicBezTo>
                    <a:cubicBezTo>
                      <a:pt x="12" y="56"/>
                      <a:pt x="12" y="56"/>
                      <a:pt x="12" y="56"/>
                    </a:cubicBezTo>
                    <a:cubicBezTo>
                      <a:pt x="12" y="56"/>
                      <a:pt x="12" y="56"/>
                      <a:pt x="12" y="56"/>
                    </a:cubicBezTo>
                    <a:cubicBezTo>
                      <a:pt x="12" y="56"/>
                      <a:pt x="12" y="56"/>
                      <a:pt x="12" y="56"/>
                    </a:cubicBezTo>
                    <a:cubicBezTo>
                      <a:pt x="11" y="56"/>
                      <a:pt x="9" y="56"/>
                      <a:pt x="8" y="54"/>
                    </a:cubicBezTo>
                    <a:close/>
                    <a:moveTo>
                      <a:pt x="11" y="54"/>
                    </a:moveTo>
                    <a:cubicBezTo>
                      <a:pt x="11" y="54"/>
                      <a:pt x="11" y="54"/>
                      <a:pt x="11" y="54"/>
                    </a:cubicBezTo>
                    <a:cubicBezTo>
                      <a:pt x="11" y="54"/>
                      <a:pt x="11" y="54"/>
                      <a:pt x="11" y="54"/>
                    </a:cubicBezTo>
                    <a:close/>
                    <a:moveTo>
                      <a:pt x="14" y="51"/>
                    </a:moveTo>
                    <a:cubicBezTo>
                      <a:pt x="15" y="51"/>
                      <a:pt x="18" y="50"/>
                      <a:pt x="21" y="48"/>
                    </a:cubicBezTo>
                    <a:cubicBezTo>
                      <a:pt x="21" y="48"/>
                      <a:pt x="21" y="48"/>
                      <a:pt x="21" y="48"/>
                    </a:cubicBezTo>
                    <a:cubicBezTo>
                      <a:pt x="18" y="50"/>
                      <a:pt x="15" y="51"/>
                      <a:pt x="14" y="51"/>
                    </a:cubicBezTo>
                    <a:cubicBezTo>
                      <a:pt x="14" y="51"/>
                      <a:pt x="14" y="51"/>
                      <a:pt x="14" y="51"/>
                    </a:cubicBezTo>
                    <a:cubicBezTo>
                      <a:pt x="14" y="51"/>
                      <a:pt x="14" y="51"/>
                      <a:pt x="14" y="51"/>
                    </a:cubicBezTo>
                    <a:close/>
                    <a:moveTo>
                      <a:pt x="21" y="48"/>
                    </a:moveTo>
                    <a:cubicBezTo>
                      <a:pt x="21" y="48"/>
                      <a:pt x="21" y="48"/>
                      <a:pt x="21" y="48"/>
                    </a:cubicBezTo>
                    <a:cubicBezTo>
                      <a:pt x="21" y="48"/>
                      <a:pt x="21" y="48"/>
                      <a:pt x="21" y="48"/>
                    </a:cubicBezTo>
                    <a:cubicBezTo>
                      <a:pt x="21" y="48"/>
                      <a:pt x="21" y="48"/>
                      <a:pt x="21" y="48"/>
                    </a:cubicBezTo>
                    <a:close/>
                    <a:moveTo>
                      <a:pt x="28" y="42"/>
                    </a:moveTo>
                    <a:cubicBezTo>
                      <a:pt x="31" y="39"/>
                      <a:pt x="34" y="34"/>
                      <a:pt x="35" y="29"/>
                    </a:cubicBezTo>
                    <a:cubicBezTo>
                      <a:pt x="35" y="29"/>
                      <a:pt x="35" y="29"/>
                      <a:pt x="35" y="29"/>
                    </a:cubicBezTo>
                    <a:cubicBezTo>
                      <a:pt x="35" y="29"/>
                      <a:pt x="35" y="29"/>
                      <a:pt x="35" y="29"/>
                    </a:cubicBezTo>
                    <a:cubicBezTo>
                      <a:pt x="34" y="34"/>
                      <a:pt x="31" y="39"/>
                      <a:pt x="28" y="42"/>
                    </a:cubicBezTo>
                    <a:close/>
                    <a:moveTo>
                      <a:pt x="34" y="22"/>
                    </a:moveTo>
                    <a:cubicBezTo>
                      <a:pt x="35" y="23"/>
                      <a:pt x="35" y="25"/>
                      <a:pt x="35" y="26"/>
                    </a:cubicBezTo>
                    <a:cubicBezTo>
                      <a:pt x="35" y="26"/>
                      <a:pt x="35" y="26"/>
                      <a:pt x="35" y="26"/>
                    </a:cubicBezTo>
                    <a:cubicBezTo>
                      <a:pt x="35" y="27"/>
                      <a:pt x="35" y="27"/>
                      <a:pt x="35" y="27"/>
                    </a:cubicBezTo>
                    <a:cubicBezTo>
                      <a:pt x="35" y="27"/>
                      <a:pt x="35" y="26"/>
                      <a:pt x="35" y="26"/>
                    </a:cubicBezTo>
                    <a:cubicBezTo>
                      <a:pt x="35" y="26"/>
                      <a:pt x="35" y="26"/>
                      <a:pt x="35" y="26"/>
                    </a:cubicBezTo>
                    <a:cubicBezTo>
                      <a:pt x="35" y="25"/>
                      <a:pt x="35" y="23"/>
                      <a:pt x="34" y="22"/>
                    </a:cubicBezTo>
                    <a:cubicBezTo>
                      <a:pt x="34" y="22"/>
                      <a:pt x="34" y="22"/>
                      <a:pt x="34" y="22"/>
                    </a:cubicBezTo>
                    <a:cubicBezTo>
                      <a:pt x="34" y="20"/>
                      <a:pt x="34" y="18"/>
                      <a:pt x="33" y="16"/>
                    </a:cubicBezTo>
                    <a:cubicBezTo>
                      <a:pt x="33" y="16"/>
                      <a:pt x="33" y="16"/>
                      <a:pt x="33" y="16"/>
                    </a:cubicBezTo>
                    <a:cubicBezTo>
                      <a:pt x="34" y="18"/>
                      <a:pt x="34" y="20"/>
                      <a:pt x="34" y="22"/>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5"/>
                      <a:pt x="33" y="15"/>
                    </a:cubicBezTo>
                    <a:cubicBezTo>
                      <a:pt x="33" y="15"/>
                      <a:pt x="33" y="15"/>
                      <a:pt x="33" y="15"/>
                    </a:cubicBezTo>
                    <a:cubicBezTo>
                      <a:pt x="33" y="15"/>
                      <a:pt x="33" y="16"/>
                      <a:pt x="33" y="16"/>
                    </a:cubicBezTo>
                    <a:close/>
                    <a:moveTo>
                      <a:pt x="33" y="15"/>
                    </a:moveTo>
                    <a:cubicBezTo>
                      <a:pt x="33" y="15"/>
                      <a:pt x="33" y="15"/>
                      <a:pt x="33" y="15"/>
                    </a:cubicBezTo>
                    <a:cubicBezTo>
                      <a:pt x="33" y="15"/>
                      <a:pt x="33" y="15"/>
                      <a:pt x="33" y="15"/>
                    </a:cubicBezTo>
                    <a:cubicBezTo>
                      <a:pt x="33" y="15"/>
                      <a:pt x="33" y="15"/>
                      <a:pt x="33"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4"/>
                    </a:cubicBezTo>
                    <a:cubicBezTo>
                      <a:pt x="32" y="14"/>
                      <a:pt x="32" y="14"/>
                      <a:pt x="32" y="14"/>
                    </a:cubicBezTo>
                    <a:cubicBezTo>
                      <a:pt x="32" y="15"/>
                      <a:pt x="32" y="15"/>
                      <a:pt x="32" y="15"/>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1" y="13"/>
                      <a:pt x="31" y="13"/>
                    </a:cubicBezTo>
                    <a:cubicBezTo>
                      <a:pt x="31" y="13"/>
                      <a:pt x="31" y="13"/>
                      <a:pt x="31" y="13"/>
                    </a:cubicBezTo>
                    <a:cubicBezTo>
                      <a:pt x="31" y="13"/>
                      <a:pt x="32" y="13"/>
                      <a:pt x="32" y="13"/>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2"/>
                      <a:pt x="31" y="12"/>
                    </a:cubicBezTo>
                    <a:cubicBezTo>
                      <a:pt x="31" y="12"/>
                      <a:pt x="31" y="12"/>
                      <a:pt x="31" y="12"/>
                    </a:cubicBezTo>
                    <a:cubicBezTo>
                      <a:pt x="31" y="12"/>
                      <a:pt x="31" y="13"/>
                      <a:pt x="31" y="13"/>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27" y="6"/>
                      <a:pt x="22"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22" y="4"/>
                      <a:pt x="27" y="6"/>
                      <a:pt x="31" y="12"/>
                    </a:cubicBezTo>
                    <a:close/>
                    <a:moveTo>
                      <a:pt x="7" y="6"/>
                    </a:moveTo>
                    <a:cubicBezTo>
                      <a:pt x="7" y="6"/>
                      <a:pt x="8" y="6"/>
                      <a:pt x="8" y="6"/>
                    </a:cubicBezTo>
                    <a:cubicBezTo>
                      <a:pt x="8" y="6"/>
                      <a:pt x="8" y="6"/>
                      <a:pt x="8" y="6"/>
                    </a:cubicBezTo>
                    <a:cubicBezTo>
                      <a:pt x="9" y="5"/>
                      <a:pt x="10" y="5"/>
                      <a:pt x="12" y="4"/>
                    </a:cubicBezTo>
                    <a:cubicBezTo>
                      <a:pt x="12" y="4"/>
                      <a:pt x="12" y="4"/>
                      <a:pt x="12" y="4"/>
                    </a:cubicBezTo>
                    <a:cubicBezTo>
                      <a:pt x="10" y="5"/>
                      <a:pt x="8" y="5"/>
                      <a:pt x="7" y="6"/>
                    </a:cubicBezTo>
                    <a:cubicBezTo>
                      <a:pt x="7" y="6"/>
                      <a:pt x="7" y="6"/>
                      <a:pt x="7" y="6"/>
                    </a:cubicBezTo>
                    <a:cubicBezTo>
                      <a:pt x="7" y="6"/>
                      <a:pt x="7"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4" name="Freeform 3791"/>
              <p:cNvSpPr/>
              <p:nvPr/>
            </p:nvSpPr>
            <p:spPr bwMode="auto">
              <a:xfrm>
                <a:off x="6685052" y="2089010"/>
                <a:ext cx="699180" cy="467797"/>
              </a:xfrm>
              <a:custGeom>
                <a:avLst/>
                <a:gdLst>
                  <a:gd name="T0" fmla="*/ 2 w 127"/>
                  <a:gd name="T1" fmla="*/ 83 h 85"/>
                  <a:gd name="T2" fmla="*/ 3 w 127"/>
                  <a:gd name="T3" fmla="*/ 84 h 85"/>
                  <a:gd name="T4" fmla="*/ 1 w 127"/>
                  <a:gd name="T5" fmla="*/ 84 h 85"/>
                  <a:gd name="T6" fmla="*/ 1 w 127"/>
                  <a:gd name="T7" fmla="*/ 84 h 85"/>
                  <a:gd name="T8" fmla="*/ 1 w 127"/>
                  <a:gd name="T9" fmla="*/ 84 h 85"/>
                  <a:gd name="T10" fmla="*/ 1 w 127"/>
                  <a:gd name="T11" fmla="*/ 84 h 85"/>
                  <a:gd name="T12" fmla="*/ 1 w 127"/>
                  <a:gd name="T13" fmla="*/ 84 h 85"/>
                  <a:gd name="T14" fmla="*/ 1 w 127"/>
                  <a:gd name="T15" fmla="*/ 84 h 85"/>
                  <a:gd name="T16" fmla="*/ 0 w 127"/>
                  <a:gd name="T17" fmla="*/ 49 h 85"/>
                  <a:gd name="T18" fmla="*/ 0 w 127"/>
                  <a:gd name="T19" fmla="*/ 49 h 85"/>
                  <a:gd name="T20" fmla="*/ 0 w 127"/>
                  <a:gd name="T21" fmla="*/ 40 h 85"/>
                  <a:gd name="T22" fmla="*/ 0 w 127"/>
                  <a:gd name="T23" fmla="*/ 40 h 85"/>
                  <a:gd name="T24" fmla="*/ 2 w 127"/>
                  <a:gd name="T25" fmla="*/ 35 h 85"/>
                  <a:gd name="T26" fmla="*/ 2 w 127"/>
                  <a:gd name="T27" fmla="*/ 35 h 85"/>
                  <a:gd name="T28" fmla="*/ 49 w 127"/>
                  <a:gd name="T29" fmla="*/ 1 h 85"/>
                  <a:gd name="T30" fmla="*/ 49 w 127"/>
                  <a:gd name="T31" fmla="*/ 1 h 85"/>
                  <a:gd name="T32" fmla="*/ 70 w 127"/>
                  <a:gd name="T33" fmla="*/ 0 h 85"/>
                  <a:gd name="T34" fmla="*/ 70 w 127"/>
                  <a:gd name="T35" fmla="*/ 0 h 85"/>
                  <a:gd name="T36" fmla="*/ 103 w 127"/>
                  <a:gd name="T37" fmla="*/ 9 h 85"/>
                  <a:gd name="T38" fmla="*/ 103 w 127"/>
                  <a:gd name="T39" fmla="*/ 9 h 85"/>
                  <a:gd name="T40" fmla="*/ 118 w 127"/>
                  <a:gd name="T41" fmla="*/ 37 h 85"/>
                  <a:gd name="T42" fmla="*/ 118 w 127"/>
                  <a:gd name="T43" fmla="*/ 37 h 85"/>
                  <a:gd name="T44" fmla="*/ 127 w 127"/>
                  <a:gd name="T45" fmla="*/ 65 h 85"/>
                  <a:gd name="T46" fmla="*/ 127 w 127"/>
                  <a:gd name="T47" fmla="*/ 65 h 85"/>
                  <a:gd name="T48" fmla="*/ 123 w 127"/>
                  <a:gd name="T49" fmla="*/ 66 h 85"/>
                  <a:gd name="T50" fmla="*/ 114 w 127"/>
                  <a:gd name="T51" fmla="*/ 39 h 85"/>
                  <a:gd name="T52" fmla="*/ 114 w 127"/>
                  <a:gd name="T53" fmla="*/ 39 h 85"/>
                  <a:gd name="T54" fmla="*/ 100 w 127"/>
                  <a:gd name="T55" fmla="*/ 12 h 85"/>
                  <a:gd name="T56" fmla="*/ 100 w 127"/>
                  <a:gd name="T57" fmla="*/ 12 h 85"/>
                  <a:gd name="T58" fmla="*/ 70 w 127"/>
                  <a:gd name="T59" fmla="*/ 4 h 85"/>
                  <a:gd name="T60" fmla="*/ 70 w 127"/>
                  <a:gd name="T61" fmla="*/ 4 h 85"/>
                  <a:gd name="T62" fmla="*/ 50 w 127"/>
                  <a:gd name="T63" fmla="*/ 5 h 85"/>
                  <a:gd name="T64" fmla="*/ 50 w 127"/>
                  <a:gd name="T65" fmla="*/ 5 h 85"/>
                  <a:gd name="T66" fmla="*/ 5 w 127"/>
                  <a:gd name="T67" fmla="*/ 37 h 85"/>
                  <a:gd name="T68" fmla="*/ 5 w 127"/>
                  <a:gd name="T69" fmla="*/ 37 h 85"/>
                  <a:gd name="T70" fmla="*/ 4 w 127"/>
                  <a:gd name="T71" fmla="*/ 41 h 85"/>
                  <a:gd name="T72" fmla="*/ 4 w 127"/>
                  <a:gd name="T73" fmla="*/ 41 h 85"/>
                  <a:gd name="T74" fmla="*/ 4 w 127"/>
                  <a:gd name="T75" fmla="*/ 49 h 85"/>
                  <a:gd name="T76" fmla="*/ 4 w 127"/>
                  <a:gd name="T77" fmla="*/ 49 h 85"/>
                  <a:gd name="T78" fmla="*/ 5 w 127"/>
                  <a:gd name="T79" fmla="*/ 84 h 85"/>
                  <a:gd name="T80" fmla="*/ 5 w 127"/>
                  <a:gd name="T81" fmla="*/ 84 h 85"/>
                  <a:gd name="T82" fmla="*/ 5 w 127"/>
                  <a:gd name="T83" fmla="*/ 84 h 85"/>
                  <a:gd name="T84" fmla="*/ 5 w 127"/>
                  <a:gd name="T85" fmla="*/ 84 h 85"/>
                  <a:gd name="T86" fmla="*/ 5 w 127"/>
                  <a:gd name="T87" fmla="*/ 85 h 85"/>
                  <a:gd name="T88" fmla="*/ 5 w 127"/>
                  <a:gd name="T89" fmla="*/ 85 h 85"/>
                  <a:gd name="T90" fmla="*/ 2 w 127"/>
                  <a:gd name="T91"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85">
                    <a:moveTo>
                      <a:pt x="2" y="83"/>
                    </a:moveTo>
                    <a:cubicBezTo>
                      <a:pt x="3" y="84"/>
                      <a:pt x="3" y="84"/>
                      <a:pt x="3"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1"/>
                      <a:pt x="0" y="63"/>
                      <a:pt x="0" y="49"/>
                    </a:cubicBezTo>
                    <a:cubicBezTo>
                      <a:pt x="0" y="49"/>
                      <a:pt x="0" y="49"/>
                      <a:pt x="0" y="49"/>
                    </a:cubicBezTo>
                    <a:cubicBezTo>
                      <a:pt x="0" y="46"/>
                      <a:pt x="0" y="43"/>
                      <a:pt x="0" y="40"/>
                    </a:cubicBezTo>
                    <a:cubicBezTo>
                      <a:pt x="0" y="40"/>
                      <a:pt x="0" y="40"/>
                      <a:pt x="0" y="40"/>
                    </a:cubicBezTo>
                    <a:cubicBezTo>
                      <a:pt x="0" y="38"/>
                      <a:pt x="1" y="36"/>
                      <a:pt x="2" y="35"/>
                    </a:cubicBezTo>
                    <a:cubicBezTo>
                      <a:pt x="2" y="35"/>
                      <a:pt x="2" y="35"/>
                      <a:pt x="2" y="35"/>
                    </a:cubicBezTo>
                    <a:cubicBezTo>
                      <a:pt x="5" y="31"/>
                      <a:pt x="16" y="6"/>
                      <a:pt x="49" y="1"/>
                    </a:cubicBezTo>
                    <a:cubicBezTo>
                      <a:pt x="49" y="1"/>
                      <a:pt x="49" y="1"/>
                      <a:pt x="49" y="1"/>
                    </a:cubicBezTo>
                    <a:cubicBezTo>
                      <a:pt x="57" y="0"/>
                      <a:pt x="64" y="0"/>
                      <a:pt x="70" y="0"/>
                    </a:cubicBezTo>
                    <a:cubicBezTo>
                      <a:pt x="70" y="0"/>
                      <a:pt x="70" y="0"/>
                      <a:pt x="70" y="0"/>
                    </a:cubicBezTo>
                    <a:cubicBezTo>
                      <a:pt x="90" y="0"/>
                      <a:pt x="99" y="5"/>
                      <a:pt x="103" y="9"/>
                    </a:cubicBezTo>
                    <a:cubicBezTo>
                      <a:pt x="103" y="9"/>
                      <a:pt x="103" y="9"/>
                      <a:pt x="103" y="9"/>
                    </a:cubicBezTo>
                    <a:cubicBezTo>
                      <a:pt x="107" y="14"/>
                      <a:pt x="112" y="23"/>
                      <a:pt x="118" y="37"/>
                    </a:cubicBezTo>
                    <a:cubicBezTo>
                      <a:pt x="118" y="37"/>
                      <a:pt x="118" y="37"/>
                      <a:pt x="118" y="37"/>
                    </a:cubicBezTo>
                    <a:cubicBezTo>
                      <a:pt x="124" y="52"/>
                      <a:pt x="127" y="65"/>
                      <a:pt x="127" y="65"/>
                    </a:cubicBezTo>
                    <a:cubicBezTo>
                      <a:pt x="127" y="65"/>
                      <a:pt x="127" y="65"/>
                      <a:pt x="127" y="65"/>
                    </a:cubicBezTo>
                    <a:cubicBezTo>
                      <a:pt x="123" y="66"/>
                      <a:pt x="123" y="66"/>
                      <a:pt x="123" y="66"/>
                    </a:cubicBezTo>
                    <a:cubicBezTo>
                      <a:pt x="123" y="66"/>
                      <a:pt x="120" y="53"/>
                      <a:pt x="114" y="39"/>
                    </a:cubicBezTo>
                    <a:cubicBezTo>
                      <a:pt x="114" y="39"/>
                      <a:pt x="114" y="39"/>
                      <a:pt x="114" y="39"/>
                    </a:cubicBezTo>
                    <a:cubicBezTo>
                      <a:pt x="109" y="25"/>
                      <a:pt x="103" y="16"/>
                      <a:pt x="100" y="12"/>
                    </a:cubicBezTo>
                    <a:cubicBezTo>
                      <a:pt x="100" y="12"/>
                      <a:pt x="100" y="12"/>
                      <a:pt x="100" y="12"/>
                    </a:cubicBezTo>
                    <a:cubicBezTo>
                      <a:pt x="98" y="9"/>
                      <a:pt x="89" y="4"/>
                      <a:pt x="70" y="4"/>
                    </a:cubicBezTo>
                    <a:cubicBezTo>
                      <a:pt x="70" y="4"/>
                      <a:pt x="70" y="4"/>
                      <a:pt x="70" y="4"/>
                    </a:cubicBezTo>
                    <a:cubicBezTo>
                      <a:pt x="64" y="4"/>
                      <a:pt x="58" y="4"/>
                      <a:pt x="50" y="5"/>
                    </a:cubicBezTo>
                    <a:cubicBezTo>
                      <a:pt x="50" y="5"/>
                      <a:pt x="50" y="5"/>
                      <a:pt x="50" y="5"/>
                    </a:cubicBezTo>
                    <a:cubicBezTo>
                      <a:pt x="19" y="10"/>
                      <a:pt x="9" y="32"/>
                      <a:pt x="5" y="37"/>
                    </a:cubicBezTo>
                    <a:cubicBezTo>
                      <a:pt x="5" y="37"/>
                      <a:pt x="5" y="37"/>
                      <a:pt x="5" y="37"/>
                    </a:cubicBezTo>
                    <a:cubicBezTo>
                      <a:pt x="5" y="37"/>
                      <a:pt x="4" y="39"/>
                      <a:pt x="4" y="41"/>
                    </a:cubicBezTo>
                    <a:cubicBezTo>
                      <a:pt x="4" y="41"/>
                      <a:pt x="4" y="41"/>
                      <a:pt x="4" y="41"/>
                    </a:cubicBezTo>
                    <a:cubicBezTo>
                      <a:pt x="4" y="43"/>
                      <a:pt x="4" y="46"/>
                      <a:pt x="4" y="49"/>
                    </a:cubicBezTo>
                    <a:cubicBezTo>
                      <a:pt x="4" y="49"/>
                      <a:pt x="4" y="49"/>
                      <a:pt x="4" y="49"/>
                    </a:cubicBezTo>
                    <a:cubicBezTo>
                      <a:pt x="4" y="63"/>
                      <a:pt x="5" y="82"/>
                      <a:pt x="5" y="84"/>
                    </a:cubicBezTo>
                    <a:cubicBezTo>
                      <a:pt x="5" y="84"/>
                      <a:pt x="5" y="84"/>
                      <a:pt x="5" y="84"/>
                    </a:cubicBezTo>
                    <a:cubicBezTo>
                      <a:pt x="5" y="84"/>
                      <a:pt x="5" y="84"/>
                      <a:pt x="5" y="84"/>
                    </a:cubicBezTo>
                    <a:cubicBezTo>
                      <a:pt x="5" y="84"/>
                      <a:pt x="5" y="84"/>
                      <a:pt x="5" y="84"/>
                    </a:cubicBezTo>
                    <a:cubicBezTo>
                      <a:pt x="5" y="84"/>
                      <a:pt x="5" y="84"/>
                      <a:pt x="5" y="85"/>
                    </a:cubicBezTo>
                    <a:cubicBezTo>
                      <a:pt x="5" y="85"/>
                      <a:pt x="5" y="85"/>
                      <a:pt x="5" y="85"/>
                    </a:cubicBezTo>
                    <a:cubicBezTo>
                      <a:pt x="2" y="83"/>
                      <a:pt x="2" y="83"/>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3792"/>
              <p:cNvSpPr>
                <a:spLocks noEditPoints="1"/>
              </p:cNvSpPr>
              <p:nvPr/>
            </p:nvSpPr>
            <p:spPr bwMode="auto">
              <a:xfrm>
                <a:off x="6669961" y="2078950"/>
                <a:ext cx="729360" cy="497978"/>
              </a:xfrm>
              <a:custGeom>
                <a:avLst/>
                <a:gdLst>
                  <a:gd name="T0" fmla="*/ 1 w 132"/>
                  <a:gd name="T1" fmla="*/ 88 h 90"/>
                  <a:gd name="T2" fmla="*/ 1 w 132"/>
                  <a:gd name="T3" fmla="*/ 86 h 90"/>
                  <a:gd name="T4" fmla="*/ 1 w 132"/>
                  <a:gd name="T5" fmla="*/ 86 h 90"/>
                  <a:gd name="T6" fmla="*/ 1 w 132"/>
                  <a:gd name="T7" fmla="*/ 86 h 90"/>
                  <a:gd name="T8" fmla="*/ 0 w 132"/>
                  <a:gd name="T9" fmla="*/ 52 h 90"/>
                  <a:gd name="T10" fmla="*/ 0 w 132"/>
                  <a:gd name="T11" fmla="*/ 52 h 90"/>
                  <a:gd name="T12" fmla="*/ 0 w 132"/>
                  <a:gd name="T13" fmla="*/ 51 h 90"/>
                  <a:gd name="T14" fmla="*/ 0 w 132"/>
                  <a:gd name="T15" fmla="*/ 42 h 90"/>
                  <a:gd name="T16" fmla="*/ 2 w 132"/>
                  <a:gd name="T17" fmla="*/ 35 h 90"/>
                  <a:gd name="T18" fmla="*/ 51 w 132"/>
                  <a:gd name="T19" fmla="*/ 1 h 90"/>
                  <a:gd name="T20" fmla="*/ 72 w 132"/>
                  <a:gd name="T21" fmla="*/ 0 h 90"/>
                  <a:gd name="T22" fmla="*/ 106 w 132"/>
                  <a:gd name="T23" fmla="*/ 10 h 90"/>
                  <a:gd name="T24" fmla="*/ 122 w 132"/>
                  <a:gd name="T25" fmla="*/ 39 h 90"/>
                  <a:gd name="T26" fmla="*/ 131 w 132"/>
                  <a:gd name="T27" fmla="*/ 67 h 90"/>
                  <a:gd name="T28" fmla="*/ 124 w 132"/>
                  <a:gd name="T29" fmla="*/ 71 h 90"/>
                  <a:gd name="T30" fmla="*/ 123 w 132"/>
                  <a:gd name="T31" fmla="*/ 69 h 90"/>
                  <a:gd name="T32" fmla="*/ 123 w 132"/>
                  <a:gd name="T33" fmla="*/ 69 h 90"/>
                  <a:gd name="T34" fmla="*/ 123 w 132"/>
                  <a:gd name="T35" fmla="*/ 69 h 90"/>
                  <a:gd name="T36" fmla="*/ 123 w 132"/>
                  <a:gd name="T37" fmla="*/ 68 h 90"/>
                  <a:gd name="T38" fmla="*/ 123 w 132"/>
                  <a:gd name="T39" fmla="*/ 67 h 90"/>
                  <a:gd name="T40" fmla="*/ 121 w 132"/>
                  <a:gd name="T41" fmla="*/ 60 h 90"/>
                  <a:gd name="T42" fmla="*/ 114 w 132"/>
                  <a:gd name="T43" fmla="*/ 42 h 90"/>
                  <a:gd name="T44" fmla="*/ 100 w 132"/>
                  <a:gd name="T45" fmla="*/ 15 h 90"/>
                  <a:gd name="T46" fmla="*/ 72 w 132"/>
                  <a:gd name="T47" fmla="*/ 8 h 90"/>
                  <a:gd name="T48" fmla="*/ 72 w 132"/>
                  <a:gd name="T49" fmla="*/ 8 h 90"/>
                  <a:gd name="T50" fmla="*/ 52 w 132"/>
                  <a:gd name="T51" fmla="*/ 9 h 90"/>
                  <a:gd name="T52" fmla="*/ 9 w 132"/>
                  <a:gd name="T53" fmla="*/ 40 h 90"/>
                  <a:gd name="T54" fmla="*/ 8 w 132"/>
                  <a:gd name="T55" fmla="*/ 41 h 90"/>
                  <a:gd name="T56" fmla="*/ 8 w 132"/>
                  <a:gd name="T57" fmla="*/ 43 h 90"/>
                  <a:gd name="T58" fmla="*/ 8 w 132"/>
                  <a:gd name="T59" fmla="*/ 51 h 90"/>
                  <a:gd name="T60" fmla="*/ 9 w 132"/>
                  <a:gd name="T61" fmla="*/ 86 h 90"/>
                  <a:gd name="T62" fmla="*/ 9 w 132"/>
                  <a:gd name="T63" fmla="*/ 86 h 90"/>
                  <a:gd name="T64" fmla="*/ 9 w 132"/>
                  <a:gd name="T65" fmla="*/ 86 h 90"/>
                  <a:gd name="T66" fmla="*/ 9 w 132"/>
                  <a:gd name="T67" fmla="*/ 88 h 90"/>
                  <a:gd name="T68" fmla="*/ 5 w 132"/>
                  <a:gd name="T69" fmla="*/ 88 h 90"/>
                  <a:gd name="T70" fmla="*/ 4 w 132"/>
                  <a:gd name="T71" fmla="*/ 51 h 90"/>
                  <a:gd name="T72" fmla="*/ 4 w 132"/>
                  <a:gd name="T73" fmla="*/ 52 h 90"/>
                  <a:gd name="T74" fmla="*/ 5 w 132"/>
                  <a:gd name="T75" fmla="*/ 80 h 90"/>
                  <a:gd name="T76" fmla="*/ 126 w 132"/>
                  <a:gd name="T77" fmla="*/ 62 h 90"/>
                  <a:gd name="T78" fmla="*/ 125 w 132"/>
                  <a:gd name="T79" fmla="*/ 59 h 90"/>
                  <a:gd name="T80" fmla="*/ 118 w 132"/>
                  <a:gd name="T81" fmla="*/ 40 h 90"/>
                  <a:gd name="T82" fmla="*/ 109 w 132"/>
                  <a:gd name="T83" fmla="*/ 20 h 90"/>
                  <a:gd name="T84" fmla="*/ 118 w 132"/>
                  <a:gd name="T85" fmla="*/ 40 h 90"/>
                  <a:gd name="T86" fmla="*/ 5 w 132"/>
                  <a:gd name="T87" fmla="*/ 38 h 90"/>
                  <a:gd name="T88" fmla="*/ 5 w 132"/>
                  <a:gd name="T89" fmla="*/ 38 h 90"/>
                  <a:gd name="T90" fmla="*/ 4 w 132"/>
                  <a:gd name="T91" fmla="*/ 41 h 90"/>
                  <a:gd name="T92" fmla="*/ 8 w 132"/>
                  <a:gd name="T93" fmla="*/ 40 h 90"/>
                  <a:gd name="T94" fmla="*/ 8 w 132"/>
                  <a:gd name="T95" fmla="*/ 40 h 90"/>
                  <a:gd name="T96" fmla="*/ 5 w 132"/>
                  <a:gd name="T97" fmla="*/ 38 h 90"/>
                  <a:gd name="T98" fmla="*/ 5 w 132"/>
                  <a:gd name="T99" fmla="*/ 38 h 90"/>
                  <a:gd name="T100" fmla="*/ 5 w 132"/>
                  <a:gd name="T101" fmla="*/ 38 h 90"/>
                  <a:gd name="T102" fmla="*/ 5 w 132"/>
                  <a:gd name="T103" fmla="*/ 38 h 90"/>
                  <a:gd name="T104" fmla="*/ 5 w 132"/>
                  <a:gd name="T105" fmla="*/ 38 h 90"/>
                  <a:gd name="T106" fmla="*/ 5 w 132"/>
                  <a:gd name="T107" fmla="*/ 38 h 90"/>
                  <a:gd name="T108" fmla="*/ 5 w 132"/>
                  <a:gd name="T109" fmla="*/ 38 h 90"/>
                  <a:gd name="T110" fmla="*/ 5 w 132"/>
                  <a:gd name="T111" fmla="*/ 38 h 90"/>
                  <a:gd name="T112" fmla="*/ 6 w 132"/>
                  <a:gd name="T113" fmla="*/ 38 h 90"/>
                  <a:gd name="T114" fmla="*/ 5 w 132"/>
                  <a:gd name="T115" fmla="*/ 38 h 90"/>
                  <a:gd name="T116" fmla="*/ 9 w 132"/>
                  <a:gd name="T117" fmla="*/ 32 h 90"/>
                  <a:gd name="T118" fmla="*/ 52 w 132"/>
                  <a:gd name="T119" fmla="*/ 5 h 90"/>
                  <a:gd name="T120" fmla="*/ 71 w 132"/>
                  <a:gd name="T121" fmla="*/ 4 h 90"/>
                  <a:gd name="T122" fmla="*/ 72 w 132"/>
                  <a:gd name="T123" fmla="*/ 4 h 90"/>
                  <a:gd name="T124" fmla="*/ 52 w 132"/>
                  <a:gd name="T12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90">
                    <a:moveTo>
                      <a:pt x="5" y="88"/>
                    </a:moveTo>
                    <a:cubicBezTo>
                      <a:pt x="1" y="88"/>
                      <a:pt x="1" y="88"/>
                      <a:pt x="1" y="88"/>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3"/>
                      <a:pt x="0" y="65"/>
                      <a:pt x="0" y="52"/>
                    </a:cubicBezTo>
                    <a:cubicBezTo>
                      <a:pt x="0" y="52"/>
                      <a:pt x="0" y="52"/>
                      <a:pt x="0" y="52"/>
                    </a:cubicBezTo>
                    <a:cubicBezTo>
                      <a:pt x="0" y="52"/>
                      <a:pt x="0" y="52"/>
                      <a:pt x="0" y="52"/>
                    </a:cubicBezTo>
                    <a:cubicBezTo>
                      <a:pt x="0" y="51"/>
                      <a:pt x="0" y="51"/>
                      <a:pt x="0" y="51"/>
                    </a:cubicBezTo>
                    <a:cubicBezTo>
                      <a:pt x="0" y="51"/>
                      <a:pt x="0" y="51"/>
                      <a:pt x="0" y="51"/>
                    </a:cubicBezTo>
                    <a:cubicBezTo>
                      <a:pt x="0" y="48"/>
                      <a:pt x="0" y="45"/>
                      <a:pt x="0" y="42"/>
                    </a:cubicBezTo>
                    <a:cubicBezTo>
                      <a:pt x="0" y="42"/>
                      <a:pt x="0" y="42"/>
                      <a:pt x="0" y="42"/>
                    </a:cubicBezTo>
                    <a:cubicBezTo>
                      <a:pt x="0" y="40"/>
                      <a:pt x="1" y="38"/>
                      <a:pt x="2" y="35"/>
                    </a:cubicBezTo>
                    <a:cubicBezTo>
                      <a:pt x="2" y="35"/>
                      <a:pt x="2" y="35"/>
                      <a:pt x="2" y="35"/>
                    </a:cubicBezTo>
                    <a:cubicBezTo>
                      <a:pt x="5" y="32"/>
                      <a:pt x="17" y="6"/>
                      <a:pt x="51" y="1"/>
                    </a:cubicBezTo>
                    <a:cubicBezTo>
                      <a:pt x="51" y="1"/>
                      <a:pt x="51" y="1"/>
                      <a:pt x="51" y="1"/>
                    </a:cubicBezTo>
                    <a:cubicBezTo>
                      <a:pt x="59" y="0"/>
                      <a:pt x="66" y="0"/>
                      <a:pt x="72" y="0"/>
                    </a:cubicBezTo>
                    <a:cubicBezTo>
                      <a:pt x="72" y="0"/>
                      <a:pt x="72" y="0"/>
                      <a:pt x="72" y="0"/>
                    </a:cubicBezTo>
                    <a:cubicBezTo>
                      <a:pt x="92" y="0"/>
                      <a:pt x="102" y="5"/>
                      <a:pt x="106" y="10"/>
                    </a:cubicBezTo>
                    <a:cubicBezTo>
                      <a:pt x="106" y="10"/>
                      <a:pt x="106" y="10"/>
                      <a:pt x="106" y="10"/>
                    </a:cubicBezTo>
                    <a:cubicBezTo>
                      <a:pt x="111" y="15"/>
                      <a:pt x="116" y="24"/>
                      <a:pt x="122" y="39"/>
                    </a:cubicBezTo>
                    <a:cubicBezTo>
                      <a:pt x="122" y="39"/>
                      <a:pt x="122" y="39"/>
                      <a:pt x="122" y="39"/>
                    </a:cubicBezTo>
                    <a:cubicBezTo>
                      <a:pt x="128" y="53"/>
                      <a:pt x="131" y="67"/>
                      <a:pt x="131" y="67"/>
                    </a:cubicBezTo>
                    <a:cubicBezTo>
                      <a:pt x="131" y="67"/>
                      <a:pt x="131" y="67"/>
                      <a:pt x="131" y="67"/>
                    </a:cubicBezTo>
                    <a:cubicBezTo>
                      <a:pt x="132" y="69"/>
                      <a:pt x="132" y="69"/>
                      <a:pt x="132" y="69"/>
                    </a:cubicBezTo>
                    <a:cubicBezTo>
                      <a:pt x="124" y="71"/>
                      <a:pt x="124" y="71"/>
                      <a:pt x="124" y="71"/>
                    </a:cubicBezTo>
                    <a:cubicBezTo>
                      <a:pt x="124" y="69"/>
                      <a:pt x="124" y="69"/>
                      <a:pt x="124" y="69"/>
                    </a:cubicBezTo>
                    <a:cubicBezTo>
                      <a:pt x="123" y="69"/>
                      <a:pt x="124"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8"/>
                      <a:pt x="123" y="68"/>
                    </a:cubicBezTo>
                    <a:cubicBezTo>
                      <a:pt x="123" y="68"/>
                      <a:pt x="123" y="68"/>
                      <a:pt x="123" y="68"/>
                    </a:cubicBezTo>
                    <a:cubicBezTo>
                      <a:pt x="123" y="68"/>
                      <a:pt x="123" y="67"/>
                      <a:pt x="123" y="67"/>
                    </a:cubicBezTo>
                    <a:cubicBezTo>
                      <a:pt x="123" y="67"/>
                      <a:pt x="123" y="67"/>
                      <a:pt x="123" y="67"/>
                    </a:cubicBezTo>
                    <a:cubicBezTo>
                      <a:pt x="122" y="65"/>
                      <a:pt x="122" y="63"/>
                      <a:pt x="121" y="60"/>
                    </a:cubicBezTo>
                    <a:cubicBezTo>
                      <a:pt x="121" y="60"/>
                      <a:pt x="121" y="60"/>
                      <a:pt x="121" y="60"/>
                    </a:cubicBezTo>
                    <a:cubicBezTo>
                      <a:pt x="119" y="55"/>
                      <a:pt x="117" y="49"/>
                      <a:pt x="114" y="42"/>
                    </a:cubicBezTo>
                    <a:cubicBezTo>
                      <a:pt x="114" y="42"/>
                      <a:pt x="114" y="42"/>
                      <a:pt x="114" y="42"/>
                    </a:cubicBezTo>
                    <a:cubicBezTo>
                      <a:pt x="109" y="28"/>
                      <a:pt x="103" y="18"/>
                      <a:pt x="100" y="15"/>
                    </a:cubicBezTo>
                    <a:cubicBezTo>
                      <a:pt x="100" y="15"/>
                      <a:pt x="100" y="15"/>
                      <a:pt x="100" y="15"/>
                    </a:cubicBezTo>
                    <a:cubicBezTo>
                      <a:pt x="99" y="13"/>
                      <a:pt x="91" y="8"/>
                      <a:pt x="72" y="8"/>
                    </a:cubicBezTo>
                    <a:cubicBezTo>
                      <a:pt x="72" y="8"/>
                      <a:pt x="72" y="8"/>
                      <a:pt x="72" y="8"/>
                    </a:cubicBezTo>
                    <a:cubicBezTo>
                      <a:pt x="72" y="8"/>
                      <a:pt x="72" y="8"/>
                      <a:pt x="72" y="8"/>
                    </a:cubicBezTo>
                    <a:cubicBezTo>
                      <a:pt x="72" y="8"/>
                      <a:pt x="72" y="8"/>
                      <a:pt x="72" y="8"/>
                    </a:cubicBezTo>
                    <a:cubicBezTo>
                      <a:pt x="66" y="8"/>
                      <a:pt x="60" y="8"/>
                      <a:pt x="52" y="9"/>
                    </a:cubicBezTo>
                    <a:cubicBezTo>
                      <a:pt x="52" y="9"/>
                      <a:pt x="52" y="9"/>
                      <a:pt x="52" y="9"/>
                    </a:cubicBezTo>
                    <a:cubicBezTo>
                      <a:pt x="22" y="14"/>
                      <a:pt x="13" y="34"/>
                      <a:pt x="9" y="40"/>
                    </a:cubicBezTo>
                    <a:cubicBezTo>
                      <a:pt x="9" y="40"/>
                      <a:pt x="9" y="40"/>
                      <a:pt x="9" y="40"/>
                    </a:cubicBezTo>
                    <a:cubicBezTo>
                      <a:pt x="9" y="40"/>
                      <a:pt x="9" y="40"/>
                      <a:pt x="8" y="41"/>
                    </a:cubicBezTo>
                    <a:cubicBezTo>
                      <a:pt x="8" y="41"/>
                      <a:pt x="8" y="41"/>
                      <a:pt x="8" y="41"/>
                    </a:cubicBezTo>
                    <a:cubicBezTo>
                      <a:pt x="8" y="41"/>
                      <a:pt x="8" y="42"/>
                      <a:pt x="8" y="43"/>
                    </a:cubicBezTo>
                    <a:cubicBezTo>
                      <a:pt x="8" y="43"/>
                      <a:pt x="8" y="43"/>
                      <a:pt x="8" y="43"/>
                    </a:cubicBezTo>
                    <a:cubicBezTo>
                      <a:pt x="8" y="45"/>
                      <a:pt x="8" y="48"/>
                      <a:pt x="8" y="51"/>
                    </a:cubicBezTo>
                    <a:cubicBezTo>
                      <a:pt x="8" y="51"/>
                      <a:pt x="8" y="51"/>
                      <a:pt x="8" y="51"/>
                    </a:cubicBezTo>
                    <a:cubicBezTo>
                      <a:pt x="8" y="65"/>
                      <a:pt x="9" y="83"/>
                      <a:pt x="9" y="86"/>
                    </a:cubicBezTo>
                    <a:cubicBezTo>
                      <a:pt x="9" y="86"/>
                      <a:pt x="9" y="86"/>
                      <a:pt x="9" y="86"/>
                    </a:cubicBezTo>
                    <a:cubicBezTo>
                      <a:pt x="9" y="86"/>
                      <a:pt x="9" y="86"/>
                      <a:pt x="9" y="86"/>
                    </a:cubicBezTo>
                    <a:cubicBezTo>
                      <a:pt x="9" y="86"/>
                      <a:pt x="9" y="86"/>
                      <a:pt x="9" y="86"/>
                    </a:cubicBezTo>
                    <a:cubicBezTo>
                      <a:pt x="9" y="86"/>
                      <a:pt x="9" y="86"/>
                      <a:pt x="9" y="86"/>
                    </a:cubicBezTo>
                    <a:cubicBezTo>
                      <a:pt x="12" y="88"/>
                      <a:pt x="12" y="88"/>
                      <a:pt x="12" y="88"/>
                    </a:cubicBezTo>
                    <a:cubicBezTo>
                      <a:pt x="9" y="88"/>
                      <a:pt x="9" y="88"/>
                      <a:pt x="9" y="88"/>
                    </a:cubicBezTo>
                    <a:cubicBezTo>
                      <a:pt x="8" y="90"/>
                      <a:pt x="8" y="90"/>
                      <a:pt x="8" y="90"/>
                    </a:cubicBezTo>
                    <a:cubicBezTo>
                      <a:pt x="5" y="88"/>
                      <a:pt x="5" y="88"/>
                      <a:pt x="5" y="88"/>
                    </a:cubicBezTo>
                    <a:close/>
                    <a:moveTo>
                      <a:pt x="5" y="80"/>
                    </a:moveTo>
                    <a:cubicBezTo>
                      <a:pt x="5" y="73"/>
                      <a:pt x="4" y="61"/>
                      <a:pt x="4" y="51"/>
                    </a:cubicBezTo>
                    <a:cubicBezTo>
                      <a:pt x="4" y="51"/>
                      <a:pt x="4" y="51"/>
                      <a:pt x="4" y="51"/>
                    </a:cubicBezTo>
                    <a:cubicBezTo>
                      <a:pt x="4" y="52"/>
                      <a:pt x="4" y="52"/>
                      <a:pt x="4" y="52"/>
                    </a:cubicBezTo>
                    <a:cubicBezTo>
                      <a:pt x="4" y="52"/>
                      <a:pt x="4" y="52"/>
                      <a:pt x="4" y="52"/>
                    </a:cubicBezTo>
                    <a:cubicBezTo>
                      <a:pt x="4" y="61"/>
                      <a:pt x="5" y="73"/>
                      <a:pt x="5" y="80"/>
                    </a:cubicBezTo>
                    <a:close/>
                    <a:moveTo>
                      <a:pt x="118" y="40"/>
                    </a:moveTo>
                    <a:cubicBezTo>
                      <a:pt x="121" y="49"/>
                      <a:pt x="124" y="57"/>
                      <a:pt x="126" y="62"/>
                    </a:cubicBezTo>
                    <a:cubicBezTo>
                      <a:pt x="126" y="62"/>
                      <a:pt x="126" y="62"/>
                      <a:pt x="126" y="62"/>
                    </a:cubicBezTo>
                    <a:cubicBezTo>
                      <a:pt x="125" y="61"/>
                      <a:pt x="125" y="60"/>
                      <a:pt x="125" y="59"/>
                    </a:cubicBezTo>
                    <a:cubicBezTo>
                      <a:pt x="125" y="59"/>
                      <a:pt x="125" y="59"/>
                      <a:pt x="125" y="59"/>
                    </a:cubicBezTo>
                    <a:cubicBezTo>
                      <a:pt x="123" y="54"/>
                      <a:pt x="121" y="47"/>
                      <a:pt x="118" y="40"/>
                    </a:cubicBezTo>
                    <a:cubicBezTo>
                      <a:pt x="118" y="40"/>
                      <a:pt x="118" y="40"/>
                      <a:pt x="118" y="40"/>
                    </a:cubicBezTo>
                    <a:cubicBezTo>
                      <a:pt x="115" y="32"/>
                      <a:pt x="111" y="25"/>
                      <a:pt x="109" y="20"/>
                    </a:cubicBezTo>
                    <a:cubicBezTo>
                      <a:pt x="109" y="20"/>
                      <a:pt x="109" y="20"/>
                      <a:pt x="109" y="20"/>
                    </a:cubicBezTo>
                    <a:cubicBezTo>
                      <a:pt x="111" y="25"/>
                      <a:pt x="115" y="32"/>
                      <a:pt x="118" y="40"/>
                    </a:cubicBezTo>
                    <a:close/>
                    <a:moveTo>
                      <a:pt x="4" y="41"/>
                    </a:moveTo>
                    <a:cubicBezTo>
                      <a:pt x="5" y="40"/>
                      <a:pt x="5" y="39"/>
                      <a:pt x="5" y="38"/>
                    </a:cubicBezTo>
                    <a:cubicBezTo>
                      <a:pt x="5" y="38"/>
                      <a:pt x="5" y="38"/>
                      <a:pt x="5" y="38"/>
                    </a:cubicBezTo>
                    <a:cubicBezTo>
                      <a:pt x="5" y="38"/>
                      <a:pt x="5" y="38"/>
                      <a:pt x="5" y="38"/>
                    </a:cubicBezTo>
                    <a:cubicBezTo>
                      <a:pt x="5" y="38"/>
                      <a:pt x="5" y="38"/>
                      <a:pt x="5" y="38"/>
                    </a:cubicBezTo>
                    <a:cubicBezTo>
                      <a:pt x="5" y="39"/>
                      <a:pt x="5" y="40"/>
                      <a:pt x="4" y="41"/>
                    </a:cubicBezTo>
                    <a:close/>
                    <a:moveTo>
                      <a:pt x="8" y="40"/>
                    </a:moveTo>
                    <a:cubicBezTo>
                      <a:pt x="8" y="40"/>
                      <a:pt x="8" y="40"/>
                      <a:pt x="8" y="40"/>
                    </a:cubicBezTo>
                    <a:cubicBezTo>
                      <a:pt x="8" y="40"/>
                      <a:pt x="8" y="40"/>
                      <a:pt x="8" y="40"/>
                    </a:cubicBezTo>
                    <a:cubicBezTo>
                      <a:pt x="8" y="40"/>
                      <a:pt x="8" y="40"/>
                      <a:pt x="8" y="40"/>
                    </a:cubicBezTo>
                    <a:cubicBezTo>
                      <a:pt x="8" y="40"/>
                      <a:pt x="8" y="40"/>
                      <a:pt x="8" y="40"/>
                    </a:cubicBezTo>
                    <a:close/>
                    <a:moveTo>
                      <a:pt x="5" y="38"/>
                    </a:move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6" y="38"/>
                      <a:pt x="6" y="38"/>
                    </a:cubicBezTo>
                    <a:cubicBezTo>
                      <a:pt x="6" y="38"/>
                      <a:pt x="6" y="38"/>
                      <a:pt x="6" y="38"/>
                    </a:cubicBezTo>
                    <a:cubicBezTo>
                      <a:pt x="6" y="38"/>
                      <a:pt x="5" y="38"/>
                      <a:pt x="5" y="38"/>
                    </a:cubicBezTo>
                    <a:close/>
                    <a:moveTo>
                      <a:pt x="52" y="5"/>
                    </a:moveTo>
                    <a:cubicBezTo>
                      <a:pt x="27" y="9"/>
                      <a:pt x="15" y="24"/>
                      <a:pt x="9" y="32"/>
                    </a:cubicBezTo>
                    <a:cubicBezTo>
                      <a:pt x="9" y="32"/>
                      <a:pt x="9" y="32"/>
                      <a:pt x="9" y="32"/>
                    </a:cubicBezTo>
                    <a:cubicBezTo>
                      <a:pt x="15" y="24"/>
                      <a:pt x="27" y="9"/>
                      <a:pt x="52" y="5"/>
                    </a:cubicBezTo>
                    <a:cubicBezTo>
                      <a:pt x="52" y="5"/>
                      <a:pt x="52" y="5"/>
                      <a:pt x="52" y="5"/>
                    </a:cubicBezTo>
                    <a:cubicBezTo>
                      <a:pt x="59" y="4"/>
                      <a:pt x="66" y="4"/>
                      <a:pt x="71" y="4"/>
                    </a:cubicBezTo>
                    <a:cubicBezTo>
                      <a:pt x="71" y="4"/>
                      <a:pt x="71" y="4"/>
                      <a:pt x="71" y="4"/>
                    </a:cubicBezTo>
                    <a:cubicBezTo>
                      <a:pt x="72" y="4"/>
                      <a:pt x="72" y="4"/>
                      <a:pt x="72" y="4"/>
                    </a:cubicBezTo>
                    <a:cubicBezTo>
                      <a:pt x="72" y="4"/>
                      <a:pt x="72" y="4"/>
                      <a:pt x="72" y="4"/>
                    </a:cubicBezTo>
                    <a:cubicBezTo>
                      <a:pt x="66" y="4"/>
                      <a:pt x="59" y="4"/>
                      <a:pt x="5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3793"/>
              <p:cNvSpPr/>
              <p:nvPr/>
            </p:nvSpPr>
            <p:spPr bwMode="auto">
              <a:xfrm>
                <a:off x="7052245" y="2949149"/>
                <a:ext cx="20120" cy="85513"/>
              </a:xfrm>
              <a:custGeom>
                <a:avLst/>
                <a:gdLst>
                  <a:gd name="T0" fmla="*/ 0 w 4"/>
                  <a:gd name="T1" fmla="*/ 17 h 17"/>
                  <a:gd name="T2" fmla="*/ 0 w 4"/>
                  <a:gd name="T3" fmla="*/ 0 h 17"/>
                  <a:gd name="T4" fmla="*/ 4 w 4"/>
                  <a:gd name="T5" fmla="*/ 0 h 17"/>
                  <a:gd name="T6" fmla="*/ 4 w 4"/>
                  <a:gd name="T7" fmla="*/ 17 h 17"/>
                  <a:gd name="T8" fmla="*/ 0 w 4"/>
                  <a:gd name="T9" fmla="*/ 17 h 17"/>
                  <a:gd name="T10" fmla="*/ 0 w 4"/>
                  <a:gd name="T11" fmla="*/ 17 h 17"/>
                </a:gdLst>
                <a:ahLst/>
                <a:cxnLst>
                  <a:cxn ang="0">
                    <a:pos x="T0" y="T1"/>
                  </a:cxn>
                  <a:cxn ang="0">
                    <a:pos x="T2" y="T3"/>
                  </a:cxn>
                  <a:cxn ang="0">
                    <a:pos x="T4" y="T5"/>
                  </a:cxn>
                  <a:cxn ang="0">
                    <a:pos x="T6" y="T7"/>
                  </a:cxn>
                  <a:cxn ang="0">
                    <a:pos x="T8" y="T9"/>
                  </a:cxn>
                  <a:cxn ang="0">
                    <a:pos x="T10" y="T11"/>
                  </a:cxn>
                </a:cxnLst>
                <a:rect l="0" t="0" r="r" b="b"/>
                <a:pathLst>
                  <a:path w="4" h="17">
                    <a:moveTo>
                      <a:pt x="0" y="17"/>
                    </a:moveTo>
                    <a:lnTo>
                      <a:pt x="0" y="0"/>
                    </a:lnTo>
                    <a:lnTo>
                      <a:pt x="4" y="0"/>
                    </a:lnTo>
                    <a:lnTo>
                      <a:pt x="4"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3794"/>
              <p:cNvSpPr>
                <a:spLocks noEditPoints="1"/>
              </p:cNvSpPr>
              <p:nvPr/>
            </p:nvSpPr>
            <p:spPr bwMode="auto">
              <a:xfrm>
                <a:off x="7042185" y="2939089"/>
                <a:ext cx="45272" cy="105633"/>
              </a:xfrm>
              <a:custGeom>
                <a:avLst/>
                <a:gdLst>
                  <a:gd name="T0" fmla="*/ 6 w 9"/>
                  <a:gd name="T1" fmla="*/ 21 h 21"/>
                  <a:gd name="T2" fmla="*/ 2 w 9"/>
                  <a:gd name="T3" fmla="*/ 21 h 21"/>
                  <a:gd name="T4" fmla="*/ 2 w 9"/>
                  <a:gd name="T5" fmla="*/ 19 h 21"/>
                  <a:gd name="T6" fmla="*/ 4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6 w 9"/>
                  <a:gd name="T21" fmla="*/ 21 h 21"/>
                  <a:gd name="T22" fmla="*/ 6 w 9"/>
                  <a:gd name="T23" fmla="*/ 21 h 21"/>
                  <a:gd name="T24" fmla="*/ 4 w 9"/>
                  <a:gd name="T25" fmla="*/ 16 h 21"/>
                  <a:gd name="T26" fmla="*/ 4 w 9"/>
                  <a:gd name="T27" fmla="*/ 4 h 21"/>
                  <a:gd name="T28" fmla="*/ 4 w 9"/>
                  <a:gd name="T29" fmla="*/ 16 h 21"/>
                  <a:gd name="T30" fmla="*/ 4 w 9"/>
                  <a:gd name="T3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1">
                    <a:moveTo>
                      <a:pt x="6" y="21"/>
                    </a:moveTo>
                    <a:lnTo>
                      <a:pt x="2" y="21"/>
                    </a:lnTo>
                    <a:lnTo>
                      <a:pt x="2" y="19"/>
                    </a:lnTo>
                    <a:lnTo>
                      <a:pt x="4" y="19"/>
                    </a:lnTo>
                    <a:lnTo>
                      <a:pt x="2" y="19"/>
                    </a:lnTo>
                    <a:lnTo>
                      <a:pt x="2" y="21"/>
                    </a:lnTo>
                    <a:lnTo>
                      <a:pt x="0" y="21"/>
                    </a:lnTo>
                    <a:lnTo>
                      <a:pt x="0" y="0"/>
                    </a:lnTo>
                    <a:lnTo>
                      <a:pt x="9" y="0"/>
                    </a:lnTo>
                    <a:lnTo>
                      <a:pt x="9" y="21"/>
                    </a:lnTo>
                    <a:lnTo>
                      <a:pt x="6" y="21"/>
                    </a:lnTo>
                    <a:lnTo>
                      <a:pt x="6" y="21"/>
                    </a:lnTo>
                    <a:close/>
                    <a:moveTo>
                      <a:pt x="4" y="16"/>
                    </a:moveTo>
                    <a:lnTo>
                      <a:pt x="4" y="4"/>
                    </a:lnTo>
                    <a:lnTo>
                      <a:pt x="4" y="16"/>
                    </a:lnTo>
                    <a:lnTo>
                      <a:pt x="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8" name="Freeform 3795"/>
              <p:cNvSpPr/>
              <p:nvPr/>
            </p:nvSpPr>
            <p:spPr bwMode="auto">
              <a:xfrm>
                <a:off x="6941584" y="3009510"/>
                <a:ext cx="196174" cy="80481"/>
              </a:xfrm>
              <a:custGeom>
                <a:avLst/>
                <a:gdLst>
                  <a:gd name="T0" fmla="*/ 25 w 35"/>
                  <a:gd name="T1" fmla="*/ 13 h 14"/>
                  <a:gd name="T2" fmla="*/ 20 w 35"/>
                  <a:gd name="T3" fmla="*/ 9 h 14"/>
                  <a:gd name="T4" fmla="*/ 20 w 35"/>
                  <a:gd name="T5" fmla="*/ 9 h 14"/>
                  <a:gd name="T6" fmla="*/ 19 w 35"/>
                  <a:gd name="T7" fmla="*/ 7 h 14"/>
                  <a:gd name="T8" fmla="*/ 19 w 35"/>
                  <a:gd name="T9" fmla="*/ 7 h 14"/>
                  <a:gd name="T10" fmla="*/ 7 w 35"/>
                  <a:gd name="T11" fmla="*/ 14 h 14"/>
                  <a:gd name="T12" fmla="*/ 7 w 35"/>
                  <a:gd name="T13" fmla="*/ 14 h 14"/>
                  <a:gd name="T14" fmla="*/ 6 w 35"/>
                  <a:gd name="T15" fmla="*/ 14 h 14"/>
                  <a:gd name="T16" fmla="*/ 6 w 35"/>
                  <a:gd name="T17" fmla="*/ 14 h 14"/>
                  <a:gd name="T18" fmla="*/ 1 w 35"/>
                  <a:gd name="T19" fmla="*/ 4 h 14"/>
                  <a:gd name="T20" fmla="*/ 1 w 35"/>
                  <a:gd name="T21" fmla="*/ 4 h 14"/>
                  <a:gd name="T22" fmla="*/ 1 w 35"/>
                  <a:gd name="T23" fmla="*/ 3 h 14"/>
                  <a:gd name="T24" fmla="*/ 1 w 35"/>
                  <a:gd name="T25" fmla="*/ 3 h 14"/>
                  <a:gd name="T26" fmla="*/ 5 w 35"/>
                  <a:gd name="T27" fmla="*/ 4 h 14"/>
                  <a:gd name="T28" fmla="*/ 5 w 35"/>
                  <a:gd name="T29" fmla="*/ 4 h 14"/>
                  <a:gd name="T30" fmla="*/ 5 w 35"/>
                  <a:gd name="T31" fmla="*/ 4 h 14"/>
                  <a:gd name="T32" fmla="*/ 5 w 35"/>
                  <a:gd name="T33" fmla="*/ 7 h 14"/>
                  <a:gd name="T34" fmla="*/ 5 w 35"/>
                  <a:gd name="T35" fmla="*/ 7 h 14"/>
                  <a:gd name="T36" fmla="*/ 7 w 35"/>
                  <a:gd name="T37" fmla="*/ 10 h 14"/>
                  <a:gd name="T38" fmla="*/ 7 w 35"/>
                  <a:gd name="T39" fmla="*/ 10 h 14"/>
                  <a:gd name="T40" fmla="*/ 7 w 35"/>
                  <a:gd name="T41" fmla="*/ 10 h 14"/>
                  <a:gd name="T42" fmla="*/ 7 w 35"/>
                  <a:gd name="T43" fmla="*/ 10 h 14"/>
                  <a:gd name="T44" fmla="*/ 13 w 35"/>
                  <a:gd name="T45" fmla="*/ 6 h 14"/>
                  <a:gd name="T46" fmla="*/ 13 w 35"/>
                  <a:gd name="T47" fmla="*/ 6 h 14"/>
                  <a:gd name="T48" fmla="*/ 18 w 35"/>
                  <a:gd name="T49" fmla="*/ 2 h 14"/>
                  <a:gd name="T50" fmla="*/ 18 w 35"/>
                  <a:gd name="T51" fmla="*/ 2 h 14"/>
                  <a:gd name="T52" fmla="*/ 20 w 35"/>
                  <a:gd name="T53" fmla="*/ 0 h 14"/>
                  <a:gd name="T54" fmla="*/ 21 w 35"/>
                  <a:gd name="T55" fmla="*/ 3 h 14"/>
                  <a:gd name="T56" fmla="*/ 23 w 35"/>
                  <a:gd name="T57" fmla="*/ 6 h 14"/>
                  <a:gd name="T58" fmla="*/ 23 w 35"/>
                  <a:gd name="T59" fmla="*/ 6 h 14"/>
                  <a:gd name="T60" fmla="*/ 26 w 35"/>
                  <a:gd name="T61" fmla="*/ 10 h 14"/>
                  <a:gd name="T62" fmla="*/ 26 w 35"/>
                  <a:gd name="T63" fmla="*/ 10 h 14"/>
                  <a:gd name="T64" fmla="*/ 26 w 35"/>
                  <a:gd name="T65" fmla="*/ 10 h 14"/>
                  <a:gd name="T66" fmla="*/ 26 w 35"/>
                  <a:gd name="T67" fmla="*/ 10 h 14"/>
                  <a:gd name="T68" fmla="*/ 26 w 35"/>
                  <a:gd name="T69" fmla="*/ 10 h 14"/>
                  <a:gd name="T70" fmla="*/ 26 w 35"/>
                  <a:gd name="T71" fmla="*/ 10 h 14"/>
                  <a:gd name="T72" fmla="*/ 27 w 35"/>
                  <a:gd name="T73" fmla="*/ 9 h 14"/>
                  <a:gd name="T74" fmla="*/ 27 w 35"/>
                  <a:gd name="T75" fmla="*/ 9 h 14"/>
                  <a:gd name="T76" fmla="*/ 29 w 35"/>
                  <a:gd name="T77" fmla="*/ 5 h 14"/>
                  <a:gd name="T78" fmla="*/ 29 w 35"/>
                  <a:gd name="T79" fmla="*/ 5 h 14"/>
                  <a:gd name="T80" fmla="*/ 31 w 35"/>
                  <a:gd name="T81" fmla="*/ 0 h 14"/>
                  <a:gd name="T82" fmla="*/ 31 w 35"/>
                  <a:gd name="T83" fmla="*/ 0 h 14"/>
                  <a:gd name="T84" fmla="*/ 35 w 35"/>
                  <a:gd name="T85" fmla="*/ 2 h 14"/>
                  <a:gd name="T86" fmla="*/ 32 w 35"/>
                  <a:gd name="T87" fmla="*/ 7 h 14"/>
                  <a:gd name="T88" fmla="*/ 32 w 35"/>
                  <a:gd name="T89" fmla="*/ 7 h 14"/>
                  <a:gd name="T90" fmla="*/ 27 w 35"/>
                  <a:gd name="T91" fmla="*/ 13 h 14"/>
                  <a:gd name="T92" fmla="*/ 27 w 35"/>
                  <a:gd name="T93" fmla="*/ 13 h 14"/>
                  <a:gd name="T94" fmla="*/ 27 w 35"/>
                  <a:gd name="T95" fmla="*/ 14 h 14"/>
                  <a:gd name="T96" fmla="*/ 27 w 35"/>
                  <a:gd name="T97" fmla="*/ 14 h 14"/>
                  <a:gd name="T98" fmla="*/ 26 w 35"/>
                  <a:gd name="T99" fmla="*/ 14 h 14"/>
                  <a:gd name="T100" fmla="*/ 26 w 35"/>
                  <a:gd name="T101" fmla="*/ 14 h 14"/>
                  <a:gd name="T102" fmla="*/ 26 w 35"/>
                  <a:gd name="T103" fmla="*/ 14 h 14"/>
                  <a:gd name="T104" fmla="*/ 26 w 35"/>
                  <a:gd name="T105" fmla="*/ 14 h 14"/>
                  <a:gd name="T106" fmla="*/ 25 w 35"/>
                  <a:gd name="T107" fmla="*/ 14 h 14"/>
                  <a:gd name="T108" fmla="*/ 25 w 35"/>
                  <a:gd name="T10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14">
                    <a:moveTo>
                      <a:pt x="25" y="13"/>
                    </a:moveTo>
                    <a:cubicBezTo>
                      <a:pt x="23" y="13"/>
                      <a:pt x="21" y="11"/>
                      <a:pt x="20" y="9"/>
                    </a:cubicBezTo>
                    <a:cubicBezTo>
                      <a:pt x="20" y="9"/>
                      <a:pt x="20" y="9"/>
                      <a:pt x="20" y="9"/>
                    </a:cubicBezTo>
                    <a:cubicBezTo>
                      <a:pt x="19" y="8"/>
                      <a:pt x="19" y="7"/>
                      <a:pt x="19" y="7"/>
                    </a:cubicBezTo>
                    <a:cubicBezTo>
                      <a:pt x="19" y="7"/>
                      <a:pt x="19" y="7"/>
                      <a:pt x="19" y="7"/>
                    </a:cubicBezTo>
                    <a:cubicBezTo>
                      <a:pt x="16" y="9"/>
                      <a:pt x="12" y="13"/>
                      <a:pt x="7" y="14"/>
                    </a:cubicBezTo>
                    <a:cubicBezTo>
                      <a:pt x="7" y="14"/>
                      <a:pt x="7" y="14"/>
                      <a:pt x="7" y="14"/>
                    </a:cubicBezTo>
                    <a:cubicBezTo>
                      <a:pt x="7" y="14"/>
                      <a:pt x="7" y="14"/>
                      <a:pt x="6" y="14"/>
                    </a:cubicBezTo>
                    <a:cubicBezTo>
                      <a:pt x="6" y="14"/>
                      <a:pt x="6" y="14"/>
                      <a:pt x="6" y="14"/>
                    </a:cubicBezTo>
                    <a:cubicBezTo>
                      <a:pt x="0" y="12"/>
                      <a:pt x="1" y="5"/>
                      <a:pt x="1" y="4"/>
                    </a:cubicBezTo>
                    <a:cubicBezTo>
                      <a:pt x="1" y="4"/>
                      <a:pt x="1" y="4"/>
                      <a:pt x="1" y="4"/>
                    </a:cubicBezTo>
                    <a:cubicBezTo>
                      <a:pt x="1" y="4"/>
                      <a:pt x="1" y="3"/>
                      <a:pt x="1" y="3"/>
                    </a:cubicBezTo>
                    <a:cubicBezTo>
                      <a:pt x="1" y="3"/>
                      <a:pt x="1" y="3"/>
                      <a:pt x="1" y="3"/>
                    </a:cubicBezTo>
                    <a:cubicBezTo>
                      <a:pt x="5" y="4"/>
                      <a:pt x="5" y="4"/>
                      <a:pt x="5" y="4"/>
                    </a:cubicBezTo>
                    <a:cubicBezTo>
                      <a:pt x="5" y="4"/>
                      <a:pt x="5" y="4"/>
                      <a:pt x="5" y="4"/>
                    </a:cubicBezTo>
                    <a:cubicBezTo>
                      <a:pt x="5" y="4"/>
                      <a:pt x="5" y="4"/>
                      <a:pt x="5" y="4"/>
                    </a:cubicBezTo>
                    <a:cubicBezTo>
                      <a:pt x="5" y="5"/>
                      <a:pt x="5" y="6"/>
                      <a:pt x="5" y="7"/>
                    </a:cubicBezTo>
                    <a:cubicBezTo>
                      <a:pt x="5" y="7"/>
                      <a:pt x="5" y="7"/>
                      <a:pt x="5" y="7"/>
                    </a:cubicBezTo>
                    <a:cubicBezTo>
                      <a:pt x="6" y="9"/>
                      <a:pt x="6" y="9"/>
                      <a:pt x="7" y="10"/>
                    </a:cubicBezTo>
                    <a:cubicBezTo>
                      <a:pt x="7" y="10"/>
                      <a:pt x="7" y="10"/>
                      <a:pt x="7" y="10"/>
                    </a:cubicBezTo>
                    <a:cubicBezTo>
                      <a:pt x="7" y="10"/>
                      <a:pt x="7" y="10"/>
                      <a:pt x="7" y="10"/>
                    </a:cubicBezTo>
                    <a:cubicBezTo>
                      <a:pt x="7" y="10"/>
                      <a:pt x="7" y="10"/>
                      <a:pt x="7" y="10"/>
                    </a:cubicBezTo>
                    <a:cubicBezTo>
                      <a:pt x="8" y="10"/>
                      <a:pt x="11" y="8"/>
                      <a:pt x="13" y="6"/>
                    </a:cubicBezTo>
                    <a:cubicBezTo>
                      <a:pt x="13" y="6"/>
                      <a:pt x="13" y="6"/>
                      <a:pt x="13" y="6"/>
                    </a:cubicBezTo>
                    <a:cubicBezTo>
                      <a:pt x="16" y="4"/>
                      <a:pt x="18" y="2"/>
                      <a:pt x="18" y="2"/>
                    </a:cubicBezTo>
                    <a:cubicBezTo>
                      <a:pt x="18" y="2"/>
                      <a:pt x="18" y="2"/>
                      <a:pt x="18" y="2"/>
                    </a:cubicBezTo>
                    <a:cubicBezTo>
                      <a:pt x="20" y="0"/>
                      <a:pt x="20" y="0"/>
                      <a:pt x="20" y="0"/>
                    </a:cubicBezTo>
                    <a:cubicBezTo>
                      <a:pt x="21" y="3"/>
                      <a:pt x="21" y="3"/>
                      <a:pt x="21" y="3"/>
                    </a:cubicBezTo>
                    <a:cubicBezTo>
                      <a:pt x="21" y="3"/>
                      <a:pt x="22" y="4"/>
                      <a:pt x="23" y="6"/>
                    </a:cubicBezTo>
                    <a:cubicBezTo>
                      <a:pt x="23" y="6"/>
                      <a:pt x="23" y="6"/>
                      <a:pt x="23" y="6"/>
                    </a:cubicBezTo>
                    <a:cubicBezTo>
                      <a:pt x="24" y="7"/>
                      <a:pt x="25" y="9"/>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9"/>
                      <a:pt x="27" y="9"/>
                      <a:pt x="27" y="9"/>
                    </a:cubicBezTo>
                    <a:cubicBezTo>
                      <a:pt x="27" y="9"/>
                      <a:pt x="27" y="9"/>
                      <a:pt x="27" y="9"/>
                    </a:cubicBezTo>
                    <a:cubicBezTo>
                      <a:pt x="28" y="8"/>
                      <a:pt x="28" y="7"/>
                      <a:pt x="29" y="5"/>
                    </a:cubicBezTo>
                    <a:cubicBezTo>
                      <a:pt x="29" y="5"/>
                      <a:pt x="29" y="5"/>
                      <a:pt x="29" y="5"/>
                    </a:cubicBezTo>
                    <a:cubicBezTo>
                      <a:pt x="30" y="3"/>
                      <a:pt x="31" y="0"/>
                      <a:pt x="31" y="0"/>
                    </a:cubicBezTo>
                    <a:cubicBezTo>
                      <a:pt x="31" y="0"/>
                      <a:pt x="31" y="0"/>
                      <a:pt x="31" y="0"/>
                    </a:cubicBezTo>
                    <a:cubicBezTo>
                      <a:pt x="35" y="2"/>
                      <a:pt x="35" y="2"/>
                      <a:pt x="35" y="2"/>
                    </a:cubicBezTo>
                    <a:cubicBezTo>
                      <a:pt x="35" y="2"/>
                      <a:pt x="34" y="5"/>
                      <a:pt x="32" y="7"/>
                    </a:cubicBezTo>
                    <a:cubicBezTo>
                      <a:pt x="32" y="7"/>
                      <a:pt x="32" y="7"/>
                      <a:pt x="32" y="7"/>
                    </a:cubicBezTo>
                    <a:cubicBezTo>
                      <a:pt x="31" y="10"/>
                      <a:pt x="30" y="13"/>
                      <a:pt x="27" y="13"/>
                    </a:cubicBezTo>
                    <a:cubicBezTo>
                      <a:pt x="27" y="13"/>
                      <a:pt x="27" y="13"/>
                      <a:pt x="27" y="13"/>
                    </a:cubicBezTo>
                    <a:cubicBezTo>
                      <a:pt x="27" y="13"/>
                      <a:pt x="27" y="14"/>
                      <a:pt x="27" y="14"/>
                    </a:cubicBezTo>
                    <a:cubicBezTo>
                      <a:pt x="27" y="14"/>
                      <a:pt x="27" y="14"/>
                      <a:pt x="27" y="14"/>
                    </a:cubicBezTo>
                    <a:cubicBezTo>
                      <a:pt x="26" y="14"/>
                      <a:pt x="26" y="14"/>
                      <a:pt x="26" y="14"/>
                    </a:cubicBezTo>
                    <a:cubicBezTo>
                      <a:pt x="26" y="14"/>
                      <a:pt x="26" y="14"/>
                      <a:pt x="26" y="14"/>
                    </a:cubicBezTo>
                    <a:cubicBezTo>
                      <a:pt x="26" y="14"/>
                      <a:pt x="26" y="14"/>
                      <a:pt x="26" y="14"/>
                    </a:cubicBezTo>
                    <a:cubicBezTo>
                      <a:pt x="26" y="14"/>
                      <a:pt x="26" y="14"/>
                      <a:pt x="26" y="14"/>
                    </a:cubicBezTo>
                    <a:cubicBezTo>
                      <a:pt x="25" y="14"/>
                      <a:pt x="25" y="14"/>
                      <a:pt x="25" y="14"/>
                    </a:cubicBezTo>
                    <a:cubicBezTo>
                      <a:pt x="25" y="13"/>
                      <a:pt x="25" y="13"/>
                      <a:pt x="2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9" name="Freeform 3796"/>
              <p:cNvSpPr>
                <a:spLocks noEditPoints="1"/>
              </p:cNvSpPr>
              <p:nvPr/>
            </p:nvSpPr>
            <p:spPr bwMode="auto">
              <a:xfrm>
                <a:off x="6931524" y="2994421"/>
                <a:ext cx="216294" cy="105633"/>
              </a:xfrm>
              <a:custGeom>
                <a:avLst/>
                <a:gdLst>
                  <a:gd name="T0" fmla="*/ 20 w 39"/>
                  <a:gd name="T1" fmla="*/ 13 h 19"/>
                  <a:gd name="T2" fmla="*/ 8 w 39"/>
                  <a:gd name="T3" fmla="*/ 18 h 19"/>
                  <a:gd name="T4" fmla="*/ 1 w 39"/>
                  <a:gd name="T5" fmla="*/ 7 h 19"/>
                  <a:gd name="T6" fmla="*/ 1 w 39"/>
                  <a:gd name="T7" fmla="*/ 4 h 19"/>
                  <a:gd name="T8" fmla="*/ 9 w 39"/>
                  <a:gd name="T9" fmla="*/ 7 h 19"/>
                  <a:gd name="T10" fmla="*/ 9 w 39"/>
                  <a:gd name="T11" fmla="*/ 7 h 19"/>
                  <a:gd name="T12" fmla="*/ 9 w 39"/>
                  <a:gd name="T13" fmla="*/ 10 h 19"/>
                  <a:gd name="T14" fmla="*/ 10 w 39"/>
                  <a:gd name="T15" fmla="*/ 10 h 19"/>
                  <a:gd name="T16" fmla="*/ 11 w 39"/>
                  <a:gd name="T17" fmla="*/ 10 h 19"/>
                  <a:gd name="T18" fmla="*/ 18 w 39"/>
                  <a:gd name="T19" fmla="*/ 4 h 19"/>
                  <a:gd name="T20" fmla="*/ 22 w 39"/>
                  <a:gd name="T21" fmla="*/ 0 h 19"/>
                  <a:gd name="T22" fmla="*/ 25 w 39"/>
                  <a:gd name="T23" fmla="*/ 5 h 19"/>
                  <a:gd name="T24" fmla="*/ 25 w 39"/>
                  <a:gd name="T25" fmla="*/ 5 h 19"/>
                  <a:gd name="T26" fmla="*/ 26 w 39"/>
                  <a:gd name="T27" fmla="*/ 8 h 19"/>
                  <a:gd name="T28" fmla="*/ 28 w 39"/>
                  <a:gd name="T29" fmla="*/ 10 h 19"/>
                  <a:gd name="T30" fmla="*/ 31 w 39"/>
                  <a:gd name="T31" fmla="*/ 3 h 19"/>
                  <a:gd name="T32" fmla="*/ 32 w 39"/>
                  <a:gd name="T33" fmla="*/ 2 h 19"/>
                  <a:gd name="T34" fmla="*/ 39 w 39"/>
                  <a:gd name="T35" fmla="*/ 6 h 19"/>
                  <a:gd name="T36" fmla="*/ 30 w 39"/>
                  <a:gd name="T37" fmla="*/ 18 h 19"/>
                  <a:gd name="T38" fmla="*/ 29 w 39"/>
                  <a:gd name="T39" fmla="*/ 18 h 19"/>
                  <a:gd name="T40" fmla="*/ 28 w 39"/>
                  <a:gd name="T41" fmla="*/ 19 h 19"/>
                  <a:gd name="T42" fmla="*/ 26 w 39"/>
                  <a:gd name="T43" fmla="*/ 18 h 19"/>
                  <a:gd name="T44" fmla="*/ 27 w 39"/>
                  <a:gd name="T45" fmla="*/ 16 h 19"/>
                  <a:gd name="T46" fmla="*/ 9 w 39"/>
                  <a:gd name="T47" fmla="*/ 15 h 19"/>
                  <a:gd name="T48" fmla="*/ 9 w 39"/>
                  <a:gd name="T49" fmla="*/ 15 h 19"/>
                  <a:gd name="T50" fmla="*/ 27 w 39"/>
                  <a:gd name="T51" fmla="*/ 14 h 19"/>
                  <a:gd name="T52" fmla="*/ 27 w 39"/>
                  <a:gd name="T53" fmla="*/ 14 h 19"/>
                  <a:gd name="T54" fmla="*/ 29 w 39"/>
                  <a:gd name="T55" fmla="*/ 14 h 19"/>
                  <a:gd name="T56" fmla="*/ 30 w 39"/>
                  <a:gd name="T57" fmla="*/ 13 h 19"/>
                  <a:gd name="T58" fmla="*/ 5 w 39"/>
                  <a:gd name="T59" fmla="*/ 11 h 19"/>
                  <a:gd name="T60" fmla="*/ 7 w 39"/>
                  <a:gd name="T61" fmla="*/ 14 h 19"/>
                  <a:gd name="T62" fmla="*/ 13 w 39"/>
                  <a:gd name="T63" fmla="*/ 13 h 19"/>
                  <a:gd name="T64" fmla="*/ 17 w 39"/>
                  <a:gd name="T65" fmla="*/ 11 h 19"/>
                  <a:gd name="T66" fmla="*/ 23 w 39"/>
                  <a:gd name="T67" fmla="*/ 11 h 19"/>
                  <a:gd name="T68" fmla="*/ 23 w 39"/>
                  <a:gd name="T69" fmla="*/ 10 h 19"/>
                  <a:gd name="T70" fmla="*/ 33 w 39"/>
                  <a:gd name="T71" fmla="*/ 9 h 19"/>
                  <a:gd name="T72" fmla="*/ 34 w 39"/>
                  <a:gd name="T73" fmla="*/ 7 h 19"/>
                  <a:gd name="T74" fmla="*/ 22 w 39"/>
                  <a:gd name="T75" fmla="*/ 9 h 19"/>
                  <a:gd name="T76" fmla="*/ 22 w 39"/>
                  <a:gd name="T77" fmla="*/ 8 h 19"/>
                  <a:gd name="T78" fmla="*/ 21 w 39"/>
                  <a:gd name="T79" fmla="*/ 7 h 19"/>
                  <a:gd name="T80" fmla="*/ 21 w 39"/>
                  <a:gd name="T81" fmla="*/ 7 h 19"/>
                  <a:gd name="T82" fmla="*/ 21 w 39"/>
                  <a:gd name="T83" fmla="*/ 7 h 19"/>
                  <a:gd name="T84" fmla="*/ 21 w 39"/>
                  <a:gd name="T85"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19">
                    <a:moveTo>
                      <a:pt x="26" y="18"/>
                    </a:moveTo>
                    <a:cubicBezTo>
                      <a:pt x="23" y="17"/>
                      <a:pt x="22" y="15"/>
                      <a:pt x="20" y="13"/>
                    </a:cubicBezTo>
                    <a:cubicBezTo>
                      <a:pt x="20" y="13"/>
                      <a:pt x="20" y="13"/>
                      <a:pt x="20" y="13"/>
                    </a:cubicBezTo>
                    <a:cubicBezTo>
                      <a:pt x="17" y="15"/>
                      <a:pt x="14" y="18"/>
                      <a:pt x="9" y="19"/>
                    </a:cubicBezTo>
                    <a:cubicBezTo>
                      <a:pt x="9" y="19"/>
                      <a:pt x="9" y="19"/>
                      <a:pt x="9" y="19"/>
                    </a:cubicBezTo>
                    <a:cubicBezTo>
                      <a:pt x="9" y="19"/>
                      <a:pt x="9" y="19"/>
                      <a:pt x="8" y="18"/>
                    </a:cubicBezTo>
                    <a:cubicBezTo>
                      <a:pt x="8" y="18"/>
                      <a:pt x="8" y="18"/>
                      <a:pt x="8" y="18"/>
                    </a:cubicBezTo>
                    <a:cubicBezTo>
                      <a:pt x="0" y="16"/>
                      <a:pt x="1" y="8"/>
                      <a:pt x="1" y="7"/>
                    </a:cubicBezTo>
                    <a:cubicBezTo>
                      <a:pt x="1" y="7"/>
                      <a:pt x="1" y="7"/>
                      <a:pt x="1" y="7"/>
                    </a:cubicBezTo>
                    <a:cubicBezTo>
                      <a:pt x="1" y="7"/>
                      <a:pt x="1" y="6"/>
                      <a:pt x="1" y="6"/>
                    </a:cubicBezTo>
                    <a:cubicBezTo>
                      <a:pt x="1" y="6"/>
                      <a:pt x="1" y="6"/>
                      <a:pt x="1" y="6"/>
                    </a:cubicBezTo>
                    <a:cubicBezTo>
                      <a:pt x="1" y="4"/>
                      <a:pt x="1" y="4"/>
                      <a:pt x="1" y="4"/>
                    </a:cubicBezTo>
                    <a:cubicBezTo>
                      <a:pt x="9" y="5"/>
                      <a:pt x="9" y="5"/>
                      <a:pt x="9" y="5"/>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8"/>
                      <a:pt x="9" y="9"/>
                      <a:pt x="9" y="10"/>
                    </a:cubicBezTo>
                    <a:cubicBezTo>
                      <a:pt x="9" y="10"/>
                      <a:pt x="9" y="10"/>
                      <a:pt x="9" y="10"/>
                    </a:cubicBezTo>
                    <a:cubicBezTo>
                      <a:pt x="9" y="10"/>
                      <a:pt x="9" y="10"/>
                      <a:pt x="9" y="11"/>
                    </a:cubicBezTo>
                    <a:cubicBezTo>
                      <a:pt x="9" y="11"/>
                      <a:pt x="9" y="11"/>
                      <a:pt x="9" y="11"/>
                    </a:cubicBezTo>
                    <a:cubicBezTo>
                      <a:pt x="9" y="11"/>
                      <a:pt x="10" y="11"/>
                      <a:pt x="10" y="10"/>
                    </a:cubicBezTo>
                    <a:cubicBezTo>
                      <a:pt x="10" y="10"/>
                      <a:pt x="10" y="10"/>
                      <a:pt x="10" y="10"/>
                    </a:cubicBezTo>
                    <a:cubicBezTo>
                      <a:pt x="10" y="10"/>
                      <a:pt x="11" y="10"/>
                      <a:pt x="11" y="10"/>
                    </a:cubicBezTo>
                    <a:cubicBezTo>
                      <a:pt x="11" y="10"/>
                      <a:pt x="11" y="10"/>
                      <a:pt x="11" y="10"/>
                    </a:cubicBezTo>
                    <a:cubicBezTo>
                      <a:pt x="12" y="9"/>
                      <a:pt x="13" y="8"/>
                      <a:pt x="14" y="8"/>
                    </a:cubicBezTo>
                    <a:cubicBezTo>
                      <a:pt x="14" y="8"/>
                      <a:pt x="14" y="8"/>
                      <a:pt x="14" y="8"/>
                    </a:cubicBezTo>
                    <a:cubicBezTo>
                      <a:pt x="16" y="6"/>
                      <a:pt x="18" y="4"/>
                      <a:pt x="18" y="4"/>
                    </a:cubicBezTo>
                    <a:cubicBezTo>
                      <a:pt x="18" y="4"/>
                      <a:pt x="18" y="4"/>
                      <a:pt x="18" y="4"/>
                    </a:cubicBezTo>
                    <a:cubicBezTo>
                      <a:pt x="18" y="4"/>
                      <a:pt x="18" y="4"/>
                      <a:pt x="18" y="4"/>
                    </a:cubicBezTo>
                    <a:cubicBezTo>
                      <a:pt x="22" y="0"/>
                      <a:pt x="22" y="0"/>
                      <a:pt x="22" y="0"/>
                    </a:cubicBezTo>
                    <a:cubicBezTo>
                      <a:pt x="23" y="2"/>
                      <a:pt x="23" y="2"/>
                      <a:pt x="23" y="2"/>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6"/>
                    </a:cubicBezTo>
                    <a:cubicBezTo>
                      <a:pt x="25" y="6"/>
                      <a:pt x="25" y="6"/>
                      <a:pt x="25" y="6"/>
                    </a:cubicBezTo>
                    <a:cubicBezTo>
                      <a:pt x="25" y="6"/>
                      <a:pt x="26" y="7"/>
                      <a:pt x="26" y="8"/>
                    </a:cubicBezTo>
                    <a:cubicBezTo>
                      <a:pt x="26" y="8"/>
                      <a:pt x="26" y="8"/>
                      <a:pt x="26" y="8"/>
                    </a:cubicBezTo>
                    <a:cubicBezTo>
                      <a:pt x="27" y="8"/>
                      <a:pt x="27" y="9"/>
                      <a:pt x="28" y="10"/>
                    </a:cubicBezTo>
                    <a:cubicBezTo>
                      <a:pt x="28" y="10"/>
                      <a:pt x="28" y="10"/>
                      <a:pt x="28" y="10"/>
                    </a:cubicBezTo>
                    <a:cubicBezTo>
                      <a:pt x="28" y="9"/>
                      <a:pt x="29" y="8"/>
                      <a:pt x="29" y="8"/>
                    </a:cubicBezTo>
                    <a:cubicBezTo>
                      <a:pt x="29" y="8"/>
                      <a:pt x="29" y="8"/>
                      <a:pt x="29" y="8"/>
                    </a:cubicBezTo>
                    <a:cubicBezTo>
                      <a:pt x="30" y="5"/>
                      <a:pt x="31" y="3"/>
                      <a:pt x="31" y="3"/>
                    </a:cubicBezTo>
                    <a:cubicBezTo>
                      <a:pt x="31" y="3"/>
                      <a:pt x="31" y="3"/>
                      <a:pt x="31" y="3"/>
                    </a:cubicBezTo>
                    <a:cubicBezTo>
                      <a:pt x="32" y="2"/>
                      <a:pt x="31" y="3"/>
                      <a:pt x="32" y="2"/>
                    </a:cubicBezTo>
                    <a:cubicBezTo>
                      <a:pt x="32" y="2"/>
                      <a:pt x="32" y="2"/>
                      <a:pt x="32" y="2"/>
                    </a:cubicBezTo>
                    <a:cubicBezTo>
                      <a:pt x="33" y="1"/>
                      <a:pt x="33" y="1"/>
                      <a:pt x="33" y="1"/>
                    </a:cubicBezTo>
                    <a:cubicBezTo>
                      <a:pt x="39" y="4"/>
                      <a:pt x="39" y="4"/>
                      <a:pt x="39" y="4"/>
                    </a:cubicBezTo>
                    <a:cubicBezTo>
                      <a:pt x="39" y="6"/>
                      <a:pt x="39" y="6"/>
                      <a:pt x="39" y="6"/>
                    </a:cubicBezTo>
                    <a:cubicBezTo>
                      <a:pt x="39" y="6"/>
                      <a:pt x="38" y="8"/>
                      <a:pt x="36" y="11"/>
                    </a:cubicBezTo>
                    <a:cubicBezTo>
                      <a:pt x="36" y="11"/>
                      <a:pt x="36" y="11"/>
                      <a:pt x="36" y="11"/>
                    </a:cubicBezTo>
                    <a:cubicBezTo>
                      <a:pt x="35" y="13"/>
                      <a:pt x="34" y="17"/>
                      <a:pt x="30" y="18"/>
                    </a:cubicBezTo>
                    <a:cubicBezTo>
                      <a:pt x="30" y="18"/>
                      <a:pt x="30" y="18"/>
                      <a:pt x="30" y="18"/>
                    </a:cubicBezTo>
                    <a:cubicBezTo>
                      <a:pt x="29" y="18"/>
                      <a:pt x="29" y="18"/>
                      <a:pt x="29" y="18"/>
                    </a:cubicBezTo>
                    <a:cubicBezTo>
                      <a:pt x="29" y="18"/>
                      <a:pt x="29" y="18"/>
                      <a:pt x="29" y="18"/>
                    </a:cubicBezTo>
                    <a:cubicBezTo>
                      <a:pt x="29" y="19"/>
                      <a:pt x="29" y="19"/>
                      <a:pt x="28" y="19"/>
                    </a:cubicBezTo>
                    <a:cubicBezTo>
                      <a:pt x="28" y="19"/>
                      <a:pt x="28" y="19"/>
                      <a:pt x="28" y="19"/>
                    </a:cubicBezTo>
                    <a:cubicBezTo>
                      <a:pt x="28" y="19"/>
                      <a:pt x="28" y="19"/>
                      <a:pt x="28" y="19"/>
                    </a:cubicBezTo>
                    <a:cubicBezTo>
                      <a:pt x="28" y="19"/>
                      <a:pt x="28" y="19"/>
                      <a:pt x="28" y="19"/>
                    </a:cubicBezTo>
                    <a:cubicBezTo>
                      <a:pt x="27" y="19"/>
                      <a:pt x="27" y="19"/>
                      <a:pt x="27" y="19"/>
                    </a:cubicBezTo>
                    <a:cubicBezTo>
                      <a:pt x="26" y="18"/>
                      <a:pt x="26" y="18"/>
                      <a:pt x="26" y="18"/>
                    </a:cubicBezTo>
                    <a:close/>
                    <a:moveTo>
                      <a:pt x="27" y="16"/>
                    </a:moveTo>
                    <a:cubicBezTo>
                      <a:pt x="26" y="18"/>
                      <a:pt x="26" y="18"/>
                      <a:pt x="26" y="18"/>
                    </a:cubicBezTo>
                    <a:cubicBezTo>
                      <a:pt x="27" y="16"/>
                      <a:pt x="27" y="16"/>
                      <a:pt x="27" y="16"/>
                    </a:cubicBezTo>
                    <a:cubicBezTo>
                      <a:pt x="27" y="16"/>
                      <a:pt x="27" y="16"/>
                      <a:pt x="27" y="16"/>
                    </a:cubicBezTo>
                    <a:cubicBezTo>
                      <a:pt x="27" y="16"/>
                      <a:pt x="27" y="16"/>
                      <a:pt x="27" y="16"/>
                    </a:cubicBezTo>
                    <a:close/>
                    <a:moveTo>
                      <a:pt x="9" y="15"/>
                    </a:move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lose/>
                    <a:moveTo>
                      <a:pt x="27" y="14"/>
                    </a:moveTo>
                    <a:cubicBezTo>
                      <a:pt x="26" y="14"/>
                      <a:pt x="26" y="13"/>
                      <a:pt x="25" y="13"/>
                    </a:cubicBezTo>
                    <a:cubicBezTo>
                      <a:pt x="25" y="13"/>
                      <a:pt x="25" y="13"/>
                      <a:pt x="25" y="13"/>
                    </a:cubicBezTo>
                    <a:cubicBezTo>
                      <a:pt x="26" y="13"/>
                      <a:pt x="26" y="14"/>
                      <a:pt x="27" y="14"/>
                    </a:cubicBezTo>
                    <a:close/>
                    <a:moveTo>
                      <a:pt x="30" y="13"/>
                    </a:moveTo>
                    <a:cubicBezTo>
                      <a:pt x="30" y="13"/>
                      <a:pt x="30" y="14"/>
                      <a:pt x="29" y="14"/>
                    </a:cubicBezTo>
                    <a:cubicBezTo>
                      <a:pt x="29" y="14"/>
                      <a:pt x="29" y="14"/>
                      <a:pt x="29" y="14"/>
                    </a:cubicBezTo>
                    <a:cubicBezTo>
                      <a:pt x="30" y="14"/>
                      <a:pt x="31" y="13"/>
                      <a:pt x="31" y="12"/>
                    </a:cubicBezTo>
                    <a:cubicBezTo>
                      <a:pt x="31" y="12"/>
                      <a:pt x="31" y="12"/>
                      <a:pt x="31" y="12"/>
                    </a:cubicBezTo>
                    <a:cubicBezTo>
                      <a:pt x="31" y="12"/>
                      <a:pt x="31" y="13"/>
                      <a:pt x="30" y="13"/>
                    </a:cubicBezTo>
                    <a:close/>
                    <a:moveTo>
                      <a:pt x="7" y="14"/>
                    </a:moveTo>
                    <a:cubicBezTo>
                      <a:pt x="6" y="13"/>
                      <a:pt x="6" y="12"/>
                      <a:pt x="5" y="11"/>
                    </a:cubicBezTo>
                    <a:cubicBezTo>
                      <a:pt x="5" y="11"/>
                      <a:pt x="5" y="11"/>
                      <a:pt x="5" y="11"/>
                    </a:cubicBezTo>
                    <a:cubicBezTo>
                      <a:pt x="5" y="11"/>
                      <a:pt x="5" y="10"/>
                      <a:pt x="5" y="9"/>
                    </a:cubicBezTo>
                    <a:cubicBezTo>
                      <a:pt x="5" y="9"/>
                      <a:pt x="5" y="9"/>
                      <a:pt x="5" y="9"/>
                    </a:cubicBezTo>
                    <a:cubicBezTo>
                      <a:pt x="5" y="11"/>
                      <a:pt x="6" y="13"/>
                      <a:pt x="7" y="14"/>
                    </a:cubicBezTo>
                    <a:close/>
                    <a:moveTo>
                      <a:pt x="17" y="11"/>
                    </a:moveTo>
                    <a:cubicBezTo>
                      <a:pt x="16" y="12"/>
                      <a:pt x="14" y="12"/>
                      <a:pt x="13" y="13"/>
                    </a:cubicBezTo>
                    <a:cubicBezTo>
                      <a:pt x="13" y="13"/>
                      <a:pt x="13" y="13"/>
                      <a:pt x="13" y="13"/>
                    </a:cubicBezTo>
                    <a:cubicBezTo>
                      <a:pt x="15" y="12"/>
                      <a:pt x="18" y="10"/>
                      <a:pt x="19" y="9"/>
                    </a:cubicBezTo>
                    <a:cubicBezTo>
                      <a:pt x="19" y="9"/>
                      <a:pt x="19" y="9"/>
                      <a:pt x="19" y="9"/>
                    </a:cubicBezTo>
                    <a:cubicBezTo>
                      <a:pt x="18" y="9"/>
                      <a:pt x="18" y="10"/>
                      <a:pt x="17" y="11"/>
                    </a:cubicBezTo>
                    <a:close/>
                    <a:moveTo>
                      <a:pt x="23" y="10"/>
                    </a:moveTo>
                    <a:cubicBezTo>
                      <a:pt x="23" y="11"/>
                      <a:pt x="23" y="11"/>
                      <a:pt x="23" y="11"/>
                    </a:cubicBezTo>
                    <a:cubicBezTo>
                      <a:pt x="23" y="11"/>
                      <a:pt x="23" y="11"/>
                      <a:pt x="23" y="11"/>
                    </a:cubicBezTo>
                    <a:cubicBezTo>
                      <a:pt x="23" y="10"/>
                      <a:pt x="23" y="10"/>
                      <a:pt x="23" y="10"/>
                    </a:cubicBezTo>
                    <a:cubicBezTo>
                      <a:pt x="23" y="10"/>
                      <a:pt x="23" y="10"/>
                      <a:pt x="23" y="10"/>
                    </a:cubicBezTo>
                    <a:cubicBezTo>
                      <a:pt x="23" y="10"/>
                      <a:pt x="23" y="10"/>
                      <a:pt x="23" y="10"/>
                    </a:cubicBezTo>
                    <a:close/>
                    <a:moveTo>
                      <a:pt x="33" y="9"/>
                    </a:moveTo>
                    <a:cubicBezTo>
                      <a:pt x="33" y="9"/>
                      <a:pt x="33" y="9"/>
                      <a:pt x="33" y="9"/>
                    </a:cubicBezTo>
                    <a:cubicBezTo>
                      <a:pt x="33" y="9"/>
                      <a:pt x="33" y="9"/>
                      <a:pt x="33" y="9"/>
                    </a:cubicBezTo>
                    <a:cubicBezTo>
                      <a:pt x="33" y="9"/>
                      <a:pt x="33" y="9"/>
                      <a:pt x="33" y="9"/>
                    </a:cubicBezTo>
                    <a:cubicBezTo>
                      <a:pt x="33" y="9"/>
                      <a:pt x="33" y="9"/>
                      <a:pt x="33" y="9"/>
                    </a:cubicBezTo>
                    <a:cubicBezTo>
                      <a:pt x="33" y="9"/>
                      <a:pt x="34" y="8"/>
                      <a:pt x="34" y="7"/>
                    </a:cubicBezTo>
                    <a:cubicBezTo>
                      <a:pt x="34" y="7"/>
                      <a:pt x="34" y="7"/>
                      <a:pt x="34" y="7"/>
                    </a:cubicBezTo>
                    <a:cubicBezTo>
                      <a:pt x="34" y="8"/>
                      <a:pt x="33" y="9"/>
                      <a:pt x="33" y="9"/>
                    </a:cubicBezTo>
                    <a:close/>
                    <a:moveTo>
                      <a:pt x="22" y="9"/>
                    </a:moveTo>
                    <a:cubicBezTo>
                      <a:pt x="22" y="8"/>
                      <a:pt x="22" y="8"/>
                      <a:pt x="22" y="8"/>
                    </a:cubicBezTo>
                    <a:cubicBezTo>
                      <a:pt x="22" y="8"/>
                      <a:pt x="22" y="8"/>
                      <a:pt x="22" y="8"/>
                    </a:cubicBezTo>
                    <a:cubicBezTo>
                      <a:pt x="22" y="8"/>
                      <a:pt x="22" y="8"/>
                      <a:pt x="22" y="8"/>
                    </a:cubicBezTo>
                    <a:cubicBezTo>
                      <a:pt x="22" y="9"/>
                      <a:pt x="22" y="9"/>
                      <a:pt x="22" y="9"/>
                    </a:cubicBezTo>
                    <a:close/>
                    <a:moveTo>
                      <a:pt x="21" y="8"/>
                    </a:move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3797"/>
              <p:cNvSpPr>
                <a:spLocks noEditPoints="1"/>
              </p:cNvSpPr>
              <p:nvPr/>
            </p:nvSpPr>
            <p:spPr bwMode="auto">
              <a:xfrm>
                <a:off x="6956676" y="3044722"/>
                <a:ext cx="145873" cy="487917"/>
              </a:xfrm>
              <a:custGeom>
                <a:avLst/>
                <a:gdLst>
                  <a:gd name="T0" fmla="*/ 2 w 29"/>
                  <a:gd name="T1" fmla="*/ 74 h 97"/>
                  <a:gd name="T2" fmla="*/ 0 w 29"/>
                  <a:gd name="T3" fmla="*/ 73 h 97"/>
                  <a:gd name="T4" fmla="*/ 0 w 29"/>
                  <a:gd name="T5" fmla="*/ 72 h 97"/>
                  <a:gd name="T6" fmla="*/ 14 w 29"/>
                  <a:gd name="T7" fmla="*/ 0 h 97"/>
                  <a:gd name="T8" fmla="*/ 18 w 29"/>
                  <a:gd name="T9" fmla="*/ 0 h 97"/>
                  <a:gd name="T10" fmla="*/ 29 w 29"/>
                  <a:gd name="T11" fmla="*/ 72 h 97"/>
                  <a:gd name="T12" fmla="*/ 11 w 29"/>
                  <a:gd name="T13" fmla="*/ 97 h 97"/>
                  <a:gd name="T14" fmla="*/ 2 w 29"/>
                  <a:gd name="T15" fmla="*/ 74 h 97"/>
                  <a:gd name="T16" fmla="*/ 2 w 29"/>
                  <a:gd name="T17" fmla="*/ 74 h 97"/>
                  <a:gd name="T18" fmla="*/ 5 w 29"/>
                  <a:gd name="T19" fmla="*/ 72 h 97"/>
                  <a:gd name="T20" fmla="*/ 12 w 29"/>
                  <a:gd name="T21" fmla="*/ 89 h 97"/>
                  <a:gd name="T22" fmla="*/ 25 w 29"/>
                  <a:gd name="T23" fmla="*/ 71 h 97"/>
                  <a:gd name="T24" fmla="*/ 16 w 29"/>
                  <a:gd name="T25" fmla="*/ 13 h 97"/>
                  <a:gd name="T26" fmla="*/ 5 w 29"/>
                  <a:gd name="T27" fmla="*/ 72 h 97"/>
                  <a:gd name="T28" fmla="*/ 5 w 29"/>
                  <a:gd name="T29" fmla="*/ 72 h 97"/>
                  <a:gd name="T30" fmla="*/ 5 w 29"/>
                  <a:gd name="T31" fmla="*/ 7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97">
                    <a:moveTo>
                      <a:pt x="2" y="74"/>
                    </a:moveTo>
                    <a:lnTo>
                      <a:pt x="0" y="73"/>
                    </a:lnTo>
                    <a:lnTo>
                      <a:pt x="0" y="72"/>
                    </a:lnTo>
                    <a:lnTo>
                      <a:pt x="14" y="0"/>
                    </a:lnTo>
                    <a:lnTo>
                      <a:pt x="18" y="0"/>
                    </a:lnTo>
                    <a:lnTo>
                      <a:pt x="29" y="72"/>
                    </a:lnTo>
                    <a:lnTo>
                      <a:pt x="11" y="97"/>
                    </a:lnTo>
                    <a:lnTo>
                      <a:pt x="2" y="74"/>
                    </a:lnTo>
                    <a:lnTo>
                      <a:pt x="2" y="74"/>
                    </a:lnTo>
                    <a:close/>
                    <a:moveTo>
                      <a:pt x="5" y="72"/>
                    </a:moveTo>
                    <a:lnTo>
                      <a:pt x="12" y="89"/>
                    </a:lnTo>
                    <a:lnTo>
                      <a:pt x="25" y="71"/>
                    </a:lnTo>
                    <a:lnTo>
                      <a:pt x="16" y="13"/>
                    </a:lnTo>
                    <a:lnTo>
                      <a:pt x="5" y="72"/>
                    </a:lnTo>
                    <a:lnTo>
                      <a:pt x="5" y="72"/>
                    </a:lnTo>
                    <a:lnTo>
                      <a:pt x="5"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3798"/>
              <p:cNvSpPr>
                <a:spLocks noEditPoints="1"/>
              </p:cNvSpPr>
              <p:nvPr/>
            </p:nvSpPr>
            <p:spPr bwMode="auto">
              <a:xfrm>
                <a:off x="6946616" y="3029630"/>
                <a:ext cx="165994" cy="528158"/>
              </a:xfrm>
              <a:custGeom>
                <a:avLst/>
                <a:gdLst>
                  <a:gd name="T0" fmla="*/ 1 w 33"/>
                  <a:gd name="T1" fmla="*/ 79 h 105"/>
                  <a:gd name="T2" fmla="*/ 4 w 33"/>
                  <a:gd name="T3" fmla="*/ 77 h 105"/>
                  <a:gd name="T4" fmla="*/ 5 w 33"/>
                  <a:gd name="T5" fmla="*/ 76 h 105"/>
                  <a:gd name="T6" fmla="*/ 9 w 33"/>
                  <a:gd name="T7" fmla="*/ 86 h 105"/>
                  <a:gd name="T8" fmla="*/ 5 w 33"/>
                  <a:gd name="T9" fmla="*/ 76 h 105"/>
                  <a:gd name="T10" fmla="*/ 7 w 33"/>
                  <a:gd name="T11" fmla="*/ 75 h 105"/>
                  <a:gd name="T12" fmla="*/ 9 w 33"/>
                  <a:gd name="T13" fmla="*/ 75 h 105"/>
                  <a:gd name="T14" fmla="*/ 14 w 33"/>
                  <a:gd name="T15" fmla="*/ 87 h 105"/>
                  <a:gd name="T16" fmla="*/ 24 w 33"/>
                  <a:gd name="T17" fmla="*/ 74 h 105"/>
                  <a:gd name="T18" fmla="*/ 17 w 33"/>
                  <a:gd name="T19" fmla="*/ 29 h 105"/>
                  <a:gd name="T20" fmla="*/ 9 w 33"/>
                  <a:gd name="T21" fmla="*/ 74 h 105"/>
                  <a:gd name="T22" fmla="*/ 9 w 33"/>
                  <a:gd name="T23" fmla="*/ 75 h 105"/>
                  <a:gd name="T24" fmla="*/ 7 w 33"/>
                  <a:gd name="T25" fmla="*/ 75 h 105"/>
                  <a:gd name="T26" fmla="*/ 5 w 33"/>
                  <a:gd name="T27" fmla="*/ 76 h 105"/>
                  <a:gd name="T28" fmla="*/ 5 w 33"/>
                  <a:gd name="T29" fmla="*/ 76 h 105"/>
                  <a:gd name="T30" fmla="*/ 4 w 33"/>
                  <a:gd name="T31" fmla="*/ 77 h 105"/>
                  <a:gd name="T32" fmla="*/ 1 w 33"/>
                  <a:gd name="T33" fmla="*/ 79 h 105"/>
                  <a:gd name="T34" fmla="*/ 0 w 33"/>
                  <a:gd name="T35" fmla="*/ 77 h 105"/>
                  <a:gd name="T36" fmla="*/ 0 w 33"/>
                  <a:gd name="T37" fmla="*/ 75 h 105"/>
                  <a:gd name="T38" fmla="*/ 13 w 33"/>
                  <a:gd name="T39" fmla="*/ 0 h 105"/>
                  <a:gd name="T40" fmla="*/ 21 w 33"/>
                  <a:gd name="T41" fmla="*/ 1 h 105"/>
                  <a:gd name="T42" fmla="*/ 33 w 33"/>
                  <a:gd name="T43" fmla="*/ 76 h 105"/>
                  <a:gd name="T44" fmla="*/ 13 w 33"/>
                  <a:gd name="T45" fmla="*/ 105 h 105"/>
                  <a:gd name="T46" fmla="*/ 1 w 33"/>
                  <a:gd name="T47" fmla="*/ 79 h 105"/>
                  <a:gd name="T48" fmla="*/ 1 w 33"/>
                  <a:gd name="T49" fmla="*/ 79 h 105"/>
                  <a:gd name="T50" fmla="*/ 5 w 33"/>
                  <a:gd name="T51" fmla="*/ 75 h 105"/>
                  <a:gd name="T52" fmla="*/ 5 w 33"/>
                  <a:gd name="T53" fmla="*/ 75 h 105"/>
                  <a:gd name="T54" fmla="*/ 5 w 33"/>
                  <a:gd name="T55" fmla="*/ 75 h 105"/>
                  <a:gd name="T56" fmla="*/ 5 w 33"/>
                  <a:gd name="T57" fmla="*/ 75 h 105"/>
                  <a:gd name="T58" fmla="*/ 5 w 33"/>
                  <a:gd name="T59" fmla="*/ 75 h 105"/>
                  <a:gd name="T60" fmla="*/ 5 w 33"/>
                  <a:gd name="T61" fmla="*/ 75 h 105"/>
                  <a:gd name="T62" fmla="*/ 19 w 33"/>
                  <a:gd name="T63" fmla="*/ 16 h 105"/>
                  <a:gd name="T64" fmla="*/ 29 w 33"/>
                  <a:gd name="T65" fmla="*/ 75 h 105"/>
                  <a:gd name="T66" fmla="*/ 18 w 33"/>
                  <a:gd name="T67" fmla="*/ 5 h 105"/>
                  <a:gd name="T68" fmla="*/ 17 w 33"/>
                  <a:gd name="T69" fmla="*/ 5 h 105"/>
                  <a:gd name="T70" fmla="*/ 8 w 33"/>
                  <a:gd name="T71" fmla="*/ 58 h 105"/>
                  <a:gd name="T72" fmla="*/ 16 w 33"/>
                  <a:gd name="T73" fmla="*/ 16 h 105"/>
                  <a:gd name="T74" fmla="*/ 19 w 33"/>
                  <a:gd name="T75" fmla="*/ 16 h 105"/>
                  <a:gd name="T76" fmla="*/ 19 w 33"/>
                  <a:gd name="T77"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105">
                    <a:moveTo>
                      <a:pt x="1" y="79"/>
                    </a:moveTo>
                    <a:lnTo>
                      <a:pt x="4" y="77"/>
                    </a:lnTo>
                    <a:lnTo>
                      <a:pt x="5" y="76"/>
                    </a:lnTo>
                    <a:lnTo>
                      <a:pt x="9" y="86"/>
                    </a:lnTo>
                    <a:lnTo>
                      <a:pt x="5" y="76"/>
                    </a:lnTo>
                    <a:lnTo>
                      <a:pt x="7" y="75"/>
                    </a:lnTo>
                    <a:lnTo>
                      <a:pt x="9" y="75"/>
                    </a:lnTo>
                    <a:lnTo>
                      <a:pt x="14" y="87"/>
                    </a:lnTo>
                    <a:lnTo>
                      <a:pt x="24" y="74"/>
                    </a:lnTo>
                    <a:lnTo>
                      <a:pt x="17" y="29"/>
                    </a:lnTo>
                    <a:lnTo>
                      <a:pt x="9" y="74"/>
                    </a:lnTo>
                    <a:lnTo>
                      <a:pt x="9" y="75"/>
                    </a:lnTo>
                    <a:lnTo>
                      <a:pt x="7" y="75"/>
                    </a:lnTo>
                    <a:lnTo>
                      <a:pt x="5" y="76"/>
                    </a:lnTo>
                    <a:lnTo>
                      <a:pt x="5" y="76"/>
                    </a:lnTo>
                    <a:lnTo>
                      <a:pt x="4" y="77"/>
                    </a:lnTo>
                    <a:lnTo>
                      <a:pt x="1" y="79"/>
                    </a:lnTo>
                    <a:lnTo>
                      <a:pt x="0" y="77"/>
                    </a:lnTo>
                    <a:lnTo>
                      <a:pt x="0" y="75"/>
                    </a:lnTo>
                    <a:lnTo>
                      <a:pt x="13" y="0"/>
                    </a:lnTo>
                    <a:lnTo>
                      <a:pt x="21" y="1"/>
                    </a:lnTo>
                    <a:lnTo>
                      <a:pt x="33" y="76"/>
                    </a:lnTo>
                    <a:lnTo>
                      <a:pt x="13" y="105"/>
                    </a:lnTo>
                    <a:lnTo>
                      <a:pt x="1" y="79"/>
                    </a:lnTo>
                    <a:lnTo>
                      <a:pt x="1" y="79"/>
                    </a:lnTo>
                    <a:close/>
                    <a:moveTo>
                      <a:pt x="5" y="75"/>
                    </a:moveTo>
                    <a:lnTo>
                      <a:pt x="5" y="75"/>
                    </a:lnTo>
                    <a:lnTo>
                      <a:pt x="5" y="75"/>
                    </a:lnTo>
                    <a:lnTo>
                      <a:pt x="5" y="75"/>
                    </a:lnTo>
                    <a:lnTo>
                      <a:pt x="5" y="75"/>
                    </a:lnTo>
                    <a:lnTo>
                      <a:pt x="5" y="75"/>
                    </a:lnTo>
                    <a:close/>
                    <a:moveTo>
                      <a:pt x="19" y="16"/>
                    </a:moveTo>
                    <a:lnTo>
                      <a:pt x="29" y="75"/>
                    </a:lnTo>
                    <a:lnTo>
                      <a:pt x="18" y="5"/>
                    </a:lnTo>
                    <a:lnTo>
                      <a:pt x="17" y="5"/>
                    </a:lnTo>
                    <a:lnTo>
                      <a:pt x="8" y="58"/>
                    </a:lnTo>
                    <a:lnTo>
                      <a:pt x="16" y="16"/>
                    </a:lnTo>
                    <a:lnTo>
                      <a:pt x="19" y="16"/>
                    </a:lnTo>
                    <a:lnTo>
                      <a:pt x="1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2" name="Freeform 3799"/>
              <p:cNvSpPr>
                <a:spLocks noEditPoints="1"/>
              </p:cNvSpPr>
              <p:nvPr/>
            </p:nvSpPr>
            <p:spPr bwMode="auto">
              <a:xfrm>
                <a:off x="6780622" y="2989389"/>
                <a:ext cx="447677" cy="684088"/>
              </a:xfrm>
              <a:custGeom>
                <a:avLst/>
                <a:gdLst>
                  <a:gd name="T0" fmla="*/ 12 w 81"/>
                  <a:gd name="T1" fmla="*/ 101 h 124"/>
                  <a:gd name="T2" fmla="*/ 0 w 81"/>
                  <a:gd name="T3" fmla="*/ 56 h 124"/>
                  <a:gd name="T4" fmla="*/ 0 w 81"/>
                  <a:gd name="T5" fmla="*/ 56 h 124"/>
                  <a:gd name="T6" fmla="*/ 0 w 81"/>
                  <a:gd name="T7" fmla="*/ 46 h 124"/>
                  <a:gd name="T8" fmla="*/ 0 w 81"/>
                  <a:gd name="T9" fmla="*/ 46 h 124"/>
                  <a:gd name="T10" fmla="*/ 51 w 81"/>
                  <a:gd name="T11" fmla="*/ 0 h 124"/>
                  <a:gd name="T12" fmla="*/ 51 w 81"/>
                  <a:gd name="T13" fmla="*/ 0 h 124"/>
                  <a:gd name="T14" fmla="*/ 75 w 81"/>
                  <a:gd name="T15" fmla="*/ 17 h 124"/>
                  <a:gd name="T16" fmla="*/ 75 w 81"/>
                  <a:gd name="T17" fmla="*/ 17 h 124"/>
                  <a:gd name="T18" fmla="*/ 81 w 81"/>
                  <a:gd name="T19" fmla="*/ 58 h 124"/>
                  <a:gd name="T20" fmla="*/ 81 w 81"/>
                  <a:gd name="T21" fmla="*/ 58 h 124"/>
                  <a:gd name="T22" fmla="*/ 40 w 81"/>
                  <a:gd name="T23" fmla="*/ 124 h 124"/>
                  <a:gd name="T24" fmla="*/ 40 w 81"/>
                  <a:gd name="T25" fmla="*/ 124 h 124"/>
                  <a:gd name="T26" fmla="*/ 12 w 81"/>
                  <a:gd name="T27" fmla="*/ 101 h 124"/>
                  <a:gd name="T28" fmla="*/ 4 w 81"/>
                  <a:gd name="T29" fmla="*/ 47 h 124"/>
                  <a:gd name="T30" fmla="*/ 4 w 81"/>
                  <a:gd name="T31" fmla="*/ 56 h 124"/>
                  <a:gd name="T32" fmla="*/ 4 w 81"/>
                  <a:gd name="T33" fmla="*/ 56 h 124"/>
                  <a:gd name="T34" fmla="*/ 16 w 81"/>
                  <a:gd name="T35" fmla="*/ 99 h 124"/>
                  <a:gd name="T36" fmla="*/ 16 w 81"/>
                  <a:gd name="T37" fmla="*/ 99 h 124"/>
                  <a:gd name="T38" fmla="*/ 40 w 81"/>
                  <a:gd name="T39" fmla="*/ 120 h 124"/>
                  <a:gd name="T40" fmla="*/ 40 w 81"/>
                  <a:gd name="T41" fmla="*/ 120 h 124"/>
                  <a:gd name="T42" fmla="*/ 66 w 81"/>
                  <a:gd name="T43" fmla="*/ 101 h 124"/>
                  <a:gd name="T44" fmla="*/ 66 w 81"/>
                  <a:gd name="T45" fmla="*/ 101 h 124"/>
                  <a:gd name="T46" fmla="*/ 77 w 81"/>
                  <a:gd name="T47" fmla="*/ 58 h 124"/>
                  <a:gd name="T48" fmla="*/ 77 w 81"/>
                  <a:gd name="T49" fmla="*/ 58 h 124"/>
                  <a:gd name="T50" fmla="*/ 71 w 81"/>
                  <a:gd name="T51" fmla="*/ 19 h 124"/>
                  <a:gd name="T52" fmla="*/ 71 w 81"/>
                  <a:gd name="T53" fmla="*/ 19 h 124"/>
                  <a:gd name="T54" fmla="*/ 51 w 81"/>
                  <a:gd name="T55" fmla="*/ 4 h 124"/>
                  <a:gd name="T56" fmla="*/ 51 w 81"/>
                  <a:gd name="T57" fmla="*/ 4 h 124"/>
                  <a:gd name="T58" fmla="*/ 4 w 81"/>
                  <a:gd name="T59"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24">
                    <a:moveTo>
                      <a:pt x="12" y="101"/>
                    </a:moveTo>
                    <a:cubicBezTo>
                      <a:pt x="5" y="88"/>
                      <a:pt x="0" y="72"/>
                      <a:pt x="0" y="56"/>
                    </a:cubicBezTo>
                    <a:cubicBezTo>
                      <a:pt x="0" y="56"/>
                      <a:pt x="0" y="56"/>
                      <a:pt x="0" y="56"/>
                    </a:cubicBezTo>
                    <a:cubicBezTo>
                      <a:pt x="0" y="53"/>
                      <a:pt x="0" y="49"/>
                      <a:pt x="0" y="46"/>
                    </a:cubicBezTo>
                    <a:cubicBezTo>
                      <a:pt x="0" y="46"/>
                      <a:pt x="0" y="46"/>
                      <a:pt x="0" y="46"/>
                    </a:cubicBezTo>
                    <a:cubicBezTo>
                      <a:pt x="5" y="13"/>
                      <a:pt x="29" y="0"/>
                      <a:pt x="51" y="0"/>
                    </a:cubicBezTo>
                    <a:cubicBezTo>
                      <a:pt x="51" y="0"/>
                      <a:pt x="51" y="0"/>
                      <a:pt x="51" y="0"/>
                    </a:cubicBezTo>
                    <a:cubicBezTo>
                      <a:pt x="62" y="0"/>
                      <a:pt x="70" y="7"/>
                      <a:pt x="75" y="17"/>
                    </a:cubicBezTo>
                    <a:cubicBezTo>
                      <a:pt x="75" y="17"/>
                      <a:pt x="75" y="17"/>
                      <a:pt x="75" y="17"/>
                    </a:cubicBezTo>
                    <a:cubicBezTo>
                      <a:pt x="79" y="28"/>
                      <a:pt x="81" y="42"/>
                      <a:pt x="81" y="58"/>
                    </a:cubicBezTo>
                    <a:cubicBezTo>
                      <a:pt x="81" y="58"/>
                      <a:pt x="81" y="58"/>
                      <a:pt x="81" y="58"/>
                    </a:cubicBezTo>
                    <a:cubicBezTo>
                      <a:pt x="81" y="91"/>
                      <a:pt x="64" y="124"/>
                      <a:pt x="40" y="124"/>
                    </a:cubicBezTo>
                    <a:cubicBezTo>
                      <a:pt x="40" y="124"/>
                      <a:pt x="40" y="124"/>
                      <a:pt x="40" y="124"/>
                    </a:cubicBezTo>
                    <a:cubicBezTo>
                      <a:pt x="29" y="124"/>
                      <a:pt x="20" y="114"/>
                      <a:pt x="12" y="101"/>
                    </a:cubicBezTo>
                    <a:close/>
                    <a:moveTo>
                      <a:pt x="4" y="47"/>
                    </a:moveTo>
                    <a:cubicBezTo>
                      <a:pt x="4" y="50"/>
                      <a:pt x="4" y="53"/>
                      <a:pt x="4" y="56"/>
                    </a:cubicBezTo>
                    <a:cubicBezTo>
                      <a:pt x="4" y="56"/>
                      <a:pt x="4" y="56"/>
                      <a:pt x="4" y="56"/>
                    </a:cubicBezTo>
                    <a:cubicBezTo>
                      <a:pt x="4" y="71"/>
                      <a:pt x="8" y="87"/>
                      <a:pt x="16" y="99"/>
                    </a:cubicBezTo>
                    <a:cubicBezTo>
                      <a:pt x="16" y="99"/>
                      <a:pt x="16" y="99"/>
                      <a:pt x="16" y="99"/>
                    </a:cubicBezTo>
                    <a:cubicBezTo>
                      <a:pt x="23" y="112"/>
                      <a:pt x="32" y="120"/>
                      <a:pt x="40" y="120"/>
                    </a:cubicBezTo>
                    <a:cubicBezTo>
                      <a:pt x="40" y="120"/>
                      <a:pt x="40" y="120"/>
                      <a:pt x="40" y="120"/>
                    </a:cubicBezTo>
                    <a:cubicBezTo>
                      <a:pt x="50" y="120"/>
                      <a:pt x="59" y="113"/>
                      <a:pt x="66" y="101"/>
                    </a:cubicBezTo>
                    <a:cubicBezTo>
                      <a:pt x="66" y="101"/>
                      <a:pt x="66" y="101"/>
                      <a:pt x="66" y="101"/>
                    </a:cubicBezTo>
                    <a:cubicBezTo>
                      <a:pt x="73" y="89"/>
                      <a:pt x="77" y="74"/>
                      <a:pt x="77" y="58"/>
                    </a:cubicBezTo>
                    <a:cubicBezTo>
                      <a:pt x="77" y="58"/>
                      <a:pt x="77" y="58"/>
                      <a:pt x="77" y="58"/>
                    </a:cubicBezTo>
                    <a:cubicBezTo>
                      <a:pt x="77" y="42"/>
                      <a:pt x="75" y="28"/>
                      <a:pt x="71" y="19"/>
                    </a:cubicBezTo>
                    <a:cubicBezTo>
                      <a:pt x="71" y="19"/>
                      <a:pt x="71" y="19"/>
                      <a:pt x="71" y="19"/>
                    </a:cubicBezTo>
                    <a:cubicBezTo>
                      <a:pt x="67" y="9"/>
                      <a:pt x="60" y="4"/>
                      <a:pt x="51" y="4"/>
                    </a:cubicBezTo>
                    <a:cubicBezTo>
                      <a:pt x="51" y="4"/>
                      <a:pt x="51" y="4"/>
                      <a:pt x="51" y="4"/>
                    </a:cubicBezTo>
                    <a:cubicBezTo>
                      <a:pt x="30" y="4"/>
                      <a:pt x="9" y="15"/>
                      <a:pt x="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3" name="Freeform 3800"/>
              <p:cNvSpPr>
                <a:spLocks noEditPoints="1"/>
              </p:cNvSpPr>
              <p:nvPr/>
            </p:nvSpPr>
            <p:spPr bwMode="auto">
              <a:xfrm>
                <a:off x="6770562" y="2979329"/>
                <a:ext cx="467797" cy="704208"/>
              </a:xfrm>
              <a:custGeom>
                <a:avLst/>
                <a:gdLst>
                  <a:gd name="T0" fmla="*/ 12 w 85"/>
                  <a:gd name="T1" fmla="*/ 104 h 128"/>
                  <a:gd name="T2" fmla="*/ 0 w 85"/>
                  <a:gd name="T3" fmla="*/ 48 h 128"/>
                  <a:gd name="T4" fmla="*/ 52 w 85"/>
                  <a:gd name="T5" fmla="*/ 0 h 128"/>
                  <a:gd name="T6" fmla="*/ 53 w 85"/>
                  <a:gd name="T7" fmla="*/ 0 h 128"/>
                  <a:gd name="T8" fmla="*/ 78 w 85"/>
                  <a:gd name="T9" fmla="*/ 19 h 128"/>
                  <a:gd name="T10" fmla="*/ 42 w 85"/>
                  <a:gd name="T11" fmla="*/ 128 h 128"/>
                  <a:gd name="T12" fmla="*/ 42 w 85"/>
                  <a:gd name="T13" fmla="*/ 124 h 128"/>
                  <a:gd name="T14" fmla="*/ 42 w 85"/>
                  <a:gd name="T15" fmla="*/ 124 h 128"/>
                  <a:gd name="T16" fmla="*/ 42 w 85"/>
                  <a:gd name="T17" fmla="*/ 124 h 128"/>
                  <a:gd name="T18" fmla="*/ 18 w 85"/>
                  <a:gd name="T19" fmla="*/ 106 h 128"/>
                  <a:gd name="T20" fmla="*/ 50 w 85"/>
                  <a:gd name="T21" fmla="*/ 123 h 128"/>
                  <a:gd name="T22" fmla="*/ 50 w 85"/>
                  <a:gd name="T23" fmla="*/ 123 h 128"/>
                  <a:gd name="T24" fmla="*/ 50 w 85"/>
                  <a:gd name="T25" fmla="*/ 123 h 128"/>
                  <a:gd name="T26" fmla="*/ 50 w 85"/>
                  <a:gd name="T27" fmla="*/ 123 h 128"/>
                  <a:gd name="T28" fmla="*/ 70 w 85"/>
                  <a:gd name="T29" fmla="*/ 104 h 128"/>
                  <a:gd name="T30" fmla="*/ 66 w 85"/>
                  <a:gd name="T31" fmla="*/ 102 h 128"/>
                  <a:gd name="T32" fmla="*/ 77 w 85"/>
                  <a:gd name="T33" fmla="*/ 60 h 128"/>
                  <a:gd name="T34" fmla="*/ 77 w 85"/>
                  <a:gd name="T35" fmla="*/ 60 h 128"/>
                  <a:gd name="T36" fmla="*/ 71 w 85"/>
                  <a:gd name="T37" fmla="*/ 22 h 128"/>
                  <a:gd name="T38" fmla="*/ 53 w 85"/>
                  <a:gd name="T39" fmla="*/ 8 h 128"/>
                  <a:gd name="T40" fmla="*/ 8 w 85"/>
                  <a:gd name="T41" fmla="*/ 58 h 128"/>
                  <a:gd name="T42" fmla="*/ 8 w 85"/>
                  <a:gd name="T43" fmla="*/ 58 h 128"/>
                  <a:gd name="T44" fmla="*/ 19 w 85"/>
                  <a:gd name="T45" fmla="*/ 100 h 128"/>
                  <a:gd name="T46" fmla="*/ 42 w 85"/>
                  <a:gd name="T47" fmla="*/ 120 h 128"/>
                  <a:gd name="T48" fmla="*/ 42 w 85"/>
                  <a:gd name="T49" fmla="*/ 120 h 128"/>
                  <a:gd name="T50" fmla="*/ 16 w 85"/>
                  <a:gd name="T51" fmla="*/ 102 h 128"/>
                  <a:gd name="T52" fmla="*/ 78 w 85"/>
                  <a:gd name="T53" fmla="*/ 85 h 128"/>
                  <a:gd name="T54" fmla="*/ 78 w 85"/>
                  <a:gd name="T55" fmla="*/ 85 h 128"/>
                  <a:gd name="T56" fmla="*/ 78 w 85"/>
                  <a:gd name="T57" fmla="*/ 84 h 128"/>
                  <a:gd name="T58" fmla="*/ 81 w 85"/>
                  <a:gd name="T59" fmla="*/ 61 h 128"/>
                  <a:gd name="T60" fmla="*/ 81 w 85"/>
                  <a:gd name="T61" fmla="*/ 60 h 128"/>
                  <a:gd name="T62" fmla="*/ 81 w 85"/>
                  <a:gd name="T63" fmla="*/ 60 h 128"/>
                  <a:gd name="T64" fmla="*/ 4 w 85"/>
                  <a:gd name="T65" fmla="*/ 59 h 128"/>
                  <a:gd name="T66" fmla="*/ 4 w 85"/>
                  <a:gd name="T67" fmla="*/ 59 h 128"/>
                  <a:gd name="T68" fmla="*/ 4 w 85"/>
                  <a:gd name="T69" fmla="*/ 58 h 128"/>
                  <a:gd name="T70" fmla="*/ 4 w 85"/>
                  <a:gd name="T71" fmla="*/ 58 h 128"/>
                  <a:gd name="T72" fmla="*/ 11 w 85"/>
                  <a:gd name="T73" fmla="*/ 29 h 128"/>
                  <a:gd name="T74" fmla="*/ 11 w 85"/>
                  <a:gd name="T75" fmla="*/ 29 h 128"/>
                  <a:gd name="T76" fmla="*/ 11 w 85"/>
                  <a:gd name="T77" fmla="*/ 28 h 128"/>
                  <a:gd name="T78" fmla="*/ 11 w 85"/>
                  <a:gd name="T79" fmla="*/ 28 h 128"/>
                  <a:gd name="T80" fmla="*/ 11 w 85"/>
                  <a:gd name="T81" fmla="*/ 27 h 128"/>
                  <a:gd name="T82" fmla="*/ 11 w 85"/>
                  <a:gd name="T83" fmla="*/ 27 h 128"/>
                  <a:gd name="T84" fmla="*/ 12 w 85"/>
                  <a:gd name="T85" fmla="*/ 26 h 128"/>
                  <a:gd name="T86" fmla="*/ 12 w 85"/>
                  <a:gd name="T87" fmla="*/ 26 h 128"/>
                  <a:gd name="T88" fmla="*/ 12 w 85"/>
                  <a:gd name="T89" fmla="*/ 26 h 128"/>
                  <a:gd name="T90" fmla="*/ 65 w 85"/>
                  <a:gd name="T91" fmla="*/ 8 h 128"/>
                  <a:gd name="T92" fmla="*/ 53 w 85"/>
                  <a:gd name="T93" fmla="*/ 4 h 128"/>
                  <a:gd name="T94" fmla="*/ 52 w 85"/>
                  <a:gd name="T95" fmla="*/ 4 h 128"/>
                  <a:gd name="T96" fmla="*/ 65 w 85"/>
                  <a:gd name="T97" fmla="*/ 8 h 128"/>
                  <a:gd name="T98" fmla="*/ 65 w 85"/>
                  <a:gd name="T99" fmla="*/ 8 h 128"/>
                  <a:gd name="T100" fmla="*/ 65 w 85"/>
                  <a:gd name="T101"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128">
                    <a:moveTo>
                      <a:pt x="12" y="104"/>
                    </a:moveTo>
                    <a:cubicBezTo>
                      <a:pt x="14" y="103"/>
                      <a:pt x="14" y="103"/>
                      <a:pt x="14" y="103"/>
                    </a:cubicBezTo>
                    <a:cubicBezTo>
                      <a:pt x="12" y="104"/>
                      <a:pt x="12" y="104"/>
                      <a:pt x="12" y="104"/>
                    </a:cubicBezTo>
                    <a:cubicBezTo>
                      <a:pt x="5" y="91"/>
                      <a:pt x="0" y="74"/>
                      <a:pt x="0" y="58"/>
                    </a:cubicBezTo>
                    <a:cubicBezTo>
                      <a:pt x="0" y="58"/>
                      <a:pt x="0" y="58"/>
                      <a:pt x="0" y="58"/>
                    </a:cubicBezTo>
                    <a:cubicBezTo>
                      <a:pt x="0" y="55"/>
                      <a:pt x="0" y="51"/>
                      <a:pt x="0" y="48"/>
                    </a:cubicBezTo>
                    <a:cubicBezTo>
                      <a:pt x="0" y="48"/>
                      <a:pt x="0" y="48"/>
                      <a:pt x="0" y="48"/>
                    </a:cubicBezTo>
                    <a:cubicBezTo>
                      <a:pt x="5" y="14"/>
                      <a:pt x="30" y="0"/>
                      <a:pt x="52" y="0"/>
                    </a:cubicBezTo>
                    <a:cubicBezTo>
                      <a:pt x="52" y="0"/>
                      <a:pt x="52" y="0"/>
                      <a:pt x="52" y="0"/>
                    </a:cubicBezTo>
                    <a:cubicBezTo>
                      <a:pt x="52" y="0"/>
                      <a:pt x="52" y="0"/>
                      <a:pt x="52" y="0"/>
                    </a:cubicBezTo>
                    <a:cubicBezTo>
                      <a:pt x="52" y="0"/>
                      <a:pt x="52" y="0"/>
                      <a:pt x="52" y="0"/>
                    </a:cubicBezTo>
                    <a:cubicBezTo>
                      <a:pt x="52" y="0"/>
                      <a:pt x="53" y="0"/>
                      <a:pt x="53" y="0"/>
                    </a:cubicBezTo>
                    <a:cubicBezTo>
                      <a:pt x="53" y="0"/>
                      <a:pt x="53" y="0"/>
                      <a:pt x="53" y="0"/>
                    </a:cubicBezTo>
                    <a:cubicBezTo>
                      <a:pt x="65" y="0"/>
                      <a:pt x="74" y="8"/>
                      <a:pt x="78" y="19"/>
                    </a:cubicBezTo>
                    <a:cubicBezTo>
                      <a:pt x="78" y="19"/>
                      <a:pt x="78" y="19"/>
                      <a:pt x="78" y="19"/>
                    </a:cubicBezTo>
                    <a:cubicBezTo>
                      <a:pt x="83" y="29"/>
                      <a:pt x="85" y="44"/>
                      <a:pt x="85" y="60"/>
                    </a:cubicBezTo>
                    <a:cubicBezTo>
                      <a:pt x="85" y="60"/>
                      <a:pt x="85" y="60"/>
                      <a:pt x="85" y="60"/>
                    </a:cubicBezTo>
                    <a:cubicBezTo>
                      <a:pt x="85" y="93"/>
                      <a:pt x="68" y="127"/>
                      <a:pt x="42" y="128"/>
                    </a:cubicBezTo>
                    <a:cubicBezTo>
                      <a:pt x="42" y="128"/>
                      <a:pt x="42" y="128"/>
                      <a:pt x="42" y="128"/>
                    </a:cubicBezTo>
                    <a:cubicBezTo>
                      <a:pt x="30" y="128"/>
                      <a:pt x="20" y="118"/>
                      <a:pt x="12" y="104"/>
                    </a:cubicBezTo>
                    <a:close/>
                    <a:moveTo>
                      <a:pt x="42" y="124"/>
                    </a:move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lose/>
                    <a:moveTo>
                      <a:pt x="42" y="124"/>
                    </a:moveTo>
                    <a:cubicBezTo>
                      <a:pt x="34" y="124"/>
                      <a:pt x="25" y="117"/>
                      <a:pt x="18" y="106"/>
                    </a:cubicBezTo>
                    <a:cubicBezTo>
                      <a:pt x="18" y="106"/>
                      <a:pt x="18" y="106"/>
                      <a:pt x="18" y="106"/>
                    </a:cubicBezTo>
                    <a:cubicBezTo>
                      <a:pt x="25" y="117"/>
                      <a:pt x="34" y="124"/>
                      <a:pt x="42" y="124"/>
                    </a:cubicBezTo>
                    <a:close/>
                    <a:moveTo>
                      <a:pt x="50" y="123"/>
                    </a:moveTo>
                    <a:cubicBezTo>
                      <a:pt x="50" y="123"/>
                      <a:pt x="50" y="123"/>
                      <a:pt x="50" y="123"/>
                    </a:cubicBezTo>
                    <a:cubicBezTo>
                      <a:pt x="50" y="123"/>
                      <a:pt x="50" y="123"/>
                      <a:pt x="50" y="123"/>
                    </a:cubicBezTo>
                    <a:cubicBezTo>
                      <a:pt x="50" y="123"/>
                      <a:pt x="50" y="123"/>
                      <a:pt x="50" y="123"/>
                    </a:cubicBezTo>
                    <a:close/>
                    <a:moveTo>
                      <a:pt x="50" y="123"/>
                    </a:moveTo>
                    <a:cubicBezTo>
                      <a:pt x="50" y="123"/>
                      <a:pt x="50" y="123"/>
                      <a:pt x="50" y="123"/>
                    </a:cubicBezTo>
                    <a:cubicBezTo>
                      <a:pt x="50" y="123"/>
                      <a:pt x="50" y="123"/>
                      <a:pt x="50" y="123"/>
                    </a:cubicBezTo>
                    <a:cubicBezTo>
                      <a:pt x="50" y="123"/>
                      <a:pt x="50" y="123"/>
                      <a:pt x="50" y="123"/>
                    </a:cubicBezTo>
                    <a:close/>
                    <a:moveTo>
                      <a:pt x="70" y="104"/>
                    </a:moveTo>
                    <a:cubicBezTo>
                      <a:pt x="64" y="113"/>
                      <a:pt x="58" y="120"/>
                      <a:pt x="50" y="123"/>
                    </a:cubicBezTo>
                    <a:cubicBezTo>
                      <a:pt x="50" y="123"/>
                      <a:pt x="50" y="123"/>
                      <a:pt x="50" y="123"/>
                    </a:cubicBezTo>
                    <a:cubicBezTo>
                      <a:pt x="63" y="118"/>
                      <a:pt x="73" y="103"/>
                      <a:pt x="78" y="85"/>
                    </a:cubicBezTo>
                    <a:cubicBezTo>
                      <a:pt x="78" y="85"/>
                      <a:pt x="78" y="85"/>
                      <a:pt x="78" y="85"/>
                    </a:cubicBezTo>
                    <a:cubicBezTo>
                      <a:pt x="76" y="92"/>
                      <a:pt x="73" y="99"/>
                      <a:pt x="70" y="104"/>
                    </a:cubicBezTo>
                    <a:close/>
                    <a:moveTo>
                      <a:pt x="42" y="120"/>
                    </a:moveTo>
                    <a:cubicBezTo>
                      <a:pt x="42" y="120"/>
                      <a:pt x="42" y="120"/>
                      <a:pt x="42" y="120"/>
                    </a:cubicBezTo>
                    <a:cubicBezTo>
                      <a:pt x="51" y="120"/>
                      <a:pt x="60" y="114"/>
                      <a:pt x="66" y="102"/>
                    </a:cubicBezTo>
                    <a:cubicBezTo>
                      <a:pt x="66" y="102"/>
                      <a:pt x="66" y="102"/>
                      <a:pt x="66" y="102"/>
                    </a:cubicBezTo>
                    <a:cubicBezTo>
                      <a:pt x="73" y="91"/>
                      <a:pt x="77" y="75"/>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44"/>
                      <a:pt x="75" y="31"/>
                      <a:pt x="71" y="22"/>
                    </a:cubicBezTo>
                    <a:cubicBezTo>
                      <a:pt x="71" y="22"/>
                      <a:pt x="71" y="22"/>
                      <a:pt x="71" y="22"/>
                    </a:cubicBezTo>
                    <a:cubicBezTo>
                      <a:pt x="67" y="13"/>
                      <a:pt x="61" y="8"/>
                      <a:pt x="53" y="8"/>
                    </a:cubicBezTo>
                    <a:cubicBezTo>
                      <a:pt x="53" y="8"/>
                      <a:pt x="53" y="8"/>
                      <a:pt x="53" y="8"/>
                    </a:cubicBezTo>
                    <a:cubicBezTo>
                      <a:pt x="33" y="8"/>
                      <a:pt x="13" y="19"/>
                      <a:pt x="8" y="49"/>
                    </a:cubicBezTo>
                    <a:cubicBezTo>
                      <a:pt x="8" y="49"/>
                      <a:pt x="8" y="49"/>
                      <a:pt x="8" y="49"/>
                    </a:cubicBezTo>
                    <a:cubicBezTo>
                      <a:pt x="8" y="52"/>
                      <a:pt x="8" y="55"/>
                      <a:pt x="8" y="58"/>
                    </a:cubicBezTo>
                    <a:cubicBezTo>
                      <a:pt x="8" y="58"/>
                      <a:pt x="8" y="58"/>
                      <a:pt x="8" y="58"/>
                    </a:cubicBezTo>
                    <a:cubicBezTo>
                      <a:pt x="8" y="58"/>
                      <a:pt x="8" y="58"/>
                      <a:pt x="8" y="58"/>
                    </a:cubicBezTo>
                    <a:cubicBezTo>
                      <a:pt x="8" y="58"/>
                      <a:pt x="8" y="58"/>
                      <a:pt x="8" y="58"/>
                    </a:cubicBezTo>
                    <a:cubicBezTo>
                      <a:pt x="8" y="58"/>
                      <a:pt x="8" y="58"/>
                      <a:pt x="8" y="58"/>
                    </a:cubicBezTo>
                    <a:cubicBezTo>
                      <a:pt x="8" y="72"/>
                      <a:pt x="12" y="88"/>
                      <a:pt x="19" y="100"/>
                    </a:cubicBezTo>
                    <a:cubicBezTo>
                      <a:pt x="19" y="100"/>
                      <a:pt x="19" y="100"/>
                      <a:pt x="19" y="100"/>
                    </a:cubicBezTo>
                    <a:cubicBezTo>
                      <a:pt x="26" y="113"/>
                      <a:pt x="35"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lose/>
                    <a:moveTo>
                      <a:pt x="16" y="102"/>
                    </a:moveTo>
                    <a:cubicBezTo>
                      <a:pt x="16" y="102"/>
                      <a:pt x="16" y="102"/>
                      <a:pt x="16" y="102"/>
                    </a:cubicBezTo>
                    <a:cubicBezTo>
                      <a:pt x="16" y="102"/>
                      <a:pt x="16" y="102"/>
                      <a:pt x="16" y="102"/>
                    </a:cubicBezTo>
                    <a:cubicBezTo>
                      <a:pt x="16" y="102"/>
                      <a:pt x="16" y="102"/>
                      <a:pt x="16" y="102"/>
                    </a:cubicBezTo>
                    <a:close/>
                    <a:moveTo>
                      <a:pt x="78" y="85"/>
                    </a:moveTo>
                    <a:cubicBezTo>
                      <a:pt x="78" y="85"/>
                      <a:pt x="78" y="85"/>
                      <a:pt x="78" y="84"/>
                    </a:cubicBezTo>
                    <a:cubicBezTo>
                      <a:pt x="78" y="84"/>
                      <a:pt x="78" y="84"/>
                      <a:pt x="78" y="84"/>
                    </a:cubicBezTo>
                    <a:cubicBezTo>
                      <a:pt x="78" y="85"/>
                      <a:pt x="78" y="85"/>
                      <a:pt x="78" y="85"/>
                    </a:cubicBezTo>
                    <a:close/>
                    <a:moveTo>
                      <a:pt x="78" y="84"/>
                    </a:moveTo>
                    <a:cubicBezTo>
                      <a:pt x="78" y="84"/>
                      <a:pt x="78" y="84"/>
                      <a:pt x="78" y="84"/>
                    </a:cubicBezTo>
                    <a:cubicBezTo>
                      <a:pt x="78" y="84"/>
                      <a:pt x="78" y="84"/>
                      <a:pt x="78" y="84"/>
                    </a:cubicBezTo>
                    <a:cubicBezTo>
                      <a:pt x="78" y="84"/>
                      <a:pt x="78" y="84"/>
                      <a:pt x="78" y="84"/>
                    </a:cubicBezTo>
                    <a:close/>
                    <a:moveTo>
                      <a:pt x="81" y="61"/>
                    </a:moveTo>
                    <a:cubicBezTo>
                      <a:pt x="81" y="61"/>
                      <a:pt x="81" y="61"/>
                      <a:pt x="81" y="61"/>
                    </a:cubicBezTo>
                    <a:cubicBezTo>
                      <a:pt x="81" y="61"/>
                      <a:pt x="81" y="61"/>
                      <a:pt x="81" y="61"/>
                    </a:cubicBezTo>
                    <a:cubicBezTo>
                      <a:pt x="81" y="61"/>
                      <a:pt x="81" y="61"/>
                      <a:pt x="81" y="61"/>
                    </a:cubicBezTo>
                    <a:close/>
                    <a:moveTo>
                      <a:pt x="81" y="60"/>
                    </a:moveTo>
                    <a:cubicBezTo>
                      <a:pt x="81" y="46"/>
                      <a:pt x="80" y="33"/>
                      <a:pt x="76" y="23"/>
                    </a:cubicBezTo>
                    <a:cubicBezTo>
                      <a:pt x="76" y="23"/>
                      <a:pt x="76" y="23"/>
                      <a:pt x="76" y="23"/>
                    </a:cubicBezTo>
                    <a:cubicBezTo>
                      <a:pt x="80" y="33"/>
                      <a:pt x="81" y="46"/>
                      <a:pt x="81" y="60"/>
                    </a:cubicBezTo>
                    <a:cubicBezTo>
                      <a:pt x="81" y="60"/>
                      <a:pt x="81" y="60"/>
                      <a:pt x="81" y="60"/>
                    </a:cubicBezTo>
                    <a:cubicBezTo>
                      <a:pt x="81" y="60"/>
                      <a:pt x="81" y="60"/>
                      <a:pt x="81" y="60"/>
                    </a:cubicBezTo>
                    <a:close/>
                    <a:moveTo>
                      <a:pt x="4" y="59"/>
                    </a:moveTo>
                    <a:cubicBezTo>
                      <a:pt x="4" y="59"/>
                      <a:pt x="4" y="59"/>
                      <a:pt x="4" y="59"/>
                    </a:cubicBezTo>
                    <a:cubicBezTo>
                      <a:pt x="4" y="59"/>
                      <a:pt x="4" y="59"/>
                      <a:pt x="4" y="59"/>
                    </a:cubicBezTo>
                    <a:cubicBezTo>
                      <a:pt x="4" y="59"/>
                      <a:pt x="4" y="59"/>
                      <a:pt x="4" y="59"/>
                    </a:cubicBezTo>
                    <a:close/>
                    <a:moveTo>
                      <a:pt x="4" y="58"/>
                    </a:move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lose/>
                    <a:moveTo>
                      <a:pt x="11" y="29"/>
                    </a:moveTo>
                    <a:cubicBezTo>
                      <a:pt x="11" y="29"/>
                      <a:pt x="11" y="29"/>
                      <a:pt x="11" y="29"/>
                    </a:cubicBezTo>
                    <a:cubicBezTo>
                      <a:pt x="11" y="29"/>
                      <a:pt x="11" y="29"/>
                      <a:pt x="11" y="29"/>
                    </a:cubicBezTo>
                    <a:cubicBezTo>
                      <a:pt x="11" y="29"/>
                      <a:pt x="11" y="29"/>
                      <a:pt x="11" y="29"/>
                    </a:cubicBezTo>
                    <a:close/>
                    <a:moveTo>
                      <a:pt x="11" y="28"/>
                    </a:moveTo>
                    <a:cubicBezTo>
                      <a:pt x="11" y="28"/>
                      <a:pt x="11" y="28"/>
                      <a:pt x="11" y="28"/>
                    </a:cubicBezTo>
                    <a:cubicBezTo>
                      <a:pt x="11" y="28"/>
                      <a:pt x="11" y="28"/>
                      <a:pt x="11" y="28"/>
                    </a:cubicBezTo>
                    <a:cubicBezTo>
                      <a:pt x="11" y="28"/>
                      <a:pt x="11" y="28"/>
                      <a:pt x="11" y="28"/>
                    </a:cubicBezTo>
                    <a:close/>
                    <a:moveTo>
                      <a:pt x="11" y="28"/>
                    </a:moveTo>
                    <a:cubicBezTo>
                      <a:pt x="11" y="28"/>
                      <a:pt x="11" y="28"/>
                      <a:pt x="11" y="28"/>
                    </a:cubicBezTo>
                    <a:cubicBezTo>
                      <a:pt x="11" y="28"/>
                      <a:pt x="11" y="28"/>
                      <a:pt x="11" y="28"/>
                    </a:cubicBezTo>
                    <a:cubicBezTo>
                      <a:pt x="11" y="28"/>
                      <a:pt x="11" y="28"/>
                      <a:pt x="11" y="28"/>
                    </a:cubicBezTo>
                    <a:close/>
                    <a:moveTo>
                      <a:pt x="11" y="27"/>
                    </a:moveTo>
                    <a:cubicBezTo>
                      <a:pt x="12" y="27"/>
                      <a:pt x="12" y="27"/>
                      <a:pt x="12" y="27"/>
                    </a:cubicBezTo>
                    <a:cubicBezTo>
                      <a:pt x="12" y="27"/>
                      <a:pt x="12" y="27"/>
                      <a:pt x="12" y="27"/>
                    </a:cubicBezTo>
                    <a:cubicBezTo>
                      <a:pt x="12" y="27"/>
                      <a:pt x="12" y="27"/>
                      <a:pt x="11" y="27"/>
                    </a:cubicBezTo>
                    <a:close/>
                    <a:moveTo>
                      <a:pt x="12" y="27"/>
                    </a:moveTo>
                    <a:cubicBezTo>
                      <a:pt x="12" y="27"/>
                      <a:pt x="12" y="27"/>
                      <a:pt x="12" y="26"/>
                    </a:cubicBezTo>
                    <a:cubicBezTo>
                      <a:pt x="12" y="26"/>
                      <a:pt x="12" y="26"/>
                      <a:pt x="12" y="26"/>
                    </a:cubicBezTo>
                    <a:cubicBezTo>
                      <a:pt x="12" y="27"/>
                      <a:pt x="12" y="27"/>
                      <a:pt x="12" y="27"/>
                    </a:cubicBezTo>
                    <a:close/>
                    <a:moveTo>
                      <a:pt x="12" y="26"/>
                    </a:moveTo>
                    <a:cubicBezTo>
                      <a:pt x="12" y="26"/>
                      <a:pt x="12" y="26"/>
                      <a:pt x="12" y="26"/>
                    </a:cubicBezTo>
                    <a:cubicBezTo>
                      <a:pt x="12" y="26"/>
                      <a:pt x="12" y="26"/>
                      <a:pt x="12" y="26"/>
                    </a:cubicBezTo>
                    <a:cubicBezTo>
                      <a:pt x="12" y="26"/>
                      <a:pt x="12" y="26"/>
                      <a:pt x="12" y="26"/>
                    </a:cubicBezTo>
                    <a:close/>
                    <a:moveTo>
                      <a:pt x="12" y="26"/>
                    </a:moveTo>
                    <a:cubicBezTo>
                      <a:pt x="22" y="10"/>
                      <a:pt x="37" y="4"/>
                      <a:pt x="53" y="4"/>
                    </a:cubicBezTo>
                    <a:cubicBezTo>
                      <a:pt x="53" y="4"/>
                      <a:pt x="53" y="4"/>
                      <a:pt x="53" y="4"/>
                    </a:cubicBezTo>
                    <a:cubicBezTo>
                      <a:pt x="57" y="4"/>
                      <a:pt x="61" y="5"/>
                      <a:pt x="65" y="8"/>
                    </a:cubicBezTo>
                    <a:cubicBezTo>
                      <a:pt x="65" y="8"/>
                      <a:pt x="65" y="8"/>
                      <a:pt x="65" y="8"/>
                    </a:cubicBezTo>
                    <a:cubicBezTo>
                      <a:pt x="61" y="5"/>
                      <a:pt x="57" y="4"/>
                      <a:pt x="53" y="4"/>
                    </a:cubicBezTo>
                    <a:cubicBezTo>
                      <a:pt x="53" y="4"/>
                      <a:pt x="53" y="4"/>
                      <a:pt x="53" y="4"/>
                    </a:cubicBezTo>
                    <a:cubicBezTo>
                      <a:pt x="53" y="4"/>
                      <a:pt x="53" y="4"/>
                      <a:pt x="52" y="4"/>
                    </a:cubicBezTo>
                    <a:cubicBezTo>
                      <a:pt x="52" y="4"/>
                      <a:pt x="52" y="4"/>
                      <a:pt x="52" y="4"/>
                    </a:cubicBezTo>
                    <a:cubicBezTo>
                      <a:pt x="52" y="4"/>
                      <a:pt x="52" y="4"/>
                      <a:pt x="52" y="4"/>
                    </a:cubicBezTo>
                    <a:cubicBezTo>
                      <a:pt x="52" y="4"/>
                      <a:pt x="52" y="4"/>
                      <a:pt x="52" y="4"/>
                    </a:cubicBezTo>
                    <a:cubicBezTo>
                      <a:pt x="37" y="4"/>
                      <a:pt x="22" y="10"/>
                      <a:pt x="12" y="26"/>
                    </a:cubicBezTo>
                    <a:close/>
                    <a:moveTo>
                      <a:pt x="65" y="8"/>
                    </a:moveTo>
                    <a:cubicBezTo>
                      <a:pt x="65" y="8"/>
                      <a:pt x="65" y="8"/>
                      <a:pt x="65" y="8"/>
                    </a:cubicBezTo>
                    <a:cubicBezTo>
                      <a:pt x="65" y="8"/>
                      <a:pt x="65" y="8"/>
                      <a:pt x="65" y="8"/>
                    </a:cubicBezTo>
                    <a:cubicBezTo>
                      <a:pt x="65" y="8"/>
                      <a:pt x="65" y="8"/>
                      <a:pt x="65" y="8"/>
                    </a:cubicBezTo>
                    <a:close/>
                    <a:moveTo>
                      <a:pt x="65" y="8"/>
                    </a:moveTo>
                    <a:cubicBezTo>
                      <a:pt x="65" y="8"/>
                      <a:pt x="65" y="8"/>
                      <a:pt x="65" y="8"/>
                    </a:cubicBezTo>
                    <a:cubicBezTo>
                      <a:pt x="65" y="8"/>
                      <a:pt x="65" y="8"/>
                      <a:pt x="65" y="8"/>
                    </a:cubicBezTo>
                    <a:cubicBezTo>
                      <a:pt x="65" y="8"/>
                      <a:pt x="65" y="8"/>
                      <a:pt x="6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3801"/>
              <p:cNvSpPr/>
              <p:nvPr/>
            </p:nvSpPr>
            <p:spPr bwMode="auto">
              <a:xfrm>
                <a:off x="6358097" y="2727826"/>
                <a:ext cx="553307" cy="352104"/>
              </a:xfrm>
              <a:custGeom>
                <a:avLst/>
                <a:gdLst>
                  <a:gd name="T0" fmla="*/ 22 w 100"/>
                  <a:gd name="T1" fmla="*/ 61 h 64"/>
                  <a:gd name="T2" fmla="*/ 0 w 100"/>
                  <a:gd name="T3" fmla="*/ 13 h 64"/>
                  <a:gd name="T4" fmla="*/ 0 w 100"/>
                  <a:gd name="T5" fmla="*/ 13 h 64"/>
                  <a:gd name="T6" fmla="*/ 1 w 100"/>
                  <a:gd name="T7" fmla="*/ 9 h 64"/>
                  <a:gd name="T8" fmla="*/ 1 w 100"/>
                  <a:gd name="T9" fmla="*/ 9 h 64"/>
                  <a:gd name="T10" fmla="*/ 5 w 100"/>
                  <a:gd name="T11" fmla="*/ 0 h 64"/>
                  <a:gd name="T12" fmla="*/ 9 w 100"/>
                  <a:gd name="T13" fmla="*/ 2 h 64"/>
                  <a:gd name="T14" fmla="*/ 5 w 100"/>
                  <a:gd name="T15" fmla="*/ 10 h 64"/>
                  <a:gd name="T16" fmla="*/ 4 w 100"/>
                  <a:gd name="T17" fmla="*/ 13 h 64"/>
                  <a:gd name="T18" fmla="*/ 4 w 100"/>
                  <a:gd name="T19" fmla="*/ 13 h 64"/>
                  <a:gd name="T20" fmla="*/ 25 w 100"/>
                  <a:gd name="T21" fmla="*/ 58 h 64"/>
                  <a:gd name="T22" fmla="*/ 25 w 100"/>
                  <a:gd name="T23" fmla="*/ 58 h 64"/>
                  <a:gd name="T24" fmla="*/ 42 w 100"/>
                  <a:gd name="T25" fmla="*/ 60 h 64"/>
                  <a:gd name="T26" fmla="*/ 42 w 100"/>
                  <a:gd name="T27" fmla="*/ 60 h 64"/>
                  <a:gd name="T28" fmla="*/ 100 w 100"/>
                  <a:gd name="T29" fmla="*/ 55 h 64"/>
                  <a:gd name="T30" fmla="*/ 100 w 100"/>
                  <a:gd name="T31" fmla="*/ 55 h 64"/>
                  <a:gd name="T32" fmla="*/ 100 w 100"/>
                  <a:gd name="T33" fmla="*/ 59 h 64"/>
                  <a:gd name="T34" fmla="*/ 42 w 100"/>
                  <a:gd name="T35" fmla="*/ 64 h 64"/>
                  <a:gd name="T36" fmla="*/ 42 w 100"/>
                  <a:gd name="T37" fmla="*/ 64 h 64"/>
                  <a:gd name="T38" fmla="*/ 22 w 100"/>
                  <a:gd name="T3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64">
                    <a:moveTo>
                      <a:pt x="22" y="61"/>
                    </a:moveTo>
                    <a:cubicBezTo>
                      <a:pt x="15" y="54"/>
                      <a:pt x="0" y="26"/>
                      <a:pt x="0" y="13"/>
                    </a:cubicBezTo>
                    <a:cubicBezTo>
                      <a:pt x="0" y="13"/>
                      <a:pt x="0" y="13"/>
                      <a:pt x="0" y="13"/>
                    </a:cubicBezTo>
                    <a:cubicBezTo>
                      <a:pt x="0" y="11"/>
                      <a:pt x="0" y="10"/>
                      <a:pt x="1" y="9"/>
                    </a:cubicBezTo>
                    <a:cubicBezTo>
                      <a:pt x="1" y="9"/>
                      <a:pt x="1" y="9"/>
                      <a:pt x="1" y="9"/>
                    </a:cubicBezTo>
                    <a:cubicBezTo>
                      <a:pt x="5" y="0"/>
                      <a:pt x="5" y="0"/>
                      <a:pt x="5" y="0"/>
                    </a:cubicBezTo>
                    <a:cubicBezTo>
                      <a:pt x="9" y="2"/>
                      <a:pt x="9" y="2"/>
                      <a:pt x="9" y="2"/>
                    </a:cubicBezTo>
                    <a:cubicBezTo>
                      <a:pt x="5" y="10"/>
                      <a:pt x="5" y="10"/>
                      <a:pt x="5" y="10"/>
                    </a:cubicBezTo>
                    <a:cubicBezTo>
                      <a:pt x="4" y="11"/>
                      <a:pt x="4" y="12"/>
                      <a:pt x="4" y="13"/>
                    </a:cubicBezTo>
                    <a:cubicBezTo>
                      <a:pt x="4" y="13"/>
                      <a:pt x="4" y="13"/>
                      <a:pt x="4" y="13"/>
                    </a:cubicBezTo>
                    <a:cubicBezTo>
                      <a:pt x="4" y="23"/>
                      <a:pt x="19" y="52"/>
                      <a:pt x="25" y="58"/>
                    </a:cubicBezTo>
                    <a:cubicBezTo>
                      <a:pt x="25" y="58"/>
                      <a:pt x="25" y="58"/>
                      <a:pt x="25" y="58"/>
                    </a:cubicBezTo>
                    <a:cubicBezTo>
                      <a:pt x="26" y="59"/>
                      <a:pt x="33" y="60"/>
                      <a:pt x="42" y="60"/>
                    </a:cubicBezTo>
                    <a:cubicBezTo>
                      <a:pt x="42" y="60"/>
                      <a:pt x="42" y="60"/>
                      <a:pt x="42" y="60"/>
                    </a:cubicBezTo>
                    <a:cubicBezTo>
                      <a:pt x="64" y="60"/>
                      <a:pt x="100" y="55"/>
                      <a:pt x="100" y="55"/>
                    </a:cubicBezTo>
                    <a:cubicBezTo>
                      <a:pt x="100" y="55"/>
                      <a:pt x="100" y="55"/>
                      <a:pt x="100" y="55"/>
                    </a:cubicBezTo>
                    <a:cubicBezTo>
                      <a:pt x="100" y="59"/>
                      <a:pt x="100" y="59"/>
                      <a:pt x="100" y="59"/>
                    </a:cubicBezTo>
                    <a:cubicBezTo>
                      <a:pt x="100" y="59"/>
                      <a:pt x="65" y="64"/>
                      <a:pt x="42" y="64"/>
                    </a:cubicBezTo>
                    <a:cubicBezTo>
                      <a:pt x="42" y="64"/>
                      <a:pt x="42" y="64"/>
                      <a:pt x="42" y="64"/>
                    </a:cubicBezTo>
                    <a:cubicBezTo>
                      <a:pt x="33" y="64"/>
                      <a:pt x="26" y="64"/>
                      <a:pt x="22"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3802"/>
              <p:cNvSpPr>
                <a:spLocks noEditPoints="1"/>
              </p:cNvSpPr>
              <p:nvPr/>
            </p:nvSpPr>
            <p:spPr bwMode="auto">
              <a:xfrm>
                <a:off x="6348037" y="2712738"/>
                <a:ext cx="573427" cy="382285"/>
              </a:xfrm>
              <a:custGeom>
                <a:avLst/>
                <a:gdLst>
                  <a:gd name="T0" fmla="*/ 24 w 104"/>
                  <a:gd name="T1" fmla="*/ 64 h 69"/>
                  <a:gd name="T2" fmla="*/ 0 w 104"/>
                  <a:gd name="T3" fmla="*/ 16 h 69"/>
                  <a:gd name="T4" fmla="*/ 1 w 104"/>
                  <a:gd name="T5" fmla="*/ 11 h 69"/>
                  <a:gd name="T6" fmla="*/ 6 w 104"/>
                  <a:gd name="T7" fmla="*/ 0 h 69"/>
                  <a:gd name="T8" fmla="*/ 8 w 104"/>
                  <a:gd name="T9" fmla="*/ 14 h 69"/>
                  <a:gd name="T10" fmla="*/ 8 w 104"/>
                  <a:gd name="T11" fmla="*/ 16 h 69"/>
                  <a:gd name="T12" fmla="*/ 8 w 104"/>
                  <a:gd name="T13" fmla="*/ 16 h 69"/>
                  <a:gd name="T14" fmla="*/ 8 w 104"/>
                  <a:gd name="T15" fmla="*/ 16 h 69"/>
                  <a:gd name="T16" fmla="*/ 28 w 104"/>
                  <a:gd name="T17" fmla="*/ 59 h 69"/>
                  <a:gd name="T18" fmla="*/ 29 w 104"/>
                  <a:gd name="T19" fmla="*/ 60 h 69"/>
                  <a:gd name="T20" fmla="*/ 32 w 104"/>
                  <a:gd name="T21" fmla="*/ 60 h 69"/>
                  <a:gd name="T22" fmla="*/ 42 w 104"/>
                  <a:gd name="T23" fmla="*/ 61 h 69"/>
                  <a:gd name="T24" fmla="*/ 44 w 104"/>
                  <a:gd name="T25" fmla="*/ 61 h 69"/>
                  <a:gd name="T26" fmla="*/ 44 w 104"/>
                  <a:gd name="T27" fmla="*/ 61 h 69"/>
                  <a:gd name="T28" fmla="*/ 102 w 104"/>
                  <a:gd name="T29" fmla="*/ 56 h 69"/>
                  <a:gd name="T30" fmla="*/ 103 w 104"/>
                  <a:gd name="T31" fmla="*/ 56 h 69"/>
                  <a:gd name="T32" fmla="*/ 102 w 104"/>
                  <a:gd name="T33" fmla="*/ 64 h 69"/>
                  <a:gd name="T34" fmla="*/ 102 w 104"/>
                  <a:gd name="T35" fmla="*/ 64 h 69"/>
                  <a:gd name="T36" fmla="*/ 101 w 104"/>
                  <a:gd name="T37" fmla="*/ 65 h 69"/>
                  <a:gd name="T38" fmla="*/ 96 w 104"/>
                  <a:gd name="T39" fmla="*/ 65 h 69"/>
                  <a:gd name="T40" fmla="*/ 82 w 104"/>
                  <a:gd name="T41" fmla="*/ 67 h 69"/>
                  <a:gd name="T42" fmla="*/ 44 w 104"/>
                  <a:gd name="T43" fmla="*/ 69 h 69"/>
                  <a:gd name="T44" fmla="*/ 44 w 104"/>
                  <a:gd name="T45" fmla="*/ 65 h 69"/>
                  <a:gd name="T46" fmla="*/ 77 w 104"/>
                  <a:gd name="T47" fmla="*/ 63 h 69"/>
                  <a:gd name="T48" fmla="*/ 44 w 104"/>
                  <a:gd name="T49" fmla="*/ 65 h 69"/>
                  <a:gd name="T50" fmla="*/ 43 w 104"/>
                  <a:gd name="T51" fmla="*/ 65 h 69"/>
                  <a:gd name="T52" fmla="*/ 44 w 104"/>
                  <a:gd name="T53" fmla="*/ 65 h 69"/>
                  <a:gd name="T54" fmla="*/ 28 w 104"/>
                  <a:gd name="T55" fmla="*/ 64 h 69"/>
                  <a:gd name="T56" fmla="*/ 36 w 104"/>
                  <a:gd name="T57" fmla="*/ 65 h 69"/>
                  <a:gd name="T58" fmla="*/ 26 w 104"/>
                  <a:gd name="T59" fmla="*/ 62 h 69"/>
                  <a:gd name="T60" fmla="*/ 26 w 104"/>
                  <a:gd name="T61" fmla="*/ 62 h 69"/>
                  <a:gd name="T62" fmla="*/ 23 w 104"/>
                  <a:gd name="T63" fmla="*/ 59 h 69"/>
                  <a:gd name="T64" fmla="*/ 26 w 104"/>
                  <a:gd name="T65" fmla="*/ 62 h 69"/>
                  <a:gd name="T66" fmla="*/ 88 w 104"/>
                  <a:gd name="T67" fmla="*/ 62 h 69"/>
                  <a:gd name="T68" fmla="*/ 92 w 104"/>
                  <a:gd name="T69" fmla="*/ 62 h 69"/>
                  <a:gd name="T70" fmla="*/ 98 w 104"/>
                  <a:gd name="T71" fmla="*/ 61 h 69"/>
                  <a:gd name="T72" fmla="*/ 100 w 104"/>
                  <a:gd name="T73" fmla="*/ 61 h 69"/>
                  <a:gd name="T74" fmla="*/ 98 w 104"/>
                  <a:gd name="T75" fmla="*/ 61 h 69"/>
                  <a:gd name="T76" fmla="*/ 23 w 104"/>
                  <a:gd name="T77" fmla="*/ 59 h 69"/>
                  <a:gd name="T78" fmla="*/ 23 w 104"/>
                  <a:gd name="T79" fmla="*/ 5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69">
                    <a:moveTo>
                      <a:pt x="23" y="65"/>
                    </a:moveTo>
                    <a:cubicBezTo>
                      <a:pt x="24" y="64"/>
                      <a:pt x="24" y="64"/>
                      <a:pt x="24" y="64"/>
                    </a:cubicBezTo>
                    <a:cubicBezTo>
                      <a:pt x="23" y="65"/>
                      <a:pt x="23" y="65"/>
                      <a:pt x="23" y="65"/>
                    </a:cubicBezTo>
                    <a:cubicBezTo>
                      <a:pt x="15" y="57"/>
                      <a:pt x="1" y="30"/>
                      <a:pt x="0" y="16"/>
                    </a:cubicBezTo>
                    <a:cubicBezTo>
                      <a:pt x="0" y="16"/>
                      <a:pt x="0" y="16"/>
                      <a:pt x="0" y="16"/>
                    </a:cubicBezTo>
                    <a:cubicBezTo>
                      <a:pt x="0" y="14"/>
                      <a:pt x="0" y="13"/>
                      <a:pt x="1" y="11"/>
                    </a:cubicBezTo>
                    <a:cubicBezTo>
                      <a:pt x="1" y="11"/>
                      <a:pt x="1" y="11"/>
                      <a:pt x="1" y="11"/>
                    </a:cubicBezTo>
                    <a:cubicBezTo>
                      <a:pt x="6" y="0"/>
                      <a:pt x="6" y="0"/>
                      <a:pt x="6" y="0"/>
                    </a:cubicBezTo>
                    <a:cubicBezTo>
                      <a:pt x="13" y="4"/>
                      <a:pt x="13" y="4"/>
                      <a:pt x="13" y="4"/>
                    </a:cubicBezTo>
                    <a:cubicBezTo>
                      <a:pt x="8" y="14"/>
                      <a:pt x="8" y="14"/>
                      <a:pt x="8" y="14"/>
                    </a:cubicBezTo>
                    <a:cubicBezTo>
                      <a:pt x="8" y="14"/>
                      <a:pt x="8" y="15"/>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26"/>
                      <a:pt x="23" y="55"/>
                      <a:pt x="28" y="59"/>
                    </a:cubicBezTo>
                    <a:cubicBezTo>
                      <a:pt x="28" y="59"/>
                      <a:pt x="28" y="59"/>
                      <a:pt x="28" y="59"/>
                    </a:cubicBezTo>
                    <a:cubicBezTo>
                      <a:pt x="29" y="59"/>
                      <a:pt x="29" y="59"/>
                      <a:pt x="29" y="59"/>
                    </a:cubicBezTo>
                    <a:cubicBezTo>
                      <a:pt x="29" y="59"/>
                      <a:pt x="29" y="60"/>
                      <a:pt x="29" y="60"/>
                    </a:cubicBezTo>
                    <a:cubicBezTo>
                      <a:pt x="29" y="60"/>
                      <a:pt x="29" y="60"/>
                      <a:pt x="29" y="60"/>
                    </a:cubicBezTo>
                    <a:cubicBezTo>
                      <a:pt x="30" y="60"/>
                      <a:pt x="31" y="60"/>
                      <a:pt x="32" y="60"/>
                    </a:cubicBezTo>
                    <a:cubicBezTo>
                      <a:pt x="32" y="60"/>
                      <a:pt x="32" y="60"/>
                      <a:pt x="32" y="60"/>
                    </a:cubicBezTo>
                    <a:cubicBezTo>
                      <a:pt x="35" y="61"/>
                      <a:pt x="38" y="61"/>
                      <a:pt x="42" y="61"/>
                    </a:cubicBezTo>
                    <a:cubicBezTo>
                      <a:pt x="42" y="61"/>
                      <a:pt x="42" y="61"/>
                      <a:pt x="42" y="61"/>
                    </a:cubicBezTo>
                    <a:cubicBezTo>
                      <a:pt x="43" y="61"/>
                      <a:pt x="43" y="61"/>
                      <a:pt x="44" y="61"/>
                    </a:cubicBezTo>
                    <a:cubicBezTo>
                      <a:pt x="44" y="61"/>
                      <a:pt x="44" y="61"/>
                      <a:pt x="44" y="61"/>
                    </a:cubicBezTo>
                    <a:cubicBezTo>
                      <a:pt x="44" y="61"/>
                      <a:pt x="44" y="61"/>
                      <a:pt x="44" y="61"/>
                    </a:cubicBezTo>
                    <a:cubicBezTo>
                      <a:pt x="44" y="61"/>
                      <a:pt x="44" y="61"/>
                      <a:pt x="44" y="61"/>
                    </a:cubicBezTo>
                    <a:cubicBezTo>
                      <a:pt x="66" y="61"/>
                      <a:pt x="101" y="56"/>
                      <a:pt x="102" y="56"/>
                    </a:cubicBezTo>
                    <a:cubicBezTo>
                      <a:pt x="102" y="56"/>
                      <a:pt x="102" y="56"/>
                      <a:pt x="102" y="56"/>
                    </a:cubicBezTo>
                    <a:cubicBezTo>
                      <a:pt x="103" y="56"/>
                      <a:pt x="103" y="56"/>
                      <a:pt x="103" y="56"/>
                    </a:cubicBezTo>
                    <a:cubicBezTo>
                      <a:pt x="104" y="64"/>
                      <a:pt x="104" y="64"/>
                      <a:pt x="104" y="64"/>
                    </a:cubicBezTo>
                    <a:cubicBezTo>
                      <a:pt x="102" y="64"/>
                      <a:pt x="102" y="64"/>
                      <a:pt x="102" y="64"/>
                    </a:cubicBezTo>
                    <a:cubicBezTo>
                      <a:pt x="102" y="64"/>
                      <a:pt x="102" y="64"/>
                      <a:pt x="102" y="64"/>
                    </a:cubicBezTo>
                    <a:cubicBezTo>
                      <a:pt x="102" y="64"/>
                      <a:pt x="102" y="64"/>
                      <a:pt x="102" y="64"/>
                    </a:cubicBezTo>
                    <a:cubicBezTo>
                      <a:pt x="102" y="64"/>
                      <a:pt x="101" y="65"/>
                      <a:pt x="101" y="65"/>
                    </a:cubicBezTo>
                    <a:cubicBezTo>
                      <a:pt x="101" y="65"/>
                      <a:pt x="101" y="65"/>
                      <a:pt x="101" y="65"/>
                    </a:cubicBezTo>
                    <a:cubicBezTo>
                      <a:pt x="100" y="65"/>
                      <a:pt x="98" y="65"/>
                      <a:pt x="96" y="65"/>
                    </a:cubicBezTo>
                    <a:cubicBezTo>
                      <a:pt x="96" y="65"/>
                      <a:pt x="96" y="65"/>
                      <a:pt x="96" y="65"/>
                    </a:cubicBezTo>
                    <a:cubicBezTo>
                      <a:pt x="93" y="66"/>
                      <a:pt x="88" y="66"/>
                      <a:pt x="82" y="67"/>
                    </a:cubicBezTo>
                    <a:cubicBezTo>
                      <a:pt x="82" y="67"/>
                      <a:pt x="82" y="67"/>
                      <a:pt x="82" y="67"/>
                    </a:cubicBezTo>
                    <a:cubicBezTo>
                      <a:pt x="70" y="68"/>
                      <a:pt x="55" y="69"/>
                      <a:pt x="44" y="69"/>
                    </a:cubicBezTo>
                    <a:cubicBezTo>
                      <a:pt x="44" y="69"/>
                      <a:pt x="44" y="69"/>
                      <a:pt x="44" y="69"/>
                    </a:cubicBezTo>
                    <a:cubicBezTo>
                      <a:pt x="35" y="69"/>
                      <a:pt x="28" y="69"/>
                      <a:pt x="23" y="65"/>
                    </a:cubicBezTo>
                    <a:close/>
                    <a:moveTo>
                      <a:pt x="44" y="65"/>
                    </a:moveTo>
                    <a:cubicBezTo>
                      <a:pt x="54" y="65"/>
                      <a:pt x="67" y="64"/>
                      <a:pt x="77" y="63"/>
                    </a:cubicBezTo>
                    <a:cubicBezTo>
                      <a:pt x="77" y="63"/>
                      <a:pt x="77" y="63"/>
                      <a:pt x="77" y="63"/>
                    </a:cubicBezTo>
                    <a:cubicBezTo>
                      <a:pt x="67" y="64"/>
                      <a:pt x="54" y="65"/>
                      <a:pt x="44" y="65"/>
                    </a:cubicBezTo>
                    <a:cubicBezTo>
                      <a:pt x="44" y="65"/>
                      <a:pt x="44" y="65"/>
                      <a:pt x="44" y="65"/>
                    </a:cubicBezTo>
                    <a:cubicBezTo>
                      <a:pt x="44" y="65"/>
                      <a:pt x="44" y="65"/>
                      <a:pt x="44" y="65"/>
                    </a:cubicBezTo>
                    <a:cubicBezTo>
                      <a:pt x="44" y="65"/>
                      <a:pt x="43" y="65"/>
                      <a:pt x="43" y="65"/>
                    </a:cubicBezTo>
                    <a:cubicBezTo>
                      <a:pt x="43" y="65"/>
                      <a:pt x="43" y="65"/>
                      <a:pt x="43" y="65"/>
                    </a:cubicBezTo>
                    <a:cubicBezTo>
                      <a:pt x="43" y="65"/>
                      <a:pt x="44" y="65"/>
                      <a:pt x="44" y="65"/>
                    </a:cubicBezTo>
                    <a:close/>
                    <a:moveTo>
                      <a:pt x="36" y="65"/>
                    </a:moveTo>
                    <a:cubicBezTo>
                      <a:pt x="33" y="64"/>
                      <a:pt x="30" y="64"/>
                      <a:pt x="28" y="64"/>
                    </a:cubicBezTo>
                    <a:cubicBezTo>
                      <a:pt x="28" y="64"/>
                      <a:pt x="28" y="64"/>
                      <a:pt x="28" y="64"/>
                    </a:cubicBezTo>
                    <a:cubicBezTo>
                      <a:pt x="30" y="64"/>
                      <a:pt x="33" y="64"/>
                      <a:pt x="36" y="65"/>
                    </a:cubicBezTo>
                    <a:close/>
                    <a:moveTo>
                      <a:pt x="26" y="62"/>
                    </a:moveTo>
                    <a:cubicBezTo>
                      <a:pt x="26" y="62"/>
                      <a:pt x="26" y="62"/>
                      <a:pt x="26" y="62"/>
                    </a:cubicBezTo>
                    <a:cubicBezTo>
                      <a:pt x="26" y="62"/>
                      <a:pt x="26" y="62"/>
                      <a:pt x="26" y="62"/>
                    </a:cubicBezTo>
                    <a:cubicBezTo>
                      <a:pt x="26" y="62"/>
                      <a:pt x="26" y="62"/>
                      <a:pt x="26" y="62"/>
                    </a:cubicBezTo>
                    <a:cubicBezTo>
                      <a:pt x="25" y="62"/>
                      <a:pt x="24" y="60"/>
                      <a:pt x="23" y="59"/>
                    </a:cubicBezTo>
                    <a:cubicBezTo>
                      <a:pt x="23" y="59"/>
                      <a:pt x="23" y="59"/>
                      <a:pt x="23" y="59"/>
                    </a:cubicBezTo>
                    <a:cubicBezTo>
                      <a:pt x="24" y="60"/>
                      <a:pt x="25" y="61"/>
                      <a:pt x="26" y="62"/>
                    </a:cubicBezTo>
                    <a:cubicBezTo>
                      <a:pt x="26" y="62"/>
                      <a:pt x="26" y="62"/>
                      <a:pt x="26" y="62"/>
                    </a:cubicBezTo>
                    <a:cubicBezTo>
                      <a:pt x="26" y="62"/>
                      <a:pt x="26" y="62"/>
                      <a:pt x="26" y="62"/>
                    </a:cubicBezTo>
                    <a:close/>
                    <a:moveTo>
                      <a:pt x="88" y="62"/>
                    </a:moveTo>
                    <a:cubicBezTo>
                      <a:pt x="89" y="62"/>
                      <a:pt x="91" y="62"/>
                      <a:pt x="92" y="62"/>
                    </a:cubicBezTo>
                    <a:cubicBezTo>
                      <a:pt x="92" y="62"/>
                      <a:pt x="92" y="62"/>
                      <a:pt x="92" y="62"/>
                    </a:cubicBezTo>
                    <a:cubicBezTo>
                      <a:pt x="91" y="62"/>
                      <a:pt x="89" y="62"/>
                      <a:pt x="88" y="62"/>
                    </a:cubicBezTo>
                    <a:close/>
                    <a:moveTo>
                      <a:pt x="98" y="61"/>
                    </a:moveTo>
                    <a:cubicBezTo>
                      <a:pt x="99" y="61"/>
                      <a:pt x="99" y="61"/>
                      <a:pt x="100" y="61"/>
                    </a:cubicBezTo>
                    <a:cubicBezTo>
                      <a:pt x="100" y="61"/>
                      <a:pt x="100" y="61"/>
                      <a:pt x="100" y="61"/>
                    </a:cubicBezTo>
                    <a:cubicBezTo>
                      <a:pt x="100" y="61"/>
                      <a:pt x="100" y="61"/>
                      <a:pt x="100" y="61"/>
                    </a:cubicBezTo>
                    <a:cubicBezTo>
                      <a:pt x="99" y="61"/>
                      <a:pt x="99" y="61"/>
                      <a:pt x="98" y="61"/>
                    </a:cubicBezTo>
                    <a:close/>
                    <a:moveTo>
                      <a:pt x="23" y="59"/>
                    </a:moveTo>
                    <a:cubicBezTo>
                      <a:pt x="23" y="59"/>
                      <a:pt x="23" y="59"/>
                      <a:pt x="23" y="59"/>
                    </a:cubicBezTo>
                    <a:cubicBezTo>
                      <a:pt x="23" y="59"/>
                      <a:pt x="23" y="59"/>
                      <a:pt x="23" y="59"/>
                    </a:cubicBezTo>
                    <a:cubicBezTo>
                      <a:pt x="23" y="59"/>
                      <a:pt x="23" y="59"/>
                      <a:pt x="2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3803"/>
              <p:cNvSpPr/>
              <p:nvPr/>
            </p:nvSpPr>
            <p:spPr bwMode="auto">
              <a:xfrm>
                <a:off x="6373189" y="2657405"/>
                <a:ext cx="85513" cy="100601"/>
              </a:xfrm>
              <a:custGeom>
                <a:avLst/>
                <a:gdLst>
                  <a:gd name="T0" fmla="*/ 4 w 15"/>
                  <a:gd name="T1" fmla="*/ 18 h 18"/>
                  <a:gd name="T2" fmla="*/ 0 w 15"/>
                  <a:gd name="T3" fmla="*/ 12 h 18"/>
                  <a:gd name="T4" fmla="*/ 0 w 15"/>
                  <a:gd name="T5" fmla="*/ 12 h 18"/>
                  <a:gd name="T6" fmla="*/ 1 w 15"/>
                  <a:gd name="T7" fmla="*/ 8 h 18"/>
                  <a:gd name="T8" fmla="*/ 1 w 15"/>
                  <a:gd name="T9" fmla="*/ 8 h 18"/>
                  <a:gd name="T10" fmla="*/ 7 w 15"/>
                  <a:gd name="T11" fmla="*/ 0 h 18"/>
                  <a:gd name="T12" fmla="*/ 7 w 15"/>
                  <a:gd name="T13" fmla="*/ 0 h 18"/>
                  <a:gd name="T14" fmla="*/ 9 w 15"/>
                  <a:gd name="T15" fmla="*/ 3 h 18"/>
                  <a:gd name="T16" fmla="*/ 8 w 15"/>
                  <a:gd name="T17" fmla="*/ 4 h 18"/>
                  <a:gd name="T18" fmla="*/ 8 w 15"/>
                  <a:gd name="T19" fmla="*/ 4 h 18"/>
                  <a:gd name="T20" fmla="*/ 5 w 15"/>
                  <a:gd name="T21" fmla="*/ 10 h 18"/>
                  <a:gd name="T22" fmla="*/ 5 w 15"/>
                  <a:gd name="T23" fmla="*/ 10 h 18"/>
                  <a:gd name="T24" fmla="*/ 4 w 15"/>
                  <a:gd name="T25" fmla="*/ 12 h 18"/>
                  <a:gd name="T26" fmla="*/ 4 w 15"/>
                  <a:gd name="T27" fmla="*/ 12 h 18"/>
                  <a:gd name="T28" fmla="*/ 5 w 15"/>
                  <a:gd name="T29" fmla="*/ 14 h 18"/>
                  <a:gd name="T30" fmla="*/ 5 w 15"/>
                  <a:gd name="T31" fmla="*/ 14 h 18"/>
                  <a:gd name="T32" fmla="*/ 5 w 15"/>
                  <a:gd name="T33" fmla="*/ 14 h 18"/>
                  <a:gd name="T34" fmla="*/ 5 w 15"/>
                  <a:gd name="T35" fmla="*/ 14 h 18"/>
                  <a:gd name="T36" fmla="*/ 14 w 15"/>
                  <a:gd name="T37" fmla="*/ 12 h 18"/>
                  <a:gd name="T38" fmla="*/ 14 w 15"/>
                  <a:gd name="T39" fmla="*/ 12 h 18"/>
                  <a:gd name="T40" fmla="*/ 15 w 15"/>
                  <a:gd name="T41" fmla="*/ 16 h 18"/>
                  <a:gd name="T42" fmla="*/ 5 w 15"/>
                  <a:gd name="T43" fmla="*/ 18 h 18"/>
                  <a:gd name="T44" fmla="*/ 4 w 15"/>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8">
                    <a:moveTo>
                      <a:pt x="4" y="18"/>
                    </a:moveTo>
                    <a:cubicBezTo>
                      <a:pt x="4" y="18"/>
                      <a:pt x="0" y="16"/>
                      <a:pt x="0" y="12"/>
                    </a:cubicBezTo>
                    <a:cubicBezTo>
                      <a:pt x="0" y="12"/>
                      <a:pt x="0" y="12"/>
                      <a:pt x="0" y="12"/>
                    </a:cubicBezTo>
                    <a:cubicBezTo>
                      <a:pt x="0" y="11"/>
                      <a:pt x="0" y="9"/>
                      <a:pt x="1" y="8"/>
                    </a:cubicBezTo>
                    <a:cubicBezTo>
                      <a:pt x="1" y="8"/>
                      <a:pt x="1" y="8"/>
                      <a:pt x="1" y="8"/>
                    </a:cubicBezTo>
                    <a:cubicBezTo>
                      <a:pt x="5" y="2"/>
                      <a:pt x="6" y="0"/>
                      <a:pt x="7" y="0"/>
                    </a:cubicBezTo>
                    <a:cubicBezTo>
                      <a:pt x="7" y="0"/>
                      <a:pt x="7" y="0"/>
                      <a:pt x="7" y="0"/>
                    </a:cubicBezTo>
                    <a:cubicBezTo>
                      <a:pt x="9" y="3"/>
                      <a:pt x="9" y="3"/>
                      <a:pt x="9" y="3"/>
                    </a:cubicBezTo>
                    <a:cubicBezTo>
                      <a:pt x="9" y="3"/>
                      <a:pt x="9" y="3"/>
                      <a:pt x="8" y="4"/>
                    </a:cubicBezTo>
                    <a:cubicBezTo>
                      <a:pt x="8" y="4"/>
                      <a:pt x="8" y="4"/>
                      <a:pt x="8" y="4"/>
                    </a:cubicBezTo>
                    <a:cubicBezTo>
                      <a:pt x="8" y="5"/>
                      <a:pt x="6" y="7"/>
                      <a:pt x="5" y="10"/>
                    </a:cubicBezTo>
                    <a:cubicBezTo>
                      <a:pt x="5" y="10"/>
                      <a:pt x="5" y="10"/>
                      <a:pt x="5" y="10"/>
                    </a:cubicBezTo>
                    <a:cubicBezTo>
                      <a:pt x="4" y="11"/>
                      <a:pt x="4" y="11"/>
                      <a:pt x="4" y="12"/>
                    </a:cubicBezTo>
                    <a:cubicBezTo>
                      <a:pt x="4" y="12"/>
                      <a:pt x="4" y="12"/>
                      <a:pt x="4" y="12"/>
                    </a:cubicBezTo>
                    <a:cubicBezTo>
                      <a:pt x="4" y="13"/>
                      <a:pt x="4" y="13"/>
                      <a:pt x="5" y="14"/>
                    </a:cubicBezTo>
                    <a:cubicBezTo>
                      <a:pt x="5" y="14"/>
                      <a:pt x="5" y="14"/>
                      <a:pt x="5" y="14"/>
                    </a:cubicBezTo>
                    <a:cubicBezTo>
                      <a:pt x="5" y="14"/>
                      <a:pt x="5" y="14"/>
                      <a:pt x="5" y="14"/>
                    </a:cubicBezTo>
                    <a:cubicBezTo>
                      <a:pt x="5" y="14"/>
                      <a:pt x="5" y="14"/>
                      <a:pt x="5" y="14"/>
                    </a:cubicBezTo>
                    <a:cubicBezTo>
                      <a:pt x="14" y="12"/>
                      <a:pt x="14" y="12"/>
                      <a:pt x="14" y="12"/>
                    </a:cubicBezTo>
                    <a:cubicBezTo>
                      <a:pt x="14" y="12"/>
                      <a:pt x="14" y="12"/>
                      <a:pt x="14" y="12"/>
                    </a:cubicBezTo>
                    <a:cubicBezTo>
                      <a:pt x="15" y="16"/>
                      <a:pt x="15" y="16"/>
                      <a:pt x="15" y="16"/>
                    </a:cubicBezTo>
                    <a:cubicBezTo>
                      <a:pt x="5" y="18"/>
                      <a:pt x="5" y="18"/>
                      <a:pt x="5" y="18"/>
                    </a:cubicBezTo>
                    <a:cubicBezTo>
                      <a:pt x="4" y="18"/>
                      <a:pt x="4"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3804"/>
              <p:cNvSpPr>
                <a:spLocks noEditPoints="1"/>
              </p:cNvSpPr>
              <p:nvPr/>
            </p:nvSpPr>
            <p:spPr bwMode="auto">
              <a:xfrm>
                <a:off x="6363129" y="2642317"/>
                <a:ext cx="105633" cy="125753"/>
              </a:xfrm>
              <a:custGeom>
                <a:avLst/>
                <a:gdLst>
                  <a:gd name="T0" fmla="*/ 6 w 19"/>
                  <a:gd name="T1" fmla="*/ 23 h 23"/>
                  <a:gd name="T2" fmla="*/ 5 w 19"/>
                  <a:gd name="T3" fmla="*/ 23 h 23"/>
                  <a:gd name="T4" fmla="*/ 6 w 19"/>
                  <a:gd name="T5" fmla="*/ 21 h 23"/>
                  <a:gd name="T6" fmla="*/ 7 w 19"/>
                  <a:gd name="T7" fmla="*/ 21 h 23"/>
                  <a:gd name="T8" fmla="*/ 6 w 19"/>
                  <a:gd name="T9" fmla="*/ 21 h 23"/>
                  <a:gd name="T10" fmla="*/ 5 w 19"/>
                  <a:gd name="T11" fmla="*/ 23 h 23"/>
                  <a:gd name="T12" fmla="*/ 5 w 19"/>
                  <a:gd name="T13" fmla="*/ 23 h 23"/>
                  <a:gd name="T14" fmla="*/ 5 w 19"/>
                  <a:gd name="T15" fmla="*/ 23 h 23"/>
                  <a:gd name="T16" fmla="*/ 5 w 19"/>
                  <a:gd name="T17" fmla="*/ 22 h 23"/>
                  <a:gd name="T18" fmla="*/ 5 w 19"/>
                  <a:gd name="T19" fmla="*/ 22 h 23"/>
                  <a:gd name="T20" fmla="*/ 3 w 19"/>
                  <a:gd name="T21" fmla="*/ 21 h 23"/>
                  <a:gd name="T22" fmla="*/ 3 w 19"/>
                  <a:gd name="T23" fmla="*/ 21 h 23"/>
                  <a:gd name="T24" fmla="*/ 0 w 19"/>
                  <a:gd name="T25" fmla="*/ 15 h 23"/>
                  <a:gd name="T26" fmla="*/ 0 w 19"/>
                  <a:gd name="T27" fmla="*/ 15 h 23"/>
                  <a:gd name="T28" fmla="*/ 2 w 19"/>
                  <a:gd name="T29" fmla="*/ 9 h 23"/>
                  <a:gd name="T30" fmla="*/ 2 w 19"/>
                  <a:gd name="T31" fmla="*/ 9 h 23"/>
                  <a:gd name="T32" fmla="*/ 7 w 19"/>
                  <a:gd name="T33" fmla="*/ 2 h 23"/>
                  <a:gd name="T34" fmla="*/ 7 w 19"/>
                  <a:gd name="T35" fmla="*/ 2 h 23"/>
                  <a:gd name="T36" fmla="*/ 9 w 19"/>
                  <a:gd name="T37" fmla="*/ 0 h 23"/>
                  <a:gd name="T38" fmla="*/ 13 w 19"/>
                  <a:gd name="T39" fmla="*/ 5 h 23"/>
                  <a:gd name="T40" fmla="*/ 13 w 19"/>
                  <a:gd name="T41" fmla="*/ 6 h 23"/>
                  <a:gd name="T42" fmla="*/ 13 w 19"/>
                  <a:gd name="T43" fmla="*/ 7 h 23"/>
                  <a:gd name="T44" fmla="*/ 13 w 19"/>
                  <a:gd name="T45" fmla="*/ 7 h 23"/>
                  <a:gd name="T46" fmla="*/ 13 w 19"/>
                  <a:gd name="T47" fmla="*/ 7 h 23"/>
                  <a:gd name="T48" fmla="*/ 13 w 19"/>
                  <a:gd name="T49" fmla="*/ 7 h 23"/>
                  <a:gd name="T50" fmla="*/ 13 w 19"/>
                  <a:gd name="T51" fmla="*/ 7 h 23"/>
                  <a:gd name="T52" fmla="*/ 13 w 19"/>
                  <a:gd name="T53" fmla="*/ 7 h 23"/>
                  <a:gd name="T54" fmla="*/ 13 w 19"/>
                  <a:gd name="T55" fmla="*/ 7 h 23"/>
                  <a:gd name="T56" fmla="*/ 13 w 19"/>
                  <a:gd name="T57" fmla="*/ 8 h 23"/>
                  <a:gd name="T58" fmla="*/ 13 w 19"/>
                  <a:gd name="T59" fmla="*/ 8 h 23"/>
                  <a:gd name="T60" fmla="*/ 12 w 19"/>
                  <a:gd name="T61" fmla="*/ 8 h 23"/>
                  <a:gd name="T62" fmla="*/ 12 w 19"/>
                  <a:gd name="T63" fmla="*/ 8 h 23"/>
                  <a:gd name="T64" fmla="*/ 8 w 19"/>
                  <a:gd name="T65" fmla="*/ 14 h 23"/>
                  <a:gd name="T66" fmla="*/ 8 w 19"/>
                  <a:gd name="T67" fmla="*/ 14 h 23"/>
                  <a:gd name="T68" fmla="*/ 8 w 19"/>
                  <a:gd name="T69" fmla="*/ 15 h 23"/>
                  <a:gd name="T70" fmla="*/ 8 w 19"/>
                  <a:gd name="T71" fmla="*/ 15 h 23"/>
                  <a:gd name="T72" fmla="*/ 15 w 19"/>
                  <a:gd name="T73" fmla="*/ 13 h 23"/>
                  <a:gd name="T74" fmla="*/ 16 w 19"/>
                  <a:gd name="T75" fmla="*/ 13 h 23"/>
                  <a:gd name="T76" fmla="*/ 17 w 19"/>
                  <a:gd name="T77" fmla="*/ 13 h 23"/>
                  <a:gd name="T78" fmla="*/ 19 w 19"/>
                  <a:gd name="T79" fmla="*/ 20 h 23"/>
                  <a:gd name="T80" fmla="*/ 7 w 19"/>
                  <a:gd name="T81" fmla="*/ 23 h 23"/>
                  <a:gd name="T82" fmla="*/ 6 w 19"/>
                  <a:gd name="T83" fmla="*/ 23 h 23"/>
                  <a:gd name="T84" fmla="*/ 7 w 19"/>
                  <a:gd name="T85" fmla="*/ 19 h 23"/>
                  <a:gd name="T86" fmla="*/ 14 w 19"/>
                  <a:gd name="T87" fmla="*/ 17 h 23"/>
                  <a:gd name="T88" fmla="*/ 14 w 19"/>
                  <a:gd name="T89" fmla="*/ 17 h 23"/>
                  <a:gd name="T90" fmla="*/ 7 w 19"/>
                  <a:gd name="T91" fmla="*/ 19 h 23"/>
                  <a:gd name="T92" fmla="*/ 7 w 19"/>
                  <a:gd name="T93" fmla="*/ 19 h 23"/>
                  <a:gd name="T94" fmla="*/ 6 w 19"/>
                  <a:gd name="T95" fmla="*/ 19 h 23"/>
                  <a:gd name="T96" fmla="*/ 5 w 19"/>
                  <a:gd name="T97" fmla="*/ 18 h 23"/>
                  <a:gd name="T98" fmla="*/ 5 w 19"/>
                  <a:gd name="T99" fmla="*/ 18 h 23"/>
                  <a:gd name="T100" fmla="*/ 5 w 19"/>
                  <a:gd name="T101" fmla="*/ 17 h 23"/>
                  <a:gd name="T102" fmla="*/ 5 w 19"/>
                  <a:gd name="T103" fmla="*/ 17 h 23"/>
                  <a:gd name="T104" fmla="*/ 6 w 19"/>
                  <a:gd name="T105" fmla="*/ 19 h 23"/>
                  <a:gd name="T106" fmla="*/ 4 w 19"/>
                  <a:gd name="T107" fmla="*/ 15 h 23"/>
                  <a:gd name="T108" fmla="*/ 4 w 19"/>
                  <a:gd name="T109" fmla="*/ 13 h 23"/>
                  <a:gd name="T110" fmla="*/ 4 w 19"/>
                  <a:gd name="T111" fmla="*/ 13 h 23"/>
                  <a:gd name="T112" fmla="*/ 4 w 19"/>
                  <a:gd name="T113" fmla="*/ 15 h 23"/>
                  <a:gd name="T114" fmla="*/ 6 w 19"/>
                  <a:gd name="T115" fmla="*/ 10 h 23"/>
                  <a:gd name="T116" fmla="*/ 7 w 19"/>
                  <a:gd name="T117" fmla="*/ 8 h 23"/>
                  <a:gd name="T118" fmla="*/ 7 w 19"/>
                  <a:gd name="T119" fmla="*/ 8 h 23"/>
                  <a:gd name="T120" fmla="*/ 6 w 19"/>
                  <a:gd name="T121"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3">
                    <a:moveTo>
                      <a:pt x="6" y="23"/>
                    </a:moveTo>
                    <a:cubicBezTo>
                      <a:pt x="5" y="23"/>
                      <a:pt x="5" y="23"/>
                      <a:pt x="5" y="23"/>
                    </a:cubicBezTo>
                    <a:cubicBezTo>
                      <a:pt x="6" y="21"/>
                      <a:pt x="6" y="21"/>
                      <a:pt x="6" y="21"/>
                    </a:cubicBezTo>
                    <a:cubicBezTo>
                      <a:pt x="7" y="21"/>
                      <a:pt x="7" y="21"/>
                      <a:pt x="7" y="21"/>
                    </a:cubicBezTo>
                    <a:cubicBezTo>
                      <a:pt x="6" y="21"/>
                      <a:pt x="6" y="21"/>
                      <a:pt x="6" y="21"/>
                    </a:cubicBezTo>
                    <a:cubicBezTo>
                      <a:pt x="5" y="23"/>
                      <a:pt x="5" y="23"/>
                      <a:pt x="5" y="23"/>
                    </a:cubicBezTo>
                    <a:cubicBezTo>
                      <a:pt x="5" y="23"/>
                      <a:pt x="5" y="23"/>
                      <a:pt x="5" y="23"/>
                    </a:cubicBezTo>
                    <a:cubicBezTo>
                      <a:pt x="5" y="23"/>
                      <a:pt x="5" y="23"/>
                      <a:pt x="5" y="23"/>
                    </a:cubicBezTo>
                    <a:cubicBezTo>
                      <a:pt x="5" y="23"/>
                      <a:pt x="5" y="23"/>
                      <a:pt x="5" y="22"/>
                    </a:cubicBezTo>
                    <a:cubicBezTo>
                      <a:pt x="5" y="22"/>
                      <a:pt x="5" y="22"/>
                      <a:pt x="5" y="22"/>
                    </a:cubicBezTo>
                    <a:cubicBezTo>
                      <a:pt x="4" y="22"/>
                      <a:pt x="3" y="22"/>
                      <a:pt x="3" y="21"/>
                    </a:cubicBezTo>
                    <a:cubicBezTo>
                      <a:pt x="3" y="21"/>
                      <a:pt x="3" y="21"/>
                      <a:pt x="3" y="21"/>
                    </a:cubicBezTo>
                    <a:cubicBezTo>
                      <a:pt x="1" y="20"/>
                      <a:pt x="0" y="18"/>
                      <a:pt x="0" y="15"/>
                    </a:cubicBezTo>
                    <a:cubicBezTo>
                      <a:pt x="0" y="15"/>
                      <a:pt x="0" y="15"/>
                      <a:pt x="0" y="15"/>
                    </a:cubicBezTo>
                    <a:cubicBezTo>
                      <a:pt x="0" y="13"/>
                      <a:pt x="1" y="11"/>
                      <a:pt x="2" y="9"/>
                    </a:cubicBezTo>
                    <a:cubicBezTo>
                      <a:pt x="2" y="9"/>
                      <a:pt x="2" y="9"/>
                      <a:pt x="2" y="9"/>
                    </a:cubicBezTo>
                    <a:cubicBezTo>
                      <a:pt x="5" y="4"/>
                      <a:pt x="7" y="2"/>
                      <a:pt x="7" y="2"/>
                    </a:cubicBezTo>
                    <a:cubicBezTo>
                      <a:pt x="7" y="2"/>
                      <a:pt x="7" y="2"/>
                      <a:pt x="7" y="2"/>
                    </a:cubicBezTo>
                    <a:cubicBezTo>
                      <a:pt x="9" y="0"/>
                      <a:pt x="9" y="0"/>
                      <a:pt x="9" y="0"/>
                    </a:cubicBezTo>
                    <a:cubicBezTo>
                      <a:pt x="13" y="5"/>
                      <a:pt x="13" y="5"/>
                      <a:pt x="13" y="5"/>
                    </a:cubicBezTo>
                    <a:cubicBezTo>
                      <a:pt x="13" y="6"/>
                      <a:pt x="13" y="6"/>
                      <a:pt x="13" y="6"/>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8"/>
                    </a:cubicBezTo>
                    <a:cubicBezTo>
                      <a:pt x="13" y="8"/>
                      <a:pt x="13" y="8"/>
                      <a:pt x="13" y="8"/>
                    </a:cubicBezTo>
                    <a:cubicBezTo>
                      <a:pt x="13" y="8"/>
                      <a:pt x="12" y="8"/>
                      <a:pt x="12" y="8"/>
                    </a:cubicBezTo>
                    <a:cubicBezTo>
                      <a:pt x="12" y="8"/>
                      <a:pt x="12" y="8"/>
                      <a:pt x="12" y="8"/>
                    </a:cubicBezTo>
                    <a:cubicBezTo>
                      <a:pt x="11" y="9"/>
                      <a:pt x="10" y="11"/>
                      <a:pt x="8" y="14"/>
                    </a:cubicBezTo>
                    <a:cubicBezTo>
                      <a:pt x="8" y="14"/>
                      <a:pt x="8" y="14"/>
                      <a:pt x="8" y="14"/>
                    </a:cubicBezTo>
                    <a:cubicBezTo>
                      <a:pt x="8" y="14"/>
                      <a:pt x="8" y="15"/>
                      <a:pt x="8" y="15"/>
                    </a:cubicBezTo>
                    <a:cubicBezTo>
                      <a:pt x="8" y="15"/>
                      <a:pt x="8" y="15"/>
                      <a:pt x="8" y="15"/>
                    </a:cubicBezTo>
                    <a:cubicBezTo>
                      <a:pt x="15" y="13"/>
                      <a:pt x="15" y="13"/>
                      <a:pt x="15" y="13"/>
                    </a:cubicBezTo>
                    <a:cubicBezTo>
                      <a:pt x="16" y="13"/>
                      <a:pt x="16" y="13"/>
                      <a:pt x="16" y="13"/>
                    </a:cubicBezTo>
                    <a:cubicBezTo>
                      <a:pt x="17" y="13"/>
                      <a:pt x="17" y="13"/>
                      <a:pt x="17" y="13"/>
                    </a:cubicBezTo>
                    <a:cubicBezTo>
                      <a:pt x="19" y="20"/>
                      <a:pt x="19" y="20"/>
                      <a:pt x="19" y="20"/>
                    </a:cubicBezTo>
                    <a:cubicBezTo>
                      <a:pt x="7" y="23"/>
                      <a:pt x="7" y="23"/>
                      <a:pt x="7" y="23"/>
                    </a:cubicBezTo>
                    <a:cubicBezTo>
                      <a:pt x="6" y="23"/>
                      <a:pt x="6" y="23"/>
                      <a:pt x="6" y="23"/>
                    </a:cubicBezTo>
                    <a:close/>
                    <a:moveTo>
                      <a:pt x="7" y="19"/>
                    </a:moveTo>
                    <a:cubicBezTo>
                      <a:pt x="14" y="17"/>
                      <a:pt x="14" y="17"/>
                      <a:pt x="14" y="17"/>
                    </a:cubicBezTo>
                    <a:cubicBezTo>
                      <a:pt x="14" y="17"/>
                      <a:pt x="14" y="17"/>
                      <a:pt x="14" y="17"/>
                    </a:cubicBezTo>
                    <a:cubicBezTo>
                      <a:pt x="7" y="19"/>
                      <a:pt x="7" y="19"/>
                      <a:pt x="7" y="19"/>
                    </a:cubicBezTo>
                    <a:cubicBezTo>
                      <a:pt x="7" y="19"/>
                      <a:pt x="7" y="19"/>
                      <a:pt x="7" y="19"/>
                    </a:cubicBezTo>
                    <a:close/>
                    <a:moveTo>
                      <a:pt x="6" y="19"/>
                    </a:moveTo>
                    <a:cubicBezTo>
                      <a:pt x="6" y="19"/>
                      <a:pt x="6" y="18"/>
                      <a:pt x="5" y="18"/>
                    </a:cubicBezTo>
                    <a:cubicBezTo>
                      <a:pt x="5" y="18"/>
                      <a:pt x="5" y="18"/>
                      <a:pt x="5" y="18"/>
                    </a:cubicBezTo>
                    <a:cubicBezTo>
                      <a:pt x="5" y="18"/>
                      <a:pt x="5" y="18"/>
                      <a:pt x="5" y="17"/>
                    </a:cubicBezTo>
                    <a:cubicBezTo>
                      <a:pt x="5" y="17"/>
                      <a:pt x="5" y="17"/>
                      <a:pt x="5" y="17"/>
                    </a:cubicBezTo>
                    <a:cubicBezTo>
                      <a:pt x="5" y="18"/>
                      <a:pt x="6" y="18"/>
                      <a:pt x="6" y="19"/>
                    </a:cubicBezTo>
                    <a:close/>
                    <a:moveTo>
                      <a:pt x="4" y="15"/>
                    </a:moveTo>
                    <a:cubicBezTo>
                      <a:pt x="4" y="14"/>
                      <a:pt x="4" y="14"/>
                      <a:pt x="4" y="13"/>
                    </a:cubicBezTo>
                    <a:cubicBezTo>
                      <a:pt x="4" y="13"/>
                      <a:pt x="4" y="13"/>
                      <a:pt x="4" y="13"/>
                    </a:cubicBezTo>
                    <a:cubicBezTo>
                      <a:pt x="4" y="14"/>
                      <a:pt x="4" y="14"/>
                      <a:pt x="4" y="15"/>
                    </a:cubicBezTo>
                    <a:close/>
                    <a:moveTo>
                      <a:pt x="6" y="10"/>
                    </a:moveTo>
                    <a:cubicBezTo>
                      <a:pt x="7" y="9"/>
                      <a:pt x="7" y="9"/>
                      <a:pt x="7" y="8"/>
                    </a:cubicBezTo>
                    <a:cubicBezTo>
                      <a:pt x="7" y="8"/>
                      <a:pt x="7" y="8"/>
                      <a:pt x="7" y="8"/>
                    </a:cubicBezTo>
                    <a:cubicBezTo>
                      <a:pt x="7" y="9"/>
                      <a:pt x="7" y="9"/>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8" name="Freeform 3805"/>
              <p:cNvSpPr/>
              <p:nvPr/>
            </p:nvSpPr>
            <p:spPr bwMode="auto">
              <a:xfrm>
                <a:off x="6353068" y="2677526"/>
                <a:ext cx="85513" cy="85513"/>
              </a:xfrm>
              <a:custGeom>
                <a:avLst/>
                <a:gdLst>
                  <a:gd name="T0" fmla="*/ 0 w 17"/>
                  <a:gd name="T1" fmla="*/ 9 h 17"/>
                  <a:gd name="T2" fmla="*/ 3 w 17"/>
                  <a:gd name="T3" fmla="*/ 6 h 17"/>
                  <a:gd name="T4" fmla="*/ 6 w 17"/>
                  <a:gd name="T5" fmla="*/ 10 h 17"/>
                  <a:gd name="T6" fmla="*/ 14 w 17"/>
                  <a:gd name="T7" fmla="*/ 0 h 17"/>
                  <a:gd name="T8" fmla="*/ 14 w 17"/>
                  <a:gd name="T9" fmla="*/ 0 h 17"/>
                  <a:gd name="T10" fmla="*/ 17 w 17"/>
                  <a:gd name="T11" fmla="*/ 4 h 17"/>
                  <a:gd name="T12" fmla="*/ 7 w 17"/>
                  <a:gd name="T13" fmla="*/ 17 h 17"/>
                  <a:gd name="T14" fmla="*/ 0 w 17"/>
                  <a:gd name="T15" fmla="*/ 9 h 17"/>
                  <a:gd name="T16" fmla="*/ 0 w 17"/>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9"/>
                    </a:moveTo>
                    <a:lnTo>
                      <a:pt x="3" y="6"/>
                    </a:lnTo>
                    <a:lnTo>
                      <a:pt x="6" y="10"/>
                    </a:lnTo>
                    <a:lnTo>
                      <a:pt x="14" y="0"/>
                    </a:lnTo>
                    <a:lnTo>
                      <a:pt x="14" y="0"/>
                    </a:lnTo>
                    <a:lnTo>
                      <a:pt x="17" y="4"/>
                    </a:lnTo>
                    <a:lnTo>
                      <a:pt x="7" y="17"/>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3806"/>
              <p:cNvSpPr>
                <a:spLocks noEditPoints="1"/>
              </p:cNvSpPr>
              <p:nvPr/>
            </p:nvSpPr>
            <p:spPr bwMode="auto">
              <a:xfrm>
                <a:off x="6332948" y="2667465"/>
                <a:ext cx="125753" cy="110661"/>
              </a:xfrm>
              <a:custGeom>
                <a:avLst/>
                <a:gdLst>
                  <a:gd name="T0" fmla="*/ 2 w 25"/>
                  <a:gd name="T1" fmla="*/ 13 h 22"/>
                  <a:gd name="T2" fmla="*/ 4 w 25"/>
                  <a:gd name="T3" fmla="*/ 11 h 22"/>
                  <a:gd name="T4" fmla="*/ 5 w 25"/>
                  <a:gd name="T5" fmla="*/ 13 h 22"/>
                  <a:gd name="T6" fmla="*/ 4 w 25"/>
                  <a:gd name="T7" fmla="*/ 11 h 22"/>
                  <a:gd name="T8" fmla="*/ 2 w 25"/>
                  <a:gd name="T9" fmla="*/ 13 h 22"/>
                  <a:gd name="T10" fmla="*/ 0 w 25"/>
                  <a:gd name="T11" fmla="*/ 11 h 22"/>
                  <a:gd name="T12" fmla="*/ 7 w 25"/>
                  <a:gd name="T13" fmla="*/ 6 h 22"/>
                  <a:gd name="T14" fmla="*/ 8 w 25"/>
                  <a:gd name="T15" fmla="*/ 7 h 22"/>
                  <a:gd name="T16" fmla="*/ 10 w 25"/>
                  <a:gd name="T17" fmla="*/ 9 h 22"/>
                  <a:gd name="T18" fmla="*/ 17 w 25"/>
                  <a:gd name="T19" fmla="*/ 0 h 22"/>
                  <a:gd name="T20" fmla="*/ 18 w 25"/>
                  <a:gd name="T21" fmla="*/ 0 h 22"/>
                  <a:gd name="T22" fmla="*/ 18 w 25"/>
                  <a:gd name="T23" fmla="*/ 0 h 22"/>
                  <a:gd name="T24" fmla="*/ 25 w 25"/>
                  <a:gd name="T25" fmla="*/ 5 h 22"/>
                  <a:gd name="T26" fmla="*/ 11 w 25"/>
                  <a:gd name="T27" fmla="*/ 22 h 22"/>
                  <a:gd name="T28" fmla="*/ 2 w 25"/>
                  <a:gd name="T29" fmla="*/ 13 h 22"/>
                  <a:gd name="T30" fmla="*/ 2 w 25"/>
                  <a:gd name="T31" fmla="*/ 13 h 22"/>
                  <a:gd name="T32" fmla="*/ 11 w 25"/>
                  <a:gd name="T33" fmla="*/ 16 h 22"/>
                  <a:gd name="T34" fmla="*/ 18 w 25"/>
                  <a:gd name="T35" fmla="*/ 6 h 22"/>
                  <a:gd name="T36" fmla="*/ 18 w 25"/>
                  <a:gd name="T37" fmla="*/ 6 h 22"/>
                  <a:gd name="T38" fmla="*/ 11 w 25"/>
                  <a:gd name="T39" fmla="*/ 16 h 22"/>
                  <a:gd name="T40" fmla="*/ 11 w 25"/>
                  <a:gd name="T41" fmla="*/ 16 h 22"/>
                  <a:gd name="T42" fmla="*/ 11 w 25"/>
                  <a:gd name="T4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2">
                    <a:moveTo>
                      <a:pt x="2" y="13"/>
                    </a:moveTo>
                    <a:lnTo>
                      <a:pt x="4" y="11"/>
                    </a:lnTo>
                    <a:lnTo>
                      <a:pt x="5" y="13"/>
                    </a:lnTo>
                    <a:lnTo>
                      <a:pt x="4" y="11"/>
                    </a:lnTo>
                    <a:lnTo>
                      <a:pt x="2" y="13"/>
                    </a:lnTo>
                    <a:lnTo>
                      <a:pt x="0" y="11"/>
                    </a:lnTo>
                    <a:lnTo>
                      <a:pt x="7" y="6"/>
                    </a:lnTo>
                    <a:lnTo>
                      <a:pt x="8" y="7"/>
                    </a:lnTo>
                    <a:lnTo>
                      <a:pt x="10" y="9"/>
                    </a:lnTo>
                    <a:lnTo>
                      <a:pt x="17" y="0"/>
                    </a:lnTo>
                    <a:lnTo>
                      <a:pt x="18" y="0"/>
                    </a:lnTo>
                    <a:lnTo>
                      <a:pt x="18" y="0"/>
                    </a:lnTo>
                    <a:lnTo>
                      <a:pt x="25" y="5"/>
                    </a:lnTo>
                    <a:lnTo>
                      <a:pt x="11" y="22"/>
                    </a:lnTo>
                    <a:lnTo>
                      <a:pt x="2" y="13"/>
                    </a:lnTo>
                    <a:lnTo>
                      <a:pt x="2" y="13"/>
                    </a:lnTo>
                    <a:close/>
                    <a:moveTo>
                      <a:pt x="11" y="16"/>
                    </a:moveTo>
                    <a:lnTo>
                      <a:pt x="18" y="6"/>
                    </a:lnTo>
                    <a:lnTo>
                      <a:pt x="18" y="6"/>
                    </a:lnTo>
                    <a:lnTo>
                      <a:pt x="11" y="16"/>
                    </a:lnTo>
                    <a:lnTo>
                      <a:pt x="11" y="16"/>
                    </a:lnTo>
                    <a:lnTo>
                      <a:pt x="11"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0" name="Freeform 3807"/>
              <p:cNvSpPr>
                <a:spLocks noEditPoints="1"/>
              </p:cNvSpPr>
              <p:nvPr/>
            </p:nvSpPr>
            <p:spPr bwMode="auto">
              <a:xfrm>
                <a:off x="7142786" y="3009510"/>
                <a:ext cx="523126" cy="286715"/>
              </a:xfrm>
              <a:custGeom>
                <a:avLst/>
                <a:gdLst>
                  <a:gd name="T0" fmla="*/ 70 w 95"/>
                  <a:gd name="T1" fmla="*/ 50 h 52"/>
                  <a:gd name="T2" fmla="*/ 71 w 95"/>
                  <a:gd name="T3" fmla="*/ 46 h 52"/>
                  <a:gd name="T4" fmla="*/ 74 w 95"/>
                  <a:gd name="T5" fmla="*/ 47 h 52"/>
                  <a:gd name="T6" fmla="*/ 74 w 95"/>
                  <a:gd name="T7" fmla="*/ 47 h 52"/>
                  <a:gd name="T8" fmla="*/ 82 w 95"/>
                  <a:gd name="T9" fmla="*/ 48 h 52"/>
                  <a:gd name="T10" fmla="*/ 82 w 95"/>
                  <a:gd name="T11" fmla="*/ 48 h 52"/>
                  <a:gd name="T12" fmla="*/ 90 w 95"/>
                  <a:gd name="T13" fmla="*/ 47 h 52"/>
                  <a:gd name="T14" fmla="*/ 90 w 95"/>
                  <a:gd name="T15" fmla="*/ 47 h 52"/>
                  <a:gd name="T16" fmla="*/ 91 w 95"/>
                  <a:gd name="T17" fmla="*/ 40 h 52"/>
                  <a:gd name="T18" fmla="*/ 91 w 95"/>
                  <a:gd name="T19" fmla="*/ 40 h 52"/>
                  <a:gd name="T20" fmla="*/ 79 w 95"/>
                  <a:gd name="T21" fmla="*/ 8 h 52"/>
                  <a:gd name="T22" fmla="*/ 79 w 95"/>
                  <a:gd name="T23" fmla="*/ 8 h 52"/>
                  <a:gd name="T24" fmla="*/ 43 w 95"/>
                  <a:gd name="T25" fmla="*/ 4 h 52"/>
                  <a:gd name="T26" fmla="*/ 43 w 95"/>
                  <a:gd name="T27" fmla="*/ 4 h 52"/>
                  <a:gd name="T28" fmla="*/ 0 w 95"/>
                  <a:gd name="T29" fmla="*/ 6 h 52"/>
                  <a:gd name="T30" fmla="*/ 0 w 95"/>
                  <a:gd name="T31" fmla="*/ 6 h 52"/>
                  <a:gd name="T32" fmla="*/ 0 w 95"/>
                  <a:gd name="T33" fmla="*/ 2 h 52"/>
                  <a:gd name="T34" fmla="*/ 43 w 95"/>
                  <a:gd name="T35" fmla="*/ 0 h 52"/>
                  <a:gd name="T36" fmla="*/ 43 w 95"/>
                  <a:gd name="T37" fmla="*/ 0 h 52"/>
                  <a:gd name="T38" fmla="*/ 81 w 95"/>
                  <a:gd name="T39" fmla="*/ 4 h 52"/>
                  <a:gd name="T40" fmla="*/ 81 w 95"/>
                  <a:gd name="T41" fmla="*/ 4 h 52"/>
                  <a:gd name="T42" fmla="*/ 95 w 95"/>
                  <a:gd name="T43" fmla="*/ 40 h 52"/>
                  <a:gd name="T44" fmla="*/ 95 w 95"/>
                  <a:gd name="T45" fmla="*/ 40 h 52"/>
                  <a:gd name="T46" fmla="*/ 91 w 95"/>
                  <a:gd name="T47" fmla="*/ 50 h 52"/>
                  <a:gd name="T48" fmla="*/ 91 w 95"/>
                  <a:gd name="T49" fmla="*/ 50 h 52"/>
                  <a:gd name="T50" fmla="*/ 82 w 95"/>
                  <a:gd name="T51" fmla="*/ 52 h 52"/>
                  <a:gd name="T52" fmla="*/ 82 w 95"/>
                  <a:gd name="T53" fmla="*/ 52 h 52"/>
                  <a:gd name="T54" fmla="*/ 70 w 95"/>
                  <a:gd name="T55" fmla="*/ 50 h 52"/>
                  <a:gd name="T56" fmla="*/ 0 w 95"/>
                  <a:gd name="T57" fmla="*/ 6 h 52"/>
                  <a:gd name="T58" fmla="*/ 0 w 95"/>
                  <a:gd name="T59" fmla="*/ 6 h 52"/>
                  <a:gd name="T60" fmla="*/ 0 w 95"/>
                  <a:gd name="T61" fmla="*/ 6 h 52"/>
                  <a:gd name="T62" fmla="*/ 0 w 95"/>
                  <a:gd name="T63" fmla="*/ 6 h 52"/>
                  <a:gd name="T64" fmla="*/ 0 w 95"/>
                  <a:gd name="T6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52">
                    <a:moveTo>
                      <a:pt x="70" y="50"/>
                    </a:moveTo>
                    <a:cubicBezTo>
                      <a:pt x="71" y="46"/>
                      <a:pt x="71" y="46"/>
                      <a:pt x="71" y="46"/>
                    </a:cubicBezTo>
                    <a:cubicBezTo>
                      <a:pt x="71" y="46"/>
                      <a:pt x="72" y="47"/>
                      <a:pt x="74" y="47"/>
                    </a:cubicBezTo>
                    <a:cubicBezTo>
                      <a:pt x="74" y="47"/>
                      <a:pt x="74" y="47"/>
                      <a:pt x="74" y="47"/>
                    </a:cubicBezTo>
                    <a:cubicBezTo>
                      <a:pt x="76" y="48"/>
                      <a:pt x="79" y="48"/>
                      <a:pt x="82" y="48"/>
                    </a:cubicBezTo>
                    <a:cubicBezTo>
                      <a:pt x="82" y="48"/>
                      <a:pt x="82" y="48"/>
                      <a:pt x="82" y="48"/>
                    </a:cubicBezTo>
                    <a:cubicBezTo>
                      <a:pt x="85" y="48"/>
                      <a:pt x="87" y="48"/>
                      <a:pt x="90" y="47"/>
                    </a:cubicBezTo>
                    <a:cubicBezTo>
                      <a:pt x="90" y="47"/>
                      <a:pt x="90" y="47"/>
                      <a:pt x="90" y="47"/>
                    </a:cubicBezTo>
                    <a:cubicBezTo>
                      <a:pt x="90" y="46"/>
                      <a:pt x="92" y="44"/>
                      <a:pt x="91" y="40"/>
                    </a:cubicBezTo>
                    <a:cubicBezTo>
                      <a:pt x="91" y="40"/>
                      <a:pt x="91" y="40"/>
                      <a:pt x="91" y="40"/>
                    </a:cubicBezTo>
                    <a:cubicBezTo>
                      <a:pt x="92" y="29"/>
                      <a:pt x="85" y="11"/>
                      <a:pt x="79" y="8"/>
                    </a:cubicBezTo>
                    <a:cubicBezTo>
                      <a:pt x="79" y="8"/>
                      <a:pt x="79" y="8"/>
                      <a:pt x="79" y="8"/>
                    </a:cubicBezTo>
                    <a:cubicBezTo>
                      <a:pt x="75" y="5"/>
                      <a:pt x="59" y="4"/>
                      <a:pt x="43" y="4"/>
                    </a:cubicBezTo>
                    <a:cubicBezTo>
                      <a:pt x="43" y="4"/>
                      <a:pt x="43" y="4"/>
                      <a:pt x="43" y="4"/>
                    </a:cubicBezTo>
                    <a:cubicBezTo>
                      <a:pt x="22" y="4"/>
                      <a:pt x="1" y="6"/>
                      <a:pt x="0" y="6"/>
                    </a:cubicBezTo>
                    <a:cubicBezTo>
                      <a:pt x="0" y="6"/>
                      <a:pt x="0" y="6"/>
                      <a:pt x="0" y="6"/>
                    </a:cubicBezTo>
                    <a:cubicBezTo>
                      <a:pt x="0" y="2"/>
                      <a:pt x="0" y="2"/>
                      <a:pt x="0" y="2"/>
                    </a:cubicBezTo>
                    <a:cubicBezTo>
                      <a:pt x="0" y="2"/>
                      <a:pt x="22" y="0"/>
                      <a:pt x="43" y="0"/>
                    </a:cubicBezTo>
                    <a:cubicBezTo>
                      <a:pt x="43" y="0"/>
                      <a:pt x="43" y="0"/>
                      <a:pt x="43" y="0"/>
                    </a:cubicBezTo>
                    <a:cubicBezTo>
                      <a:pt x="59" y="0"/>
                      <a:pt x="75" y="1"/>
                      <a:pt x="81" y="4"/>
                    </a:cubicBezTo>
                    <a:cubicBezTo>
                      <a:pt x="81" y="4"/>
                      <a:pt x="81" y="4"/>
                      <a:pt x="81" y="4"/>
                    </a:cubicBezTo>
                    <a:cubicBezTo>
                      <a:pt x="89" y="10"/>
                      <a:pt x="95" y="28"/>
                      <a:pt x="95" y="40"/>
                    </a:cubicBezTo>
                    <a:cubicBezTo>
                      <a:pt x="95" y="40"/>
                      <a:pt x="95" y="40"/>
                      <a:pt x="95" y="40"/>
                    </a:cubicBezTo>
                    <a:cubicBezTo>
                      <a:pt x="95" y="44"/>
                      <a:pt x="95" y="48"/>
                      <a:pt x="91" y="50"/>
                    </a:cubicBezTo>
                    <a:cubicBezTo>
                      <a:pt x="91" y="50"/>
                      <a:pt x="91" y="50"/>
                      <a:pt x="91" y="50"/>
                    </a:cubicBezTo>
                    <a:cubicBezTo>
                      <a:pt x="88" y="52"/>
                      <a:pt x="85" y="52"/>
                      <a:pt x="82" y="52"/>
                    </a:cubicBezTo>
                    <a:cubicBezTo>
                      <a:pt x="82" y="52"/>
                      <a:pt x="82" y="52"/>
                      <a:pt x="82" y="52"/>
                    </a:cubicBezTo>
                    <a:cubicBezTo>
                      <a:pt x="76" y="52"/>
                      <a:pt x="70" y="50"/>
                      <a:pt x="70" y="50"/>
                    </a:cubicBezTo>
                    <a:close/>
                    <a:moveTo>
                      <a:pt x="0" y="6"/>
                    </a:moveTo>
                    <a:cubicBezTo>
                      <a:pt x="0" y="6"/>
                      <a:pt x="0" y="6"/>
                      <a:pt x="0" y="6"/>
                    </a:cubicBezTo>
                    <a:cubicBezTo>
                      <a:pt x="0" y="6"/>
                      <a:pt x="0" y="6"/>
                      <a:pt x="0" y="6"/>
                    </a:cubicBezTo>
                    <a:cubicBezTo>
                      <a:pt x="0" y="6"/>
                      <a:pt x="0"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1" name="Freeform 3808"/>
              <p:cNvSpPr>
                <a:spLocks noEditPoints="1"/>
              </p:cNvSpPr>
              <p:nvPr/>
            </p:nvSpPr>
            <p:spPr bwMode="auto">
              <a:xfrm>
                <a:off x="7127698" y="2999449"/>
                <a:ext cx="548278" cy="306835"/>
              </a:xfrm>
              <a:custGeom>
                <a:avLst/>
                <a:gdLst>
                  <a:gd name="T0" fmla="*/ 70 w 99"/>
                  <a:gd name="T1" fmla="*/ 52 h 56"/>
                  <a:gd name="T2" fmla="*/ 72 w 99"/>
                  <a:gd name="T3" fmla="*/ 47 h 56"/>
                  <a:gd name="T4" fmla="*/ 74 w 99"/>
                  <a:gd name="T5" fmla="*/ 47 h 56"/>
                  <a:gd name="T6" fmla="*/ 74 w 99"/>
                  <a:gd name="T7" fmla="*/ 47 h 56"/>
                  <a:gd name="T8" fmla="*/ 77 w 99"/>
                  <a:gd name="T9" fmla="*/ 47 h 56"/>
                  <a:gd name="T10" fmla="*/ 84 w 99"/>
                  <a:gd name="T11" fmla="*/ 48 h 56"/>
                  <a:gd name="T12" fmla="*/ 91 w 99"/>
                  <a:gd name="T13" fmla="*/ 47 h 56"/>
                  <a:gd name="T14" fmla="*/ 91 w 99"/>
                  <a:gd name="T15" fmla="*/ 42 h 56"/>
                  <a:gd name="T16" fmla="*/ 91 w 99"/>
                  <a:gd name="T17" fmla="*/ 42 h 56"/>
                  <a:gd name="T18" fmla="*/ 80 w 99"/>
                  <a:gd name="T19" fmla="*/ 11 h 56"/>
                  <a:gd name="T20" fmla="*/ 68 w 99"/>
                  <a:gd name="T21" fmla="*/ 9 h 56"/>
                  <a:gd name="T22" fmla="*/ 45 w 99"/>
                  <a:gd name="T23" fmla="*/ 8 h 56"/>
                  <a:gd name="T24" fmla="*/ 3 w 99"/>
                  <a:gd name="T25" fmla="*/ 10 h 56"/>
                  <a:gd name="T26" fmla="*/ 2 w 99"/>
                  <a:gd name="T27" fmla="*/ 2 h 56"/>
                  <a:gd name="T28" fmla="*/ 3 w 99"/>
                  <a:gd name="T29" fmla="*/ 2 h 56"/>
                  <a:gd name="T30" fmla="*/ 6 w 99"/>
                  <a:gd name="T31" fmla="*/ 1 h 56"/>
                  <a:gd name="T32" fmla="*/ 45 w 99"/>
                  <a:gd name="T33" fmla="*/ 0 h 56"/>
                  <a:gd name="T34" fmla="*/ 84 w 99"/>
                  <a:gd name="T35" fmla="*/ 5 h 56"/>
                  <a:gd name="T36" fmla="*/ 94 w 99"/>
                  <a:gd name="T37" fmla="*/ 54 h 56"/>
                  <a:gd name="T38" fmla="*/ 84 w 99"/>
                  <a:gd name="T39" fmla="*/ 56 h 56"/>
                  <a:gd name="T40" fmla="*/ 72 w 99"/>
                  <a:gd name="T41" fmla="*/ 52 h 56"/>
                  <a:gd name="T42" fmla="*/ 71 w 99"/>
                  <a:gd name="T43" fmla="*/ 54 h 56"/>
                  <a:gd name="T44" fmla="*/ 84 w 99"/>
                  <a:gd name="T45" fmla="*/ 52 h 56"/>
                  <a:gd name="T46" fmla="*/ 84 w 99"/>
                  <a:gd name="T47" fmla="*/ 52 h 56"/>
                  <a:gd name="T48" fmla="*/ 92 w 99"/>
                  <a:gd name="T49" fmla="*/ 50 h 56"/>
                  <a:gd name="T50" fmla="*/ 92 w 99"/>
                  <a:gd name="T51" fmla="*/ 50 h 56"/>
                  <a:gd name="T52" fmla="*/ 76 w 99"/>
                  <a:gd name="T53" fmla="*/ 51 h 56"/>
                  <a:gd name="T54" fmla="*/ 74 w 99"/>
                  <a:gd name="T55" fmla="*/ 51 h 56"/>
                  <a:gd name="T56" fmla="*/ 73 w 99"/>
                  <a:gd name="T57" fmla="*/ 50 h 56"/>
                  <a:gd name="T58" fmla="*/ 73 w 99"/>
                  <a:gd name="T59" fmla="*/ 50 h 56"/>
                  <a:gd name="T60" fmla="*/ 72 w 99"/>
                  <a:gd name="T61" fmla="*/ 50 h 56"/>
                  <a:gd name="T62" fmla="*/ 73 w 99"/>
                  <a:gd name="T63" fmla="*/ 50 h 56"/>
                  <a:gd name="T64" fmla="*/ 93 w 99"/>
                  <a:gd name="T65" fmla="*/ 50 h 56"/>
                  <a:gd name="T66" fmla="*/ 92 w 99"/>
                  <a:gd name="T67" fmla="*/ 50 h 56"/>
                  <a:gd name="T68" fmla="*/ 71 w 99"/>
                  <a:gd name="T69" fmla="*/ 49 h 56"/>
                  <a:gd name="T70" fmla="*/ 95 w 99"/>
                  <a:gd name="T71" fmla="*/ 47 h 56"/>
                  <a:gd name="T72" fmla="*/ 95 w 99"/>
                  <a:gd name="T73" fmla="*/ 45 h 56"/>
                  <a:gd name="T74" fmla="*/ 95 w 99"/>
                  <a:gd name="T75" fmla="*/ 40 h 56"/>
                  <a:gd name="T76" fmla="*/ 82 w 99"/>
                  <a:gd name="T77" fmla="*/ 8 h 56"/>
                  <a:gd name="T78" fmla="*/ 2 w 99"/>
                  <a:gd name="T79" fmla="*/ 10 h 56"/>
                  <a:gd name="T80" fmla="*/ 68 w 99"/>
                  <a:gd name="T81" fmla="*/ 5 h 56"/>
                  <a:gd name="T82" fmla="*/ 62 w 99"/>
                  <a:gd name="T83" fmla="*/ 5 h 56"/>
                  <a:gd name="T84" fmla="*/ 4 w 99"/>
                  <a:gd name="T85" fmla="*/ 5 h 56"/>
                  <a:gd name="T86" fmla="*/ 4 w 99"/>
                  <a:gd name="T87" fmla="*/ 5 h 56"/>
                  <a:gd name="T88" fmla="*/ 8 w 99"/>
                  <a:gd name="T89" fmla="*/ 5 h 56"/>
                  <a:gd name="T90" fmla="*/ 8 w 99"/>
                  <a:gd name="T91"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56">
                    <a:moveTo>
                      <a:pt x="71" y="54"/>
                    </a:moveTo>
                    <a:cubicBezTo>
                      <a:pt x="69" y="54"/>
                      <a:pt x="69" y="54"/>
                      <a:pt x="69" y="54"/>
                    </a:cubicBezTo>
                    <a:cubicBezTo>
                      <a:pt x="70" y="52"/>
                      <a:pt x="70" y="52"/>
                      <a:pt x="70" y="52"/>
                    </a:cubicBezTo>
                    <a:cubicBezTo>
                      <a:pt x="71" y="48"/>
                      <a:pt x="71" y="48"/>
                      <a:pt x="71" y="48"/>
                    </a:cubicBezTo>
                    <a:cubicBezTo>
                      <a:pt x="71" y="48"/>
                      <a:pt x="71" y="47"/>
                      <a:pt x="72" y="47"/>
                    </a:cubicBezTo>
                    <a:cubicBezTo>
                      <a:pt x="72" y="47"/>
                      <a:pt x="72" y="47"/>
                      <a:pt x="72" y="47"/>
                    </a:cubicBezTo>
                    <a:cubicBezTo>
                      <a:pt x="72" y="47"/>
                      <a:pt x="72" y="46"/>
                      <a:pt x="73" y="46"/>
                    </a:cubicBezTo>
                    <a:cubicBezTo>
                      <a:pt x="73" y="46"/>
                      <a:pt x="73" y="46"/>
                      <a:pt x="73" y="46"/>
                    </a:cubicBezTo>
                    <a:cubicBezTo>
                      <a:pt x="73" y="46"/>
                      <a:pt x="73" y="46"/>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5" y="47"/>
                      <a:pt x="76" y="47"/>
                      <a:pt x="77" y="47"/>
                    </a:cubicBezTo>
                    <a:cubicBezTo>
                      <a:pt x="77" y="47"/>
                      <a:pt x="77" y="47"/>
                      <a:pt x="77" y="47"/>
                    </a:cubicBezTo>
                    <a:cubicBezTo>
                      <a:pt x="79" y="48"/>
                      <a:pt x="81" y="48"/>
                      <a:pt x="84" y="48"/>
                    </a:cubicBezTo>
                    <a:cubicBezTo>
                      <a:pt x="84" y="48"/>
                      <a:pt x="84" y="48"/>
                      <a:pt x="84" y="48"/>
                    </a:cubicBezTo>
                    <a:cubicBezTo>
                      <a:pt x="84" y="48"/>
                      <a:pt x="84" y="48"/>
                      <a:pt x="84" y="48"/>
                    </a:cubicBezTo>
                    <a:cubicBezTo>
                      <a:pt x="86" y="48"/>
                      <a:pt x="89" y="48"/>
                      <a:pt x="91" y="47"/>
                    </a:cubicBezTo>
                    <a:cubicBezTo>
                      <a:pt x="91" y="47"/>
                      <a:pt x="91" y="47"/>
                      <a:pt x="91" y="47"/>
                    </a:cubicBezTo>
                    <a:cubicBezTo>
                      <a:pt x="91" y="47"/>
                      <a:pt x="91" y="46"/>
                      <a:pt x="91" y="46"/>
                    </a:cubicBezTo>
                    <a:cubicBezTo>
                      <a:pt x="91" y="46"/>
                      <a:pt x="91" y="46"/>
                      <a:pt x="91" y="46"/>
                    </a:cubicBezTo>
                    <a:cubicBezTo>
                      <a:pt x="91" y="45"/>
                      <a:pt x="91" y="44"/>
                      <a:pt x="91" y="42"/>
                    </a:cubicBezTo>
                    <a:cubicBezTo>
                      <a:pt x="91" y="42"/>
                      <a:pt x="91" y="42"/>
                      <a:pt x="91" y="42"/>
                    </a:cubicBezTo>
                    <a:cubicBezTo>
                      <a:pt x="91" y="42"/>
                      <a:pt x="91" y="42"/>
                      <a:pt x="91" y="42"/>
                    </a:cubicBezTo>
                    <a:cubicBezTo>
                      <a:pt x="91" y="42"/>
                      <a:pt x="91" y="42"/>
                      <a:pt x="91" y="42"/>
                    </a:cubicBezTo>
                    <a:cubicBezTo>
                      <a:pt x="91" y="42"/>
                      <a:pt x="91" y="42"/>
                      <a:pt x="91" y="41"/>
                    </a:cubicBezTo>
                    <a:cubicBezTo>
                      <a:pt x="91" y="41"/>
                      <a:pt x="91" y="41"/>
                      <a:pt x="91" y="41"/>
                    </a:cubicBezTo>
                    <a:cubicBezTo>
                      <a:pt x="92" y="32"/>
                      <a:pt x="85" y="14"/>
                      <a:pt x="80" y="11"/>
                    </a:cubicBezTo>
                    <a:cubicBezTo>
                      <a:pt x="80" y="11"/>
                      <a:pt x="80" y="11"/>
                      <a:pt x="80" y="11"/>
                    </a:cubicBezTo>
                    <a:cubicBezTo>
                      <a:pt x="79" y="11"/>
                      <a:pt x="74" y="10"/>
                      <a:pt x="68" y="9"/>
                    </a:cubicBezTo>
                    <a:cubicBezTo>
                      <a:pt x="68" y="9"/>
                      <a:pt x="68" y="9"/>
                      <a:pt x="68" y="9"/>
                    </a:cubicBezTo>
                    <a:cubicBezTo>
                      <a:pt x="62" y="9"/>
                      <a:pt x="54" y="8"/>
                      <a:pt x="47" y="8"/>
                    </a:cubicBezTo>
                    <a:cubicBezTo>
                      <a:pt x="47" y="8"/>
                      <a:pt x="47" y="8"/>
                      <a:pt x="47" y="8"/>
                    </a:cubicBezTo>
                    <a:cubicBezTo>
                      <a:pt x="46" y="8"/>
                      <a:pt x="45" y="8"/>
                      <a:pt x="45" y="8"/>
                    </a:cubicBezTo>
                    <a:cubicBezTo>
                      <a:pt x="45" y="8"/>
                      <a:pt x="45" y="8"/>
                      <a:pt x="45" y="8"/>
                    </a:cubicBezTo>
                    <a:cubicBezTo>
                      <a:pt x="24" y="8"/>
                      <a:pt x="3" y="10"/>
                      <a:pt x="3" y="10"/>
                    </a:cubicBezTo>
                    <a:cubicBezTo>
                      <a:pt x="3" y="10"/>
                      <a:pt x="3" y="10"/>
                      <a:pt x="3" y="10"/>
                    </a:cubicBezTo>
                    <a:cubicBezTo>
                      <a:pt x="1" y="10"/>
                      <a:pt x="1" y="10"/>
                      <a:pt x="1" y="10"/>
                    </a:cubicBezTo>
                    <a:cubicBezTo>
                      <a:pt x="0" y="2"/>
                      <a:pt x="0" y="2"/>
                      <a:pt x="0" y="2"/>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4" y="1"/>
                      <a:pt x="5" y="1"/>
                      <a:pt x="6" y="1"/>
                    </a:cubicBezTo>
                    <a:cubicBezTo>
                      <a:pt x="6" y="1"/>
                      <a:pt x="6" y="1"/>
                      <a:pt x="6" y="1"/>
                    </a:cubicBezTo>
                    <a:cubicBezTo>
                      <a:pt x="8" y="1"/>
                      <a:pt x="12" y="1"/>
                      <a:pt x="16" y="1"/>
                    </a:cubicBezTo>
                    <a:cubicBezTo>
                      <a:pt x="16" y="1"/>
                      <a:pt x="16" y="1"/>
                      <a:pt x="16" y="1"/>
                    </a:cubicBezTo>
                    <a:cubicBezTo>
                      <a:pt x="24" y="1"/>
                      <a:pt x="34" y="0"/>
                      <a:pt x="45" y="0"/>
                    </a:cubicBezTo>
                    <a:cubicBezTo>
                      <a:pt x="45" y="0"/>
                      <a:pt x="45" y="0"/>
                      <a:pt x="45" y="0"/>
                    </a:cubicBezTo>
                    <a:cubicBezTo>
                      <a:pt x="62" y="0"/>
                      <a:pt x="77" y="1"/>
                      <a:pt x="84" y="5"/>
                    </a:cubicBezTo>
                    <a:cubicBezTo>
                      <a:pt x="84" y="5"/>
                      <a:pt x="84" y="5"/>
                      <a:pt x="84" y="5"/>
                    </a:cubicBezTo>
                    <a:cubicBezTo>
                      <a:pt x="94" y="11"/>
                      <a:pt x="99" y="29"/>
                      <a:pt x="99" y="42"/>
                    </a:cubicBezTo>
                    <a:cubicBezTo>
                      <a:pt x="99" y="42"/>
                      <a:pt x="99" y="42"/>
                      <a:pt x="99" y="42"/>
                    </a:cubicBezTo>
                    <a:cubicBezTo>
                      <a:pt x="99" y="46"/>
                      <a:pt x="99" y="51"/>
                      <a:pt x="94" y="54"/>
                    </a:cubicBezTo>
                    <a:cubicBezTo>
                      <a:pt x="94" y="54"/>
                      <a:pt x="94" y="54"/>
                      <a:pt x="94" y="54"/>
                    </a:cubicBezTo>
                    <a:cubicBezTo>
                      <a:pt x="91" y="56"/>
                      <a:pt x="87" y="56"/>
                      <a:pt x="84" y="56"/>
                    </a:cubicBezTo>
                    <a:cubicBezTo>
                      <a:pt x="84" y="56"/>
                      <a:pt x="84" y="56"/>
                      <a:pt x="84" y="56"/>
                    </a:cubicBezTo>
                    <a:cubicBezTo>
                      <a:pt x="78" y="56"/>
                      <a:pt x="72" y="55"/>
                      <a:pt x="71" y="54"/>
                    </a:cubicBezTo>
                    <a:close/>
                    <a:moveTo>
                      <a:pt x="71" y="54"/>
                    </a:moveTo>
                    <a:cubicBezTo>
                      <a:pt x="72" y="52"/>
                      <a:pt x="72" y="52"/>
                      <a:pt x="72" y="52"/>
                    </a:cubicBezTo>
                    <a:cubicBezTo>
                      <a:pt x="74" y="53"/>
                      <a:pt x="74" y="53"/>
                      <a:pt x="74" y="53"/>
                    </a:cubicBezTo>
                    <a:cubicBezTo>
                      <a:pt x="72" y="52"/>
                      <a:pt x="72" y="52"/>
                      <a:pt x="72" y="52"/>
                    </a:cubicBezTo>
                    <a:cubicBezTo>
                      <a:pt x="71" y="54"/>
                      <a:pt x="71" y="54"/>
                      <a:pt x="71" y="54"/>
                    </a:cubicBezTo>
                    <a:close/>
                    <a:moveTo>
                      <a:pt x="84" y="52"/>
                    </a:moveTo>
                    <a:cubicBezTo>
                      <a:pt x="84" y="52"/>
                      <a:pt x="84" y="52"/>
                      <a:pt x="84" y="52"/>
                    </a:cubicBezTo>
                    <a:cubicBezTo>
                      <a:pt x="84" y="52"/>
                      <a:pt x="84" y="52"/>
                      <a:pt x="84" y="52"/>
                    </a:cubicBezTo>
                    <a:cubicBezTo>
                      <a:pt x="84" y="52"/>
                      <a:pt x="84" y="52"/>
                      <a:pt x="84" y="52"/>
                    </a:cubicBezTo>
                    <a:cubicBezTo>
                      <a:pt x="84" y="52"/>
                      <a:pt x="84" y="52"/>
                      <a:pt x="84" y="52"/>
                    </a:cubicBezTo>
                    <a:cubicBezTo>
                      <a:pt x="84" y="52"/>
                      <a:pt x="84" y="52"/>
                      <a:pt x="84" y="52"/>
                    </a:cubicBezTo>
                    <a:close/>
                    <a:moveTo>
                      <a:pt x="84" y="52"/>
                    </a:moveTo>
                    <a:cubicBezTo>
                      <a:pt x="84" y="52"/>
                      <a:pt x="84" y="52"/>
                      <a:pt x="84" y="52"/>
                    </a:cubicBezTo>
                    <a:cubicBezTo>
                      <a:pt x="87" y="52"/>
                      <a:pt x="90" y="52"/>
                      <a:pt x="92" y="50"/>
                    </a:cubicBezTo>
                    <a:cubicBezTo>
                      <a:pt x="92" y="50"/>
                      <a:pt x="92" y="50"/>
                      <a:pt x="92" y="50"/>
                    </a:cubicBezTo>
                    <a:cubicBezTo>
                      <a:pt x="92" y="50"/>
                      <a:pt x="92" y="50"/>
                      <a:pt x="92" y="50"/>
                    </a:cubicBezTo>
                    <a:cubicBezTo>
                      <a:pt x="92" y="50"/>
                      <a:pt x="92" y="50"/>
                      <a:pt x="92" y="50"/>
                    </a:cubicBezTo>
                    <a:cubicBezTo>
                      <a:pt x="90" y="52"/>
                      <a:pt x="87" y="52"/>
                      <a:pt x="84" y="52"/>
                    </a:cubicBezTo>
                    <a:close/>
                    <a:moveTo>
                      <a:pt x="80" y="52"/>
                    </a:moveTo>
                    <a:cubicBezTo>
                      <a:pt x="78" y="52"/>
                      <a:pt x="77" y="51"/>
                      <a:pt x="76" y="51"/>
                    </a:cubicBezTo>
                    <a:cubicBezTo>
                      <a:pt x="76" y="51"/>
                      <a:pt x="76" y="51"/>
                      <a:pt x="76" y="51"/>
                    </a:cubicBezTo>
                    <a:cubicBezTo>
                      <a:pt x="75" y="51"/>
                      <a:pt x="75" y="51"/>
                      <a:pt x="74" y="51"/>
                    </a:cubicBezTo>
                    <a:cubicBezTo>
                      <a:pt x="74" y="51"/>
                      <a:pt x="74" y="51"/>
                      <a:pt x="74" y="51"/>
                    </a:cubicBezTo>
                    <a:cubicBezTo>
                      <a:pt x="74" y="51"/>
                      <a:pt x="74" y="51"/>
                      <a:pt x="74" y="51"/>
                    </a:cubicBezTo>
                    <a:cubicBezTo>
                      <a:pt x="76" y="51"/>
                      <a:pt x="78" y="52"/>
                      <a:pt x="80" y="52"/>
                    </a:cubicBezTo>
                    <a:close/>
                    <a:moveTo>
                      <a:pt x="73" y="50"/>
                    </a:moveTo>
                    <a:cubicBezTo>
                      <a:pt x="73" y="50"/>
                      <a:pt x="73" y="50"/>
                      <a:pt x="73" y="50"/>
                    </a:cubicBezTo>
                    <a:cubicBezTo>
                      <a:pt x="73" y="50"/>
                      <a:pt x="73" y="50"/>
                      <a:pt x="73" y="50"/>
                    </a:cubicBezTo>
                    <a:cubicBezTo>
                      <a:pt x="73" y="50"/>
                      <a:pt x="73" y="50"/>
                      <a:pt x="73" y="50"/>
                    </a:cubicBezTo>
                    <a:cubicBezTo>
                      <a:pt x="72" y="50"/>
                      <a:pt x="72" y="50"/>
                      <a:pt x="72" y="50"/>
                    </a:cubicBezTo>
                    <a:cubicBezTo>
                      <a:pt x="72" y="50"/>
                      <a:pt x="72" y="50"/>
                      <a:pt x="72" y="50"/>
                    </a:cubicBezTo>
                    <a:cubicBezTo>
                      <a:pt x="72" y="50"/>
                      <a:pt x="72" y="50"/>
                      <a:pt x="72" y="50"/>
                    </a:cubicBezTo>
                    <a:cubicBezTo>
                      <a:pt x="72" y="50"/>
                      <a:pt x="72" y="50"/>
                      <a:pt x="72" y="50"/>
                    </a:cubicBezTo>
                    <a:cubicBezTo>
                      <a:pt x="72" y="50"/>
                      <a:pt x="73" y="50"/>
                      <a:pt x="73" y="50"/>
                    </a:cubicBezTo>
                    <a:cubicBezTo>
                      <a:pt x="73" y="50"/>
                      <a:pt x="73" y="50"/>
                      <a:pt x="73" y="50"/>
                    </a:cubicBezTo>
                    <a:cubicBezTo>
                      <a:pt x="73" y="50"/>
                      <a:pt x="73" y="50"/>
                      <a:pt x="73" y="50"/>
                    </a:cubicBezTo>
                    <a:close/>
                    <a:moveTo>
                      <a:pt x="92" y="50"/>
                    </a:moveTo>
                    <a:cubicBezTo>
                      <a:pt x="92" y="50"/>
                      <a:pt x="93" y="50"/>
                      <a:pt x="93" y="50"/>
                    </a:cubicBezTo>
                    <a:cubicBezTo>
                      <a:pt x="93" y="50"/>
                      <a:pt x="93" y="50"/>
                      <a:pt x="93" y="50"/>
                    </a:cubicBezTo>
                    <a:cubicBezTo>
                      <a:pt x="93" y="50"/>
                      <a:pt x="92" y="50"/>
                      <a:pt x="92" y="50"/>
                    </a:cubicBezTo>
                    <a:cubicBezTo>
                      <a:pt x="92" y="50"/>
                      <a:pt x="92" y="50"/>
                      <a:pt x="92" y="50"/>
                    </a:cubicBezTo>
                    <a:cubicBezTo>
                      <a:pt x="92" y="50"/>
                      <a:pt x="92" y="50"/>
                      <a:pt x="92" y="50"/>
                    </a:cubicBezTo>
                    <a:close/>
                    <a:moveTo>
                      <a:pt x="71" y="50"/>
                    </a:moveTo>
                    <a:cubicBezTo>
                      <a:pt x="71" y="50"/>
                      <a:pt x="71" y="49"/>
                      <a:pt x="71" y="49"/>
                    </a:cubicBezTo>
                    <a:cubicBezTo>
                      <a:pt x="71" y="49"/>
                      <a:pt x="71" y="49"/>
                      <a:pt x="71" y="49"/>
                    </a:cubicBezTo>
                    <a:cubicBezTo>
                      <a:pt x="71" y="49"/>
                      <a:pt x="71" y="49"/>
                      <a:pt x="71" y="50"/>
                    </a:cubicBezTo>
                    <a:close/>
                    <a:moveTo>
                      <a:pt x="95" y="47"/>
                    </a:moveTo>
                    <a:cubicBezTo>
                      <a:pt x="94" y="48"/>
                      <a:pt x="94" y="48"/>
                      <a:pt x="94" y="49"/>
                    </a:cubicBezTo>
                    <a:cubicBezTo>
                      <a:pt x="94" y="49"/>
                      <a:pt x="94" y="49"/>
                      <a:pt x="94" y="49"/>
                    </a:cubicBezTo>
                    <a:cubicBezTo>
                      <a:pt x="95" y="48"/>
                      <a:pt x="95" y="47"/>
                      <a:pt x="95" y="45"/>
                    </a:cubicBezTo>
                    <a:cubicBezTo>
                      <a:pt x="95" y="45"/>
                      <a:pt x="95" y="45"/>
                      <a:pt x="95" y="45"/>
                    </a:cubicBezTo>
                    <a:cubicBezTo>
                      <a:pt x="95" y="46"/>
                      <a:pt x="95" y="47"/>
                      <a:pt x="95" y="47"/>
                    </a:cubicBezTo>
                    <a:close/>
                    <a:moveTo>
                      <a:pt x="95" y="40"/>
                    </a:moveTo>
                    <a:cubicBezTo>
                      <a:pt x="95" y="29"/>
                      <a:pt x="89" y="12"/>
                      <a:pt x="82" y="8"/>
                    </a:cubicBezTo>
                    <a:cubicBezTo>
                      <a:pt x="82" y="8"/>
                      <a:pt x="82" y="8"/>
                      <a:pt x="82" y="8"/>
                    </a:cubicBezTo>
                    <a:cubicBezTo>
                      <a:pt x="82" y="8"/>
                      <a:pt x="82" y="8"/>
                      <a:pt x="82" y="8"/>
                    </a:cubicBezTo>
                    <a:cubicBezTo>
                      <a:pt x="82" y="8"/>
                      <a:pt x="82" y="8"/>
                      <a:pt x="82" y="8"/>
                    </a:cubicBezTo>
                    <a:cubicBezTo>
                      <a:pt x="89" y="12"/>
                      <a:pt x="95" y="29"/>
                      <a:pt x="95" y="40"/>
                    </a:cubicBezTo>
                    <a:close/>
                    <a:moveTo>
                      <a:pt x="2" y="10"/>
                    </a:moveTo>
                    <a:cubicBezTo>
                      <a:pt x="2" y="8"/>
                      <a:pt x="2" y="8"/>
                      <a:pt x="2" y="8"/>
                    </a:cubicBezTo>
                    <a:cubicBezTo>
                      <a:pt x="2" y="10"/>
                      <a:pt x="2" y="10"/>
                      <a:pt x="2" y="10"/>
                    </a:cubicBezTo>
                    <a:close/>
                    <a:moveTo>
                      <a:pt x="68" y="5"/>
                    </a:moveTo>
                    <a:cubicBezTo>
                      <a:pt x="71" y="5"/>
                      <a:pt x="73" y="6"/>
                      <a:pt x="75" y="6"/>
                    </a:cubicBezTo>
                    <a:cubicBezTo>
                      <a:pt x="75" y="6"/>
                      <a:pt x="75" y="6"/>
                      <a:pt x="75" y="6"/>
                    </a:cubicBezTo>
                    <a:cubicBezTo>
                      <a:pt x="71" y="5"/>
                      <a:pt x="67" y="5"/>
                      <a:pt x="62" y="5"/>
                    </a:cubicBezTo>
                    <a:cubicBezTo>
                      <a:pt x="62" y="5"/>
                      <a:pt x="62" y="5"/>
                      <a:pt x="62" y="5"/>
                    </a:cubicBezTo>
                    <a:cubicBezTo>
                      <a:pt x="65" y="5"/>
                      <a:pt x="67" y="5"/>
                      <a:pt x="68" y="5"/>
                    </a:cubicBezTo>
                    <a:close/>
                    <a:moveTo>
                      <a:pt x="4" y="5"/>
                    </a:moveTo>
                    <a:cubicBezTo>
                      <a:pt x="5" y="5"/>
                      <a:pt x="7" y="5"/>
                      <a:pt x="8" y="5"/>
                    </a:cubicBezTo>
                    <a:cubicBezTo>
                      <a:pt x="8" y="5"/>
                      <a:pt x="8" y="5"/>
                      <a:pt x="8" y="5"/>
                    </a:cubicBezTo>
                    <a:cubicBezTo>
                      <a:pt x="7" y="5"/>
                      <a:pt x="5" y="5"/>
                      <a:pt x="4" y="5"/>
                    </a:cubicBezTo>
                    <a:cubicBezTo>
                      <a:pt x="4" y="5"/>
                      <a:pt x="4" y="5"/>
                      <a:pt x="4" y="5"/>
                    </a:cubicBezTo>
                    <a:cubicBezTo>
                      <a:pt x="4" y="5"/>
                      <a:pt x="4" y="5"/>
                      <a:pt x="4" y="5"/>
                    </a:cubicBezTo>
                    <a:close/>
                    <a:moveTo>
                      <a:pt x="8" y="5"/>
                    </a:moveTo>
                    <a:cubicBezTo>
                      <a:pt x="8" y="5"/>
                      <a:pt x="8" y="5"/>
                      <a:pt x="8" y="5"/>
                    </a:cubicBezTo>
                    <a:cubicBezTo>
                      <a:pt x="8" y="5"/>
                      <a:pt x="8" y="5"/>
                      <a:pt x="8" y="5"/>
                    </a:cubicBezTo>
                    <a:cubicBezTo>
                      <a:pt x="8" y="5"/>
                      <a:pt x="8"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2" name="Freeform 3809"/>
              <p:cNvSpPr/>
              <p:nvPr/>
            </p:nvSpPr>
            <p:spPr bwMode="auto">
              <a:xfrm>
                <a:off x="7540163" y="3276104"/>
                <a:ext cx="80481" cy="45272"/>
              </a:xfrm>
              <a:custGeom>
                <a:avLst/>
                <a:gdLst>
                  <a:gd name="T0" fmla="*/ 0 w 16"/>
                  <a:gd name="T1" fmla="*/ 4 h 9"/>
                  <a:gd name="T2" fmla="*/ 15 w 16"/>
                  <a:gd name="T3" fmla="*/ 0 h 9"/>
                  <a:gd name="T4" fmla="*/ 16 w 16"/>
                  <a:gd name="T5" fmla="*/ 4 h 9"/>
                  <a:gd name="T6" fmla="*/ 1 w 16"/>
                  <a:gd name="T7" fmla="*/ 9 h 9"/>
                  <a:gd name="T8" fmla="*/ 0 w 16"/>
                  <a:gd name="T9" fmla="*/ 4 h 9"/>
                  <a:gd name="T10" fmla="*/ 0 w 16"/>
                  <a:gd name="T11" fmla="*/ 4 h 9"/>
                </a:gdLst>
                <a:ahLst/>
                <a:cxnLst>
                  <a:cxn ang="0">
                    <a:pos x="T0" y="T1"/>
                  </a:cxn>
                  <a:cxn ang="0">
                    <a:pos x="T2" y="T3"/>
                  </a:cxn>
                  <a:cxn ang="0">
                    <a:pos x="T4" y="T5"/>
                  </a:cxn>
                  <a:cxn ang="0">
                    <a:pos x="T6" y="T7"/>
                  </a:cxn>
                  <a:cxn ang="0">
                    <a:pos x="T8" y="T9"/>
                  </a:cxn>
                  <a:cxn ang="0">
                    <a:pos x="T10" y="T11"/>
                  </a:cxn>
                </a:cxnLst>
                <a:rect l="0" t="0" r="r" b="b"/>
                <a:pathLst>
                  <a:path w="16" h="9">
                    <a:moveTo>
                      <a:pt x="0" y="4"/>
                    </a:moveTo>
                    <a:lnTo>
                      <a:pt x="15" y="0"/>
                    </a:lnTo>
                    <a:lnTo>
                      <a:pt x="16" y="4"/>
                    </a:lnTo>
                    <a:lnTo>
                      <a:pt x="1" y="9"/>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3" name="Freeform 3810"/>
              <p:cNvSpPr>
                <a:spLocks noEditPoints="1"/>
              </p:cNvSpPr>
              <p:nvPr/>
            </p:nvSpPr>
            <p:spPr bwMode="auto">
              <a:xfrm>
                <a:off x="7520043" y="3266044"/>
                <a:ext cx="115693" cy="65392"/>
              </a:xfrm>
              <a:custGeom>
                <a:avLst/>
                <a:gdLst>
                  <a:gd name="T0" fmla="*/ 3 w 23"/>
                  <a:gd name="T1" fmla="*/ 11 h 13"/>
                  <a:gd name="T2" fmla="*/ 1 w 23"/>
                  <a:gd name="T3" fmla="*/ 6 h 13"/>
                  <a:gd name="T4" fmla="*/ 4 w 23"/>
                  <a:gd name="T5" fmla="*/ 6 h 13"/>
                  <a:gd name="T6" fmla="*/ 4 w 23"/>
                  <a:gd name="T7" fmla="*/ 8 h 13"/>
                  <a:gd name="T8" fmla="*/ 4 w 23"/>
                  <a:gd name="T9" fmla="*/ 6 h 13"/>
                  <a:gd name="T10" fmla="*/ 1 w 23"/>
                  <a:gd name="T11" fmla="*/ 6 h 13"/>
                  <a:gd name="T12" fmla="*/ 0 w 23"/>
                  <a:gd name="T13" fmla="*/ 4 h 13"/>
                  <a:gd name="T14" fmla="*/ 21 w 23"/>
                  <a:gd name="T15" fmla="*/ 0 h 13"/>
                  <a:gd name="T16" fmla="*/ 23 w 23"/>
                  <a:gd name="T17" fmla="*/ 7 h 13"/>
                  <a:gd name="T18" fmla="*/ 3 w 23"/>
                  <a:gd name="T19" fmla="*/ 13 h 13"/>
                  <a:gd name="T20" fmla="*/ 3 w 23"/>
                  <a:gd name="T21" fmla="*/ 11 h 13"/>
                  <a:gd name="T22" fmla="*/ 3 w 23"/>
                  <a:gd name="T23" fmla="*/ 11 h 13"/>
                  <a:gd name="T24" fmla="*/ 7 w 23"/>
                  <a:gd name="T25" fmla="*/ 7 h 13"/>
                  <a:gd name="T26" fmla="*/ 18 w 23"/>
                  <a:gd name="T27" fmla="*/ 4 h 13"/>
                  <a:gd name="T28" fmla="*/ 18 w 23"/>
                  <a:gd name="T29" fmla="*/ 4 h 13"/>
                  <a:gd name="T30" fmla="*/ 7 w 23"/>
                  <a:gd name="T31" fmla="*/ 7 h 13"/>
                  <a:gd name="T32" fmla="*/ 7 w 23"/>
                  <a:gd name="T3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3">
                    <a:moveTo>
                      <a:pt x="3" y="11"/>
                    </a:moveTo>
                    <a:lnTo>
                      <a:pt x="1" y="6"/>
                    </a:lnTo>
                    <a:lnTo>
                      <a:pt x="4" y="6"/>
                    </a:lnTo>
                    <a:lnTo>
                      <a:pt x="4" y="8"/>
                    </a:lnTo>
                    <a:lnTo>
                      <a:pt x="4" y="6"/>
                    </a:lnTo>
                    <a:lnTo>
                      <a:pt x="1" y="6"/>
                    </a:lnTo>
                    <a:lnTo>
                      <a:pt x="0" y="4"/>
                    </a:lnTo>
                    <a:lnTo>
                      <a:pt x="21" y="0"/>
                    </a:lnTo>
                    <a:lnTo>
                      <a:pt x="23" y="7"/>
                    </a:lnTo>
                    <a:lnTo>
                      <a:pt x="3" y="13"/>
                    </a:lnTo>
                    <a:lnTo>
                      <a:pt x="3" y="11"/>
                    </a:lnTo>
                    <a:lnTo>
                      <a:pt x="3" y="11"/>
                    </a:lnTo>
                    <a:close/>
                    <a:moveTo>
                      <a:pt x="7" y="7"/>
                    </a:moveTo>
                    <a:lnTo>
                      <a:pt x="18" y="4"/>
                    </a:lnTo>
                    <a:lnTo>
                      <a:pt x="18" y="4"/>
                    </a:lnTo>
                    <a:lnTo>
                      <a:pt x="7" y="7"/>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4" name="Freeform 3811"/>
              <p:cNvSpPr/>
              <p:nvPr/>
            </p:nvSpPr>
            <p:spPr bwMode="auto">
              <a:xfrm>
                <a:off x="7595492" y="3271073"/>
                <a:ext cx="40240" cy="45272"/>
              </a:xfrm>
              <a:custGeom>
                <a:avLst/>
                <a:gdLst>
                  <a:gd name="T0" fmla="*/ 0 w 8"/>
                  <a:gd name="T1" fmla="*/ 5 h 9"/>
                  <a:gd name="T2" fmla="*/ 5 w 8"/>
                  <a:gd name="T3" fmla="*/ 0 h 9"/>
                  <a:gd name="T4" fmla="*/ 8 w 8"/>
                  <a:gd name="T5" fmla="*/ 4 h 9"/>
                  <a:gd name="T6" fmla="*/ 2 w 8"/>
                  <a:gd name="T7" fmla="*/ 9 h 9"/>
                  <a:gd name="T8" fmla="*/ 0 w 8"/>
                  <a:gd name="T9" fmla="*/ 5 h 9"/>
                  <a:gd name="T10" fmla="*/ 0 w 8"/>
                  <a:gd name="T11" fmla="*/ 5 h 9"/>
                </a:gdLst>
                <a:ahLst/>
                <a:cxnLst>
                  <a:cxn ang="0">
                    <a:pos x="T0" y="T1"/>
                  </a:cxn>
                  <a:cxn ang="0">
                    <a:pos x="T2" y="T3"/>
                  </a:cxn>
                  <a:cxn ang="0">
                    <a:pos x="T4" y="T5"/>
                  </a:cxn>
                  <a:cxn ang="0">
                    <a:pos x="T6" y="T7"/>
                  </a:cxn>
                  <a:cxn ang="0">
                    <a:pos x="T8" y="T9"/>
                  </a:cxn>
                  <a:cxn ang="0">
                    <a:pos x="T10" y="T11"/>
                  </a:cxn>
                </a:cxnLst>
                <a:rect l="0" t="0" r="r" b="b"/>
                <a:pathLst>
                  <a:path w="8" h="9">
                    <a:moveTo>
                      <a:pt x="0" y="5"/>
                    </a:moveTo>
                    <a:lnTo>
                      <a:pt x="5" y="0"/>
                    </a:lnTo>
                    <a:lnTo>
                      <a:pt x="8" y="4"/>
                    </a:lnTo>
                    <a:lnTo>
                      <a:pt x="2" y="9"/>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3812"/>
              <p:cNvSpPr/>
              <p:nvPr/>
            </p:nvSpPr>
            <p:spPr bwMode="auto">
              <a:xfrm>
                <a:off x="7575372" y="3261013"/>
                <a:ext cx="80481" cy="70421"/>
              </a:xfrm>
              <a:custGeom>
                <a:avLst/>
                <a:gdLst>
                  <a:gd name="T0" fmla="*/ 1 w 16"/>
                  <a:gd name="T1" fmla="*/ 8 h 14"/>
                  <a:gd name="T2" fmla="*/ 4 w 16"/>
                  <a:gd name="T3" fmla="*/ 7 h 14"/>
                  <a:gd name="T4" fmla="*/ 5 w 16"/>
                  <a:gd name="T5" fmla="*/ 9 h 14"/>
                  <a:gd name="T6" fmla="*/ 4 w 16"/>
                  <a:gd name="T7" fmla="*/ 7 h 14"/>
                  <a:gd name="T8" fmla="*/ 1 w 16"/>
                  <a:gd name="T9" fmla="*/ 8 h 14"/>
                  <a:gd name="T10" fmla="*/ 0 w 16"/>
                  <a:gd name="T11" fmla="*/ 7 h 14"/>
                  <a:gd name="T12" fmla="*/ 10 w 16"/>
                  <a:gd name="T13" fmla="*/ 0 h 14"/>
                  <a:gd name="T14" fmla="*/ 16 w 16"/>
                  <a:gd name="T15" fmla="*/ 6 h 14"/>
                  <a:gd name="T16" fmla="*/ 6 w 16"/>
                  <a:gd name="T17" fmla="*/ 14 h 14"/>
                  <a:gd name="T18" fmla="*/ 1 w 16"/>
                  <a:gd name="T19" fmla="*/ 8 h 14"/>
                  <a:gd name="T20" fmla="*/ 1 w 16"/>
                  <a:gd name="T2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4">
                    <a:moveTo>
                      <a:pt x="1" y="8"/>
                    </a:moveTo>
                    <a:lnTo>
                      <a:pt x="4" y="7"/>
                    </a:lnTo>
                    <a:lnTo>
                      <a:pt x="5" y="9"/>
                    </a:lnTo>
                    <a:lnTo>
                      <a:pt x="4" y="7"/>
                    </a:lnTo>
                    <a:lnTo>
                      <a:pt x="1" y="8"/>
                    </a:lnTo>
                    <a:lnTo>
                      <a:pt x="0" y="7"/>
                    </a:lnTo>
                    <a:lnTo>
                      <a:pt x="10" y="0"/>
                    </a:lnTo>
                    <a:lnTo>
                      <a:pt x="16" y="6"/>
                    </a:lnTo>
                    <a:lnTo>
                      <a:pt x="6" y="14"/>
                    </a:lnTo>
                    <a:lnTo>
                      <a:pt x="1"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6" name="Freeform 3813"/>
              <p:cNvSpPr/>
              <p:nvPr/>
            </p:nvSpPr>
            <p:spPr bwMode="auto">
              <a:xfrm>
                <a:off x="6403369" y="3557788"/>
                <a:ext cx="513066" cy="442645"/>
              </a:xfrm>
              <a:custGeom>
                <a:avLst/>
                <a:gdLst>
                  <a:gd name="T0" fmla="*/ 0 w 93"/>
                  <a:gd name="T1" fmla="*/ 76 h 80"/>
                  <a:gd name="T2" fmla="*/ 23 w 93"/>
                  <a:gd name="T3" fmla="*/ 76 h 80"/>
                  <a:gd name="T4" fmla="*/ 28 w 93"/>
                  <a:gd name="T5" fmla="*/ 45 h 80"/>
                  <a:gd name="T6" fmla="*/ 28 w 93"/>
                  <a:gd name="T7" fmla="*/ 45 h 80"/>
                  <a:gd name="T8" fmla="*/ 38 w 93"/>
                  <a:gd name="T9" fmla="*/ 3 h 80"/>
                  <a:gd name="T10" fmla="*/ 38 w 93"/>
                  <a:gd name="T11" fmla="*/ 3 h 80"/>
                  <a:gd name="T12" fmla="*/ 50 w 93"/>
                  <a:gd name="T13" fmla="*/ 0 h 80"/>
                  <a:gd name="T14" fmla="*/ 50 w 93"/>
                  <a:gd name="T15" fmla="*/ 0 h 80"/>
                  <a:gd name="T16" fmla="*/ 93 w 93"/>
                  <a:gd name="T17" fmla="*/ 9 h 80"/>
                  <a:gd name="T18" fmla="*/ 93 w 93"/>
                  <a:gd name="T19" fmla="*/ 9 h 80"/>
                  <a:gd name="T20" fmla="*/ 93 w 93"/>
                  <a:gd name="T21" fmla="*/ 9 h 80"/>
                  <a:gd name="T22" fmla="*/ 92 w 93"/>
                  <a:gd name="T23" fmla="*/ 13 h 80"/>
                  <a:gd name="T24" fmla="*/ 76 w 93"/>
                  <a:gd name="T25" fmla="*/ 8 h 80"/>
                  <a:gd name="T26" fmla="*/ 76 w 93"/>
                  <a:gd name="T27" fmla="*/ 8 h 80"/>
                  <a:gd name="T28" fmla="*/ 50 w 93"/>
                  <a:gd name="T29" fmla="*/ 4 h 80"/>
                  <a:gd name="T30" fmla="*/ 50 w 93"/>
                  <a:gd name="T31" fmla="*/ 4 h 80"/>
                  <a:gd name="T32" fmla="*/ 41 w 93"/>
                  <a:gd name="T33" fmla="*/ 6 h 80"/>
                  <a:gd name="T34" fmla="*/ 41 w 93"/>
                  <a:gd name="T35" fmla="*/ 6 h 80"/>
                  <a:gd name="T36" fmla="*/ 32 w 93"/>
                  <a:gd name="T37" fmla="*/ 45 h 80"/>
                  <a:gd name="T38" fmla="*/ 32 w 93"/>
                  <a:gd name="T39" fmla="*/ 45 h 80"/>
                  <a:gd name="T40" fmla="*/ 27 w 93"/>
                  <a:gd name="T41" fmla="*/ 78 h 80"/>
                  <a:gd name="T42" fmla="*/ 27 w 93"/>
                  <a:gd name="T43" fmla="*/ 78 h 80"/>
                  <a:gd name="T44" fmla="*/ 27 w 93"/>
                  <a:gd name="T45" fmla="*/ 80 h 80"/>
                  <a:gd name="T46" fmla="*/ 0 w 93"/>
                  <a:gd name="T47" fmla="*/ 80 h 80"/>
                  <a:gd name="T48" fmla="*/ 0 w 93"/>
                  <a:gd name="T4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 h="80">
                    <a:moveTo>
                      <a:pt x="0" y="76"/>
                    </a:moveTo>
                    <a:cubicBezTo>
                      <a:pt x="23" y="76"/>
                      <a:pt x="23" y="76"/>
                      <a:pt x="23" y="76"/>
                    </a:cubicBezTo>
                    <a:cubicBezTo>
                      <a:pt x="24" y="72"/>
                      <a:pt x="26" y="58"/>
                      <a:pt x="28" y="45"/>
                    </a:cubicBezTo>
                    <a:cubicBezTo>
                      <a:pt x="28" y="45"/>
                      <a:pt x="28" y="45"/>
                      <a:pt x="28" y="45"/>
                    </a:cubicBezTo>
                    <a:cubicBezTo>
                      <a:pt x="31" y="27"/>
                      <a:pt x="34" y="9"/>
                      <a:pt x="38" y="3"/>
                    </a:cubicBezTo>
                    <a:cubicBezTo>
                      <a:pt x="38" y="3"/>
                      <a:pt x="38" y="3"/>
                      <a:pt x="38" y="3"/>
                    </a:cubicBezTo>
                    <a:cubicBezTo>
                      <a:pt x="40" y="0"/>
                      <a:pt x="45" y="0"/>
                      <a:pt x="50" y="0"/>
                    </a:cubicBezTo>
                    <a:cubicBezTo>
                      <a:pt x="50" y="0"/>
                      <a:pt x="50" y="0"/>
                      <a:pt x="50" y="0"/>
                    </a:cubicBezTo>
                    <a:cubicBezTo>
                      <a:pt x="66" y="0"/>
                      <a:pt x="93" y="9"/>
                      <a:pt x="93" y="9"/>
                    </a:cubicBezTo>
                    <a:cubicBezTo>
                      <a:pt x="93" y="9"/>
                      <a:pt x="93" y="9"/>
                      <a:pt x="93" y="9"/>
                    </a:cubicBezTo>
                    <a:cubicBezTo>
                      <a:pt x="93" y="9"/>
                      <a:pt x="93" y="9"/>
                      <a:pt x="93" y="9"/>
                    </a:cubicBezTo>
                    <a:cubicBezTo>
                      <a:pt x="92" y="13"/>
                      <a:pt x="92" y="13"/>
                      <a:pt x="92" y="13"/>
                    </a:cubicBezTo>
                    <a:cubicBezTo>
                      <a:pt x="92" y="13"/>
                      <a:pt x="85" y="10"/>
                      <a:pt x="76" y="8"/>
                    </a:cubicBezTo>
                    <a:cubicBezTo>
                      <a:pt x="76" y="8"/>
                      <a:pt x="76" y="8"/>
                      <a:pt x="76" y="8"/>
                    </a:cubicBezTo>
                    <a:cubicBezTo>
                      <a:pt x="68" y="6"/>
                      <a:pt x="57" y="4"/>
                      <a:pt x="50" y="4"/>
                    </a:cubicBezTo>
                    <a:cubicBezTo>
                      <a:pt x="50" y="4"/>
                      <a:pt x="50" y="4"/>
                      <a:pt x="50" y="4"/>
                    </a:cubicBezTo>
                    <a:cubicBezTo>
                      <a:pt x="45" y="4"/>
                      <a:pt x="42" y="5"/>
                      <a:pt x="41" y="6"/>
                    </a:cubicBezTo>
                    <a:cubicBezTo>
                      <a:pt x="41" y="6"/>
                      <a:pt x="41" y="6"/>
                      <a:pt x="41" y="6"/>
                    </a:cubicBezTo>
                    <a:cubicBezTo>
                      <a:pt x="39" y="9"/>
                      <a:pt x="35" y="28"/>
                      <a:pt x="32" y="45"/>
                    </a:cubicBezTo>
                    <a:cubicBezTo>
                      <a:pt x="32" y="45"/>
                      <a:pt x="32" y="45"/>
                      <a:pt x="32" y="45"/>
                    </a:cubicBezTo>
                    <a:cubicBezTo>
                      <a:pt x="29" y="62"/>
                      <a:pt x="27" y="78"/>
                      <a:pt x="27" y="78"/>
                    </a:cubicBezTo>
                    <a:cubicBezTo>
                      <a:pt x="27" y="78"/>
                      <a:pt x="27" y="78"/>
                      <a:pt x="27" y="78"/>
                    </a:cubicBezTo>
                    <a:cubicBezTo>
                      <a:pt x="27" y="80"/>
                      <a:pt x="27" y="80"/>
                      <a:pt x="27" y="80"/>
                    </a:cubicBezTo>
                    <a:cubicBezTo>
                      <a:pt x="0" y="80"/>
                      <a:pt x="0" y="80"/>
                      <a:pt x="0" y="80"/>
                    </a:cubicBezTo>
                    <a:cubicBezTo>
                      <a:pt x="0" y="76"/>
                      <a:pt x="0" y="76"/>
                      <a:pt x="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7" name="Freeform 3814"/>
              <p:cNvSpPr>
                <a:spLocks noEditPoints="1"/>
              </p:cNvSpPr>
              <p:nvPr/>
            </p:nvSpPr>
            <p:spPr bwMode="auto">
              <a:xfrm>
                <a:off x="6388277" y="3547728"/>
                <a:ext cx="538218" cy="462766"/>
              </a:xfrm>
              <a:custGeom>
                <a:avLst/>
                <a:gdLst>
                  <a:gd name="T0" fmla="*/ 0 w 97"/>
                  <a:gd name="T1" fmla="*/ 78 h 84"/>
                  <a:gd name="T2" fmla="*/ 24 w 97"/>
                  <a:gd name="T3" fmla="*/ 76 h 84"/>
                  <a:gd name="T4" fmla="*/ 28 w 97"/>
                  <a:gd name="T5" fmla="*/ 46 h 84"/>
                  <a:gd name="T6" fmla="*/ 38 w 97"/>
                  <a:gd name="T7" fmla="*/ 4 h 84"/>
                  <a:gd name="T8" fmla="*/ 52 w 97"/>
                  <a:gd name="T9" fmla="*/ 0 h 84"/>
                  <a:gd name="T10" fmla="*/ 96 w 97"/>
                  <a:gd name="T11" fmla="*/ 9 h 84"/>
                  <a:gd name="T12" fmla="*/ 97 w 97"/>
                  <a:gd name="T13" fmla="*/ 11 h 84"/>
                  <a:gd name="T14" fmla="*/ 95 w 97"/>
                  <a:gd name="T15" fmla="*/ 17 h 84"/>
                  <a:gd name="T16" fmla="*/ 93 w 97"/>
                  <a:gd name="T17" fmla="*/ 17 h 84"/>
                  <a:gd name="T18" fmla="*/ 93 w 97"/>
                  <a:gd name="T19" fmla="*/ 16 h 84"/>
                  <a:gd name="T20" fmla="*/ 93 w 97"/>
                  <a:gd name="T21" fmla="*/ 16 h 84"/>
                  <a:gd name="T22" fmla="*/ 93 w 97"/>
                  <a:gd name="T23" fmla="*/ 16 h 84"/>
                  <a:gd name="T24" fmla="*/ 92 w 97"/>
                  <a:gd name="T25" fmla="*/ 16 h 84"/>
                  <a:gd name="T26" fmla="*/ 89 w 97"/>
                  <a:gd name="T27" fmla="*/ 15 h 84"/>
                  <a:gd name="T28" fmla="*/ 78 w 97"/>
                  <a:gd name="T29" fmla="*/ 12 h 84"/>
                  <a:gd name="T30" fmla="*/ 52 w 97"/>
                  <a:gd name="T31" fmla="*/ 8 h 84"/>
                  <a:gd name="T32" fmla="*/ 51 w 97"/>
                  <a:gd name="T33" fmla="*/ 8 h 84"/>
                  <a:gd name="T34" fmla="*/ 51 w 97"/>
                  <a:gd name="T35" fmla="*/ 8 h 84"/>
                  <a:gd name="T36" fmla="*/ 45 w 97"/>
                  <a:gd name="T37" fmla="*/ 9 h 84"/>
                  <a:gd name="T38" fmla="*/ 45 w 97"/>
                  <a:gd name="T39" fmla="*/ 9 h 84"/>
                  <a:gd name="T40" fmla="*/ 41 w 97"/>
                  <a:gd name="T41" fmla="*/ 23 h 84"/>
                  <a:gd name="T42" fmla="*/ 36 w 97"/>
                  <a:gd name="T43" fmla="*/ 48 h 84"/>
                  <a:gd name="T44" fmla="*/ 31 w 97"/>
                  <a:gd name="T45" fmla="*/ 81 h 84"/>
                  <a:gd name="T46" fmla="*/ 0 w 97"/>
                  <a:gd name="T47" fmla="*/ 84 h 84"/>
                  <a:gd name="T48" fmla="*/ 27 w 97"/>
                  <a:gd name="T49" fmla="*/ 79 h 84"/>
                  <a:gd name="T50" fmla="*/ 27 w 97"/>
                  <a:gd name="T51" fmla="*/ 80 h 84"/>
                  <a:gd name="T52" fmla="*/ 27 w 97"/>
                  <a:gd name="T53" fmla="*/ 80 h 84"/>
                  <a:gd name="T54" fmla="*/ 27 w 97"/>
                  <a:gd name="T55" fmla="*/ 79 h 84"/>
                  <a:gd name="T56" fmla="*/ 27 w 97"/>
                  <a:gd name="T57" fmla="*/ 77 h 84"/>
                  <a:gd name="T58" fmla="*/ 28 w 97"/>
                  <a:gd name="T59" fmla="*/ 70 h 84"/>
                  <a:gd name="T60" fmla="*/ 30 w 97"/>
                  <a:gd name="T61" fmla="*/ 61 h 84"/>
                  <a:gd name="T62" fmla="*/ 36 w 97"/>
                  <a:gd name="T63" fmla="*/ 26 h 84"/>
                  <a:gd name="T64" fmla="*/ 37 w 97"/>
                  <a:gd name="T65" fmla="*/ 22 h 84"/>
                  <a:gd name="T66" fmla="*/ 39 w 97"/>
                  <a:gd name="T67" fmla="*/ 13 h 84"/>
                  <a:gd name="T68" fmla="*/ 79 w 97"/>
                  <a:gd name="T69" fmla="*/ 8 h 84"/>
                  <a:gd name="T70" fmla="*/ 93 w 97"/>
                  <a:gd name="T71" fmla="*/ 12 h 84"/>
                  <a:gd name="T72" fmla="*/ 90 w 97"/>
                  <a:gd name="T73" fmla="*/ 11 h 84"/>
                  <a:gd name="T74" fmla="*/ 79 w 97"/>
                  <a:gd name="T75" fmla="*/ 8 h 84"/>
                  <a:gd name="T76" fmla="*/ 66 w 97"/>
                  <a:gd name="T77" fmla="*/ 5 h 84"/>
                  <a:gd name="T78" fmla="*/ 79 w 97"/>
                  <a:gd name="T79" fmla="*/ 8 h 84"/>
                  <a:gd name="T80" fmla="*/ 41 w 97"/>
                  <a:gd name="T81" fmla="*/ 7 h 84"/>
                  <a:gd name="T82" fmla="*/ 42 w 97"/>
                  <a:gd name="T83" fmla="*/ 7 h 84"/>
                  <a:gd name="T84" fmla="*/ 42 w 97"/>
                  <a:gd name="T85" fmla="*/ 7 h 84"/>
                  <a:gd name="T86" fmla="*/ 44 w 97"/>
                  <a:gd name="T87" fmla="*/ 5 h 84"/>
                  <a:gd name="T88" fmla="*/ 47 w 97"/>
                  <a:gd name="T89" fmla="*/ 4 h 84"/>
                  <a:gd name="T90" fmla="*/ 51 w 97"/>
                  <a:gd name="T91" fmla="*/ 4 h 84"/>
                  <a:gd name="T92" fmla="*/ 52 w 97"/>
                  <a:gd name="T93" fmla="*/ 4 h 84"/>
                  <a:gd name="T94" fmla="*/ 55 w 97"/>
                  <a:gd name="T95" fmla="*/ 4 h 84"/>
                  <a:gd name="T96" fmla="*/ 52 w 97"/>
                  <a:gd name="T97" fmla="*/ 4 h 84"/>
                  <a:gd name="T98" fmla="*/ 51 w 97"/>
                  <a:gd name="T99" fmla="*/ 4 h 84"/>
                  <a:gd name="T100" fmla="*/ 52 w 97"/>
                  <a:gd name="T101" fmla="*/ 4 h 84"/>
                  <a:gd name="T102" fmla="*/ 51 w 97"/>
                  <a:gd name="T10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84">
                    <a:moveTo>
                      <a:pt x="0" y="82"/>
                    </a:moveTo>
                    <a:cubicBezTo>
                      <a:pt x="0" y="78"/>
                      <a:pt x="0" y="78"/>
                      <a:pt x="0" y="78"/>
                    </a:cubicBezTo>
                    <a:cubicBezTo>
                      <a:pt x="0" y="76"/>
                      <a:pt x="0" y="76"/>
                      <a:pt x="0" y="76"/>
                    </a:cubicBezTo>
                    <a:cubicBezTo>
                      <a:pt x="24" y="76"/>
                      <a:pt x="24" y="76"/>
                      <a:pt x="24" y="76"/>
                    </a:cubicBezTo>
                    <a:cubicBezTo>
                      <a:pt x="24" y="71"/>
                      <a:pt x="26" y="59"/>
                      <a:pt x="28" y="46"/>
                    </a:cubicBezTo>
                    <a:cubicBezTo>
                      <a:pt x="28" y="46"/>
                      <a:pt x="28" y="46"/>
                      <a:pt x="28" y="46"/>
                    </a:cubicBezTo>
                    <a:cubicBezTo>
                      <a:pt x="31" y="29"/>
                      <a:pt x="34" y="11"/>
                      <a:pt x="38" y="4"/>
                    </a:cubicBezTo>
                    <a:cubicBezTo>
                      <a:pt x="38" y="4"/>
                      <a:pt x="38" y="4"/>
                      <a:pt x="38" y="4"/>
                    </a:cubicBezTo>
                    <a:cubicBezTo>
                      <a:pt x="42" y="0"/>
                      <a:pt x="47" y="0"/>
                      <a:pt x="52" y="0"/>
                    </a:cubicBezTo>
                    <a:cubicBezTo>
                      <a:pt x="52" y="0"/>
                      <a:pt x="52" y="0"/>
                      <a:pt x="52" y="0"/>
                    </a:cubicBezTo>
                    <a:cubicBezTo>
                      <a:pt x="68" y="0"/>
                      <a:pt x="93" y="8"/>
                      <a:pt x="96" y="9"/>
                    </a:cubicBezTo>
                    <a:cubicBezTo>
                      <a:pt x="96" y="9"/>
                      <a:pt x="96" y="9"/>
                      <a:pt x="96" y="9"/>
                    </a:cubicBezTo>
                    <a:cubicBezTo>
                      <a:pt x="97" y="9"/>
                      <a:pt x="97" y="9"/>
                      <a:pt x="97" y="9"/>
                    </a:cubicBezTo>
                    <a:cubicBezTo>
                      <a:pt x="97" y="11"/>
                      <a:pt x="97" y="11"/>
                      <a:pt x="97" y="11"/>
                    </a:cubicBezTo>
                    <a:cubicBezTo>
                      <a:pt x="97" y="11"/>
                      <a:pt x="97" y="11"/>
                      <a:pt x="97" y="11"/>
                    </a:cubicBezTo>
                    <a:cubicBezTo>
                      <a:pt x="95" y="17"/>
                      <a:pt x="95" y="17"/>
                      <a:pt x="95" y="17"/>
                    </a:cubicBezTo>
                    <a:cubicBezTo>
                      <a:pt x="94" y="17"/>
                      <a:pt x="94" y="17"/>
                      <a:pt x="94" y="17"/>
                    </a:cubicBezTo>
                    <a:cubicBezTo>
                      <a:pt x="93" y="17"/>
                      <a:pt x="94" y="17"/>
                      <a:pt x="93" y="17"/>
                    </a:cubicBezTo>
                    <a:cubicBezTo>
                      <a:pt x="93" y="17"/>
                      <a:pt x="93" y="17"/>
                      <a:pt x="93" y="17"/>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2" y="16"/>
                    </a:cubicBezTo>
                    <a:cubicBezTo>
                      <a:pt x="92" y="16"/>
                      <a:pt x="92" y="16"/>
                      <a:pt x="92" y="16"/>
                    </a:cubicBezTo>
                    <a:cubicBezTo>
                      <a:pt x="91" y="16"/>
                      <a:pt x="90" y="16"/>
                      <a:pt x="89" y="15"/>
                    </a:cubicBezTo>
                    <a:cubicBezTo>
                      <a:pt x="89" y="15"/>
                      <a:pt x="89" y="15"/>
                      <a:pt x="89" y="15"/>
                    </a:cubicBezTo>
                    <a:cubicBezTo>
                      <a:pt x="86" y="14"/>
                      <a:pt x="82" y="13"/>
                      <a:pt x="78" y="12"/>
                    </a:cubicBezTo>
                    <a:cubicBezTo>
                      <a:pt x="78" y="12"/>
                      <a:pt x="78" y="12"/>
                      <a:pt x="78" y="12"/>
                    </a:cubicBezTo>
                    <a:cubicBezTo>
                      <a:pt x="69" y="10"/>
                      <a:pt x="59" y="8"/>
                      <a:pt x="52" y="8"/>
                    </a:cubicBezTo>
                    <a:cubicBezTo>
                      <a:pt x="52" y="8"/>
                      <a:pt x="52" y="8"/>
                      <a:pt x="52" y="8"/>
                    </a:cubicBezTo>
                    <a:cubicBezTo>
                      <a:pt x="52" y="8"/>
                      <a:pt x="52" y="8"/>
                      <a:pt x="52" y="8"/>
                    </a:cubicBezTo>
                    <a:cubicBezTo>
                      <a:pt x="51" y="8"/>
                      <a:pt x="51" y="8"/>
                      <a:pt x="51" y="8"/>
                    </a:cubicBezTo>
                    <a:cubicBezTo>
                      <a:pt x="51" y="8"/>
                      <a:pt x="51" y="8"/>
                      <a:pt x="51" y="8"/>
                    </a:cubicBezTo>
                    <a:cubicBezTo>
                      <a:pt x="51" y="8"/>
                      <a:pt x="51" y="8"/>
                      <a:pt x="51" y="8"/>
                    </a:cubicBezTo>
                    <a:cubicBezTo>
                      <a:pt x="48" y="7"/>
                      <a:pt x="45" y="8"/>
                      <a:pt x="45" y="9"/>
                    </a:cubicBezTo>
                    <a:cubicBezTo>
                      <a:pt x="45" y="9"/>
                      <a:pt x="45" y="9"/>
                      <a:pt x="45" y="9"/>
                    </a:cubicBezTo>
                    <a:cubicBezTo>
                      <a:pt x="45" y="9"/>
                      <a:pt x="45" y="9"/>
                      <a:pt x="45" y="9"/>
                    </a:cubicBezTo>
                    <a:cubicBezTo>
                      <a:pt x="45" y="9"/>
                      <a:pt x="45" y="9"/>
                      <a:pt x="45" y="9"/>
                    </a:cubicBezTo>
                    <a:cubicBezTo>
                      <a:pt x="44" y="10"/>
                      <a:pt x="42" y="16"/>
                      <a:pt x="41" y="23"/>
                    </a:cubicBezTo>
                    <a:cubicBezTo>
                      <a:pt x="41" y="23"/>
                      <a:pt x="41" y="23"/>
                      <a:pt x="41" y="23"/>
                    </a:cubicBezTo>
                    <a:cubicBezTo>
                      <a:pt x="39" y="30"/>
                      <a:pt x="37" y="39"/>
                      <a:pt x="36" y="48"/>
                    </a:cubicBezTo>
                    <a:cubicBezTo>
                      <a:pt x="36" y="48"/>
                      <a:pt x="36" y="48"/>
                      <a:pt x="36" y="48"/>
                    </a:cubicBezTo>
                    <a:cubicBezTo>
                      <a:pt x="33" y="65"/>
                      <a:pt x="31" y="81"/>
                      <a:pt x="31" y="81"/>
                    </a:cubicBezTo>
                    <a:cubicBezTo>
                      <a:pt x="31" y="81"/>
                      <a:pt x="31" y="81"/>
                      <a:pt x="31" y="81"/>
                    </a:cubicBezTo>
                    <a:cubicBezTo>
                      <a:pt x="31" y="84"/>
                      <a:pt x="31" y="84"/>
                      <a:pt x="31" y="84"/>
                    </a:cubicBezTo>
                    <a:cubicBezTo>
                      <a:pt x="0" y="84"/>
                      <a:pt x="0" y="84"/>
                      <a:pt x="0" y="84"/>
                    </a:cubicBezTo>
                    <a:cubicBezTo>
                      <a:pt x="0" y="82"/>
                      <a:pt x="0" y="82"/>
                      <a:pt x="0" y="82"/>
                    </a:cubicBezTo>
                    <a:close/>
                    <a:moveTo>
                      <a:pt x="27" y="79"/>
                    </a:moveTo>
                    <a:cubicBezTo>
                      <a:pt x="27" y="80"/>
                      <a:pt x="27" y="80"/>
                      <a:pt x="27" y="80"/>
                    </a:cubicBezTo>
                    <a:cubicBezTo>
                      <a:pt x="27" y="80"/>
                      <a:pt x="27" y="80"/>
                      <a:pt x="27" y="80"/>
                    </a:cubicBezTo>
                    <a:cubicBezTo>
                      <a:pt x="27" y="80"/>
                      <a:pt x="27" y="80"/>
                      <a:pt x="27" y="80"/>
                    </a:cubicBezTo>
                    <a:cubicBezTo>
                      <a:pt x="27" y="80"/>
                      <a:pt x="27" y="80"/>
                      <a:pt x="27" y="80"/>
                    </a:cubicBezTo>
                    <a:cubicBezTo>
                      <a:pt x="27" y="80"/>
                      <a:pt x="27" y="80"/>
                      <a:pt x="27" y="79"/>
                    </a:cubicBezTo>
                    <a:cubicBezTo>
                      <a:pt x="27" y="79"/>
                      <a:pt x="27" y="79"/>
                      <a:pt x="27" y="79"/>
                    </a:cubicBezTo>
                    <a:cubicBezTo>
                      <a:pt x="27" y="79"/>
                      <a:pt x="27" y="78"/>
                      <a:pt x="27" y="77"/>
                    </a:cubicBezTo>
                    <a:cubicBezTo>
                      <a:pt x="27" y="77"/>
                      <a:pt x="27" y="77"/>
                      <a:pt x="27" y="77"/>
                    </a:cubicBezTo>
                    <a:cubicBezTo>
                      <a:pt x="28" y="76"/>
                      <a:pt x="28" y="73"/>
                      <a:pt x="28" y="70"/>
                    </a:cubicBezTo>
                    <a:cubicBezTo>
                      <a:pt x="28" y="70"/>
                      <a:pt x="28" y="70"/>
                      <a:pt x="28" y="70"/>
                    </a:cubicBezTo>
                    <a:cubicBezTo>
                      <a:pt x="29" y="67"/>
                      <a:pt x="29" y="64"/>
                      <a:pt x="30" y="61"/>
                    </a:cubicBezTo>
                    <a:cubicBezTo>
                      <a:pt x="30" y="61"/>
                      <a:pt x="30" y="61"/>
                      <a:pt x="30" y="61"/>
                    </a:cubicBezTo>
                    <a:cubicBezTo>
                      <a:pt x="29" y="69"/>
                      <a:pt x="28" y="76"/>
                      <a:pt x="27" y="79"/>
                    </a:cubicBezTo>
                    <a:close/>
                    <a:moveTo>
                      <a:pt x="36" y="26"/>
                    </a:moveTo>
                    <a:cubicBezTo>
                      <a:pt x="36" y="25"/>
                      <a:pt x="36" y="23"/>
                      <a:pt x="37" y="22"/>
                    </a:cubicBezTo>
                    <a:cubicBezTo>
                      <a:pt x="37" y="22"/>
                      <a:pt x="37" y="22"/>
                      <a:pt x="37" y="22"/>
                    </a:cubicBezTo>
                    <a:cubicBezTo>
                      <a:pt x="38" y="19"/>
                      <a:pt x="38" y="16"/>
                      <a:pt x="39" y="13"/>
                    </a:cubicBezTo>
                    <a:cubicBezTo>
                      <a:pt x="39" y="13"/>
                      <a:pt x="39" y="13"/>
                      <a:pt x="39" y="13"/>
                    </a:cubicBezTo>
                    <a:cubicBezTo>
                      <a:pt x="38" y="17"/>
                      <a:pt x="37" y="21"/>
                      <a:pt x="36" y="26"/>
                    </a:cubicBezTo>
                    <a:close/>
                    <a:moveTo>
                      <a:pt x="79" y="8"/>
                    </a:moveTo>
                    <a:cubicBezTo>
                      <a:pt x="85" y="10"/>
                      <a:pt x="90" y="11"/>
                      <a:pt x="93" y="12"/>
                    </a:cubicBezTo>
                    <a:cubicBezTo>
                      <a:pt x="93" y="12"/>
                      <a:pt x="93" y="12"/>
                      <a:pt x="93" y="12"/>
                    </a:cubicBezTo>
                    <a:cubicBezTo>
                      <a:pt x="93" y="12"/>
                      <a:pt x="93" y="12"/>
                      <a:pt x="93" y="12"/>
                    </a:cubicBezTo>
                    <a:cubicBezTo>
                      <a:pt x="92" y="12"/>
                      <a:pt x="91" y="12"/>
                      <a:pt x="90" y="11"/>
                    </a:cubicBezTo>
                    <a:cubicBezTo>
                      <a:pt x="90" y="11"/>
                      <a:pt x="90" y="11"/>
                      <a:pt x="90" y="11"/>
                    </a:cubicBezTo>
                    <a:cubicBezTo>
                      <a:pt x="87" y="10"/>
                      <a:pt x="83" y="9"/>
                      <a:pt x="79" y="8"/>
                    </a:cubicBezTo>
                    <a:cubicBezTo>
                      <a:pt x="79" y="8"/>
                      <a:pt x="79" y="8"/>
                      <a:pt x="79" y="8"/>
                    </a:cubicBezTo>
                    <a:cubicBezTo>
                      <a:pt x="75" y="7"/>
                      <a:pt x="70" y="6"/>
                      <a:pt x="66" y="5"/>
                    </a:cubicBezTo>
                    <a:cubicBezTo>
                      <a:pt x="66" y="5"/>
                      <a:pt x="66" y="5"/>
                      <a:pt x="66" y="5"/>
                    </a:cubicBezTo>
                    <a:cubicBezTo>
                      <a:pt x="70" y="6"/>
                      <a:pt x="75" y="7"/>
                      <a:pt x="79" y="8"/>
                    </a:cubicBezTo>
                    <a:close/>
                    <a:moveTo>
                      <a:pt x="42" y="7"/>
                    </a:moveTo>
                    <a:cubicBezTo>
                      <a:pt x="42" y="7"/>
                      <a:pt x="41" y="7"/>
                      <a:pt x="41" y="7"/>
                    </a:cubicBezTo>
                    <a:cubicBezTo>
                      <a:pt x="41" y="7"/>
                      <a:pt x="41" y="7"/>
                      <a:pt x="41" y="7"/>
                    </a:cubicBezTo>
                    <a:cubicBezTo>
                      <a:pt x="41" y="7"/>
                      <a:pt x="42" y="7"/>
                      <a:pt x="42" y="7"/>
                    </a:cubicBezTo>
                    <a:cubicBezTo>
                      <a:pt x="42" y="7"/>
                      <a:pt x="42" y="7"/>
                      <a:pt x="42" y="7"/>
                    </a:cubicBezTo>
                    <a:cubicBezTo>
                      <a:pt x="42" y="7"/>
                      <a:pt x="42" y="7"/>
                      <a:pt x="42" y="7"/>
                    </a:cubicBezTo>
                    <a:cubicBezTo>
                      <a:pt x="42" y="6"/>
                      <a:pt x="43" y="5"/>
                      <a:pt x="44" y="5"/>
                    </a:cubicBezTo>
                    <a:cubicBezTo>
                      <a:pt x="44" y="5"/>
                      <a:pt x="44" y="5"/>
                      <a:pt x="44" y="5"/>
                    </a:cubicBezTo>
                    <a:cubicBezTo>
                      <a:pt x="43" y="5"/>
                      <a:pt x="42" y="6"/>
                      <a:pt x="42" y="7"/>
                    </a:cubicBezTo>
                    <a:close/>
                    <a:moveTo>
                      <a:pt x="47" y="4"/>
                    </a:moveTo>
                    <a:cubicBezTo>
                      <a:pt x="48" y="4"/>
                      <a:pt x="49" y="4"/>
                      <a:pt x="51" y="4"/>
                    </a:cubicBezTo>
                    <a:cubicBezTo>
                      <a:pt x="51" y="4"/>
                      <a:pt x="51" y="4"/>
                      <a:pt x="51" y="4"/>
                    </a:cubicBezTo>
                    <a:cubicBezTo>
                      <a:pt x="49" y="4"/>
                      <a:pt x="48" y="4"/>
                      <a:pt x="47" y="4"/>
                    </a:cubicBezTo>
                    <a:close/>
                    <a:moveTo>
                      <a:pt x="52" y="4"/>
                    </a:moveTo>
                    <a:cubicBezTo>
                      <a:pt x="53" y="4"/>
                      <a:pt x="54" y="4"/>
                      <a:pt x="55" y="4"/>
                    </a:cubicBezTo>
                    <a:cubicBezTo>
                      <a:pt x="55" y="4"/>
                      <a:pt x="55" y="4"/>
                      <a:pt x="55" y="4"/>
                    </a:cubicBezTo>
                    <a:cubicBezTo>
                      <a:pt x="54" y="4"/>
                      <a:pt x="53" y="4"/>
                      <a:pt x="52" y="4"/>
                    </a:cubicBezTo>
                    <a:cubicBezTo>
                      <a:pt x="52" y="4"/>
                      <a:pt x="52" y="4"/>
                      <a:pt x="52" y="4"/>
                    </a:cubicBezTo>
                    <a:cubicBezTo>
                      <a:pt x="52" y="4"/>
                      <a:pt x="52" y="4"/>
                      <a:pt x="52" y="4"/>
                    </a:cubicBezTo>
                    <a:close/>
                    <a:moveTo>
                      <a:pt x="51" y="4"/>
                    </a:moveTo>
                    <a:cubicBezTo>
                      <a:pt x="52" y="4"/>
                      <a:pt x="52" y="4"/>
                      <a:pt x="52" y="4"/>
                    </a:cubicBezTo>
                    <a:cubicBezTo>
                      <a:pt x="52" y="4"/>
                      <a:pt x="52" y="4"/>
                      <a:pt x="52" y="4"/>
                    </a:cubicBezTo>
                    <a:cubicBezTo>
                      <a:pt x="51" y="4"/>
                      <a:pt x="51" y="4"/>
                      <a:pt x="51" y="4"/>
                    </a:cubicBezTo>
                    <a:cubicBezTo>
                      <a:pt x="51" y="4"/>
                      <a:pt x="51" y="4"/>
                      <a:pt x="51" y="4"/>
                    </a:cubicBezTo>
                    <a:cubicBezTo>
                      <a:pt x="51" y="4"/>
                      <a:pt x="51" y="4"/>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8" name="Freeform 3815"/>
              <p:cNvSpPr/>
              <p:nvPr/>
            </p:nvSpPr>
            <p:spPr bwMode="auto">
              <a:xfrm>
                <a:off x="6951644" y="3658389"/>
                <a:ext cx="281683" cy="860142"/>
              </a:xfrm>
              <a:custGeom>
                <a:avLst/>
                <a:gdLst>
                  <a:gd name="T0" fmla="*/ 2 w 51"/>
                  <a:gd name="T1" fmla="*/ 154 h 156"/>
                  <a:gd name="T2" fmla="*/ 0 w 51"/>
                  <a:gd name="T3" fmla="*/ 152 h 156"/>
                  <a:gd name="T4" fmla="*/ 0 w 51"/>
                  <a:gd name="T5" fmla="*/ 152 h 156"/>
                  <a:gd name="T6" fmla="*/ 7 w 51"/>
                  <a:gd name="T7" fmla="*/ 137 h 156"/>
                  <a:gd name="T8" fmla="*/ 7 w 51"/>
                  <a:gd name="T9" fmla="*/ 137 h 156"/>
                  <a:gd name="T10" fmla="*/ 21 w 51"/>
                  <a:gd name="T11" fmla="*/ 115 h 156"/>
                  <a:gd name="T12" fmla="*/ 21 w 51"/>
                  <a:gd name="T13" fmla="*/ 115 h 156"/>
                  <a:gd name="T14" fmla="*/ 46 w 51"/>
                  <a:gd name="T15" fmla="*/ 79 h 156"/>
                  <a:gd name="T16" fmla="*/ 46 w 51"/>
                  <a:gd name="T17" fmla="*/ 79 h 156"/>
                  <a:gd name="T18" fmla="*/ 47 w 51"/>
                  <a:gd name="T19" fmla="*/ 76 h 156"/>
                  <a:gd name="T20" fmla="*/ 47 w 51"/>
                  <a:gd name="T21" fmla="*/ 76 h 156"/>
                  <a:gd name="T22" fmla="*/ 32 w 51"/>
                  <a:gd name="T23" fmla="*/ 33 h 156"/>
                  <a:gd name="T24" fmla="*/ 32 w 51"/>
                  <a:gd name="T25" fmla="*/ 33 h 156"/>
                  <a:gd name="T26" fmla="*/ 17 w 51"/>
                  <a:gd name="T27" fmla="*/ 2 h 156"/>
                  <a:gd name="T28" fmla="*/ 17 w 51"/>
                  <a:gd name="T29" fmla="*/ 2 h 156"/>
                  <a:gd name="T30" fmla="*/ 20 w 51"/>
                  <a:gd name="T31" fmla="*/ 0 h 156"/>
                  <a:gd name="T32" fmla="*/ 51 w 51"/>
                  <a:gd name="T33" fmla="*/ 76 h 156"/>
                  <a:gd name="T34" fmla="*/ 51 w 51"/>
                  <a:gd name="T35" fmla="*/ 76 h 156"/>
                  <a:gd name="T36" fmla="*/ 50 w 51"/>
                  <a:gd name="T37" fmla="*/ 81 h 156"/>
                  <a:gd name="T38" fmla="*/ 50 w 51"/>
                  <a:gd name="T39" fmla="*/ 81 h 156"/>
                  <a:gd name="T40" fmla="*/ 10 w 51"/>
                  <a:gd name="T41" fmla="*/ 139 h 156"/>
                  <a:gd name="T42" fmla="*/ 10 w 51"/>
                  <a:gd name="T43" fmla="*/ 139 h 156"/>
                  <a:gd name="T44" fmla="*/ 4 w 51"/>
                  <a:gd name="T45" fmla="*/ 151 h 156"/>
                  <a:gd name="T46" fmla="*/ 4 w 51"/>
                  <a:gd name="T47" fmla="*/ 151 h 156"/>
                  <a:gd name="T48" fmla="*/ 20 w 51"/>
                  <a:gd name="T49" fmla="*/ 152 h 156"/>
                  <a:gd name="T50" fmla="*/ 20 w 51"/>
                  <a:gd name="T51" fmla="*/ 152 h 156"/>
                  <a:gd name="T52" fmla="*/ 31 w 51"/>
                  <a:gd name="T53" fmla="*/ 152 h 156"/>
                  <a:gd name="T54" fmla="*/ 31 w 51"/>
                  <a:gd name="T55" fmla="*/ 152 h 156"/>
                  <a:gd name="T56" fmla="*/ 31 w 51"/>
                  <a:gd name="T57" fmla="*/ 156 h 156"/>
                  <a:gd name="T58" fmla="*/ 20 w 51"/>
                  <a:gd name="T59" fmla="*/ 156 h 156"/>
                  <a:gd name="T60" fmla="*/ 20 w 51"/>
                  <a:gd name="T61" fmla="*/ 156 h 156"/>
                  <a:gd name="T62" fmla="*/ 2 w 51"/>
                  <a:gd name="T63" fmla="*/ 1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156">
                    <a:moveTo>
                      <a:pt x="2" y="154"/>
                    </a:moveTo>
                    <a:cubicBezTo>
                      <a:pt x="1" y="154"/>
                      <a:pt x="0" y="152"/>
                      <a:pt x="0" y="152"/>
                    </a:cubicBezTo>
                    <a:cubicBezTo>
                      <a:pt x="0" y="152"/>
                      <a:pt x="0" y="152"/>
                      <a:pt x="0" y="152"/>
                    </a:cubicBezTo>
                    <a:cubicBezTo>
                      <a:pt x="0" y="148"/>
                      <a:pt x="3" y="144"/>
                      <a:pt x="7" y="137"/>
                    </a:cubicBezTo>
                    <a:cubicBezTo>
                      <a:pt x="7" y="137"/>
                      <a:pt x="7" y="137"/>
                      <a:pt x="7" y="137"/>
                    </a:cubicBezTo>
                    <a:cubicBezTo>
                      <a:pt x="11" y="131"/>
                      <a:pt x="16" y="123"/>
                      <a:pt x="21" y="115"/>
                    </a:cubicBezTo>
                    <a:cubicBezTo>
                      <a:pt x="21" y="115"/>
                      <a:pt x="21" y="115"/>
                      <a:pt x="21" y="115"/>
                    </a:cubicBezTo>
                    <a:cubicBezTo>
                      <a:pt x="32" y="100"/>
                      <a:pt x="44" y="84"/>
                      <a:pt x="46" y="79"/>
                    </a:cubicBezTo>
                    <a:cubicBezTo>
                      <a:pt x="46" y="79"/>
                      <a:pt x="46" y="79"/>
                      <a:pt x="46" y="79"/>
                    </a:cubicBezTo>
                    <a:cubicBezTo>
                      <a:pt x="47" y="79"/>
                      <a:pt x="47" y="78"/>
                      <a:pt x="47" y="76"/>
                    </a:cubicBezTo>
                    <a:cubicBezTo>
                      <a:pt x="47" y="76"/>
                      <a:pt x="47" y="76"/>
                      <a:pt x="47" y="76"/>
                    </a:cubicBezTo>
                    <a:cubicBezTo>
                      <a:pt x="47" y="69"/>
                      <a:pt x="39" y="50"/>
                      <a:pt x="32" y="33"/>
                    </a:cubicBezTo>
                    <a:cubicBezTo>
                      <a:pt x="32" y="33"/>
                      <a:pt x="32" y="33"/>
                      <a:pt x="32" y="33"/>
                    </a:cubicBezTo>
                    <a:cubicBezTo>
                      <a:pt x="24" y="17"/>
                      <a:pt x="17" y="2"/>
                      <a:pt x="17" y="2"/>
                    </a:cubicBezTo>
                    <a:cubicBezTo>
                      <a:pt x="17" y="2"/>
                      <a:pt x="17" y="2"/>
                      <a:pt x="17" y="2"/>
                    </a:cubicBezTo>
                    <a:cubicBezTo>
                      <a:pt x="20" y="0"/>
                      <a:pt x="20" y="0"/>
                      <a:pt x="20" y="0"/>
                    </a:cubicBezTo>
                    <a:cubicBezTo>
                      <a:pt x="21" y="1"/>
                      <a:pt x="51" y="58"/>
                      <a:pt x="51" y="76"/>
                    </a:cubicBezTo>
                    <a:cubicBezTo>
                      <a:pt x="51" y="76"/>
                      <a:pt x="51" y="76"/>
                      <a:pt x="51" y="76"/>
                    </a:cubicBezTo>
                    <a:cubicBezTo>
                      <a:pt x="51" y="78"/>
                      <a:pt x="51" y="80"/>
                      <a:pt x="50" y="81"/>
                    </a:cubicBezTo>
                    <a:cubicBezTo>
                      <a:pt x="50" y="81"/>
                      <a:pt x="50" y="81"/>
                      <a:pt x="50" y="81"/>
                    </a:cubicBezTo>
                    <a:cubicBezTo>
                      <a:pt x="45" y="89"/>
                      <a:pt x="22" y="120"/>
                      <a:pt x="10" y="139"/>
                    </a:cubicBezTo>
                    <a:cubicBezTo>
                      <a:pt x="10" y="139"/>
                      <a:pt x="10" y="139"/>
                      <a:pt x="10" y="139"/>
                    </a:cubicBezTo>
                    <a:cubicBezTo>
                      <a:pt x="7" y="145"/>
                      <a:pt x="5" y="149"/>
                      <a:pt x="4" y="151"/>
                    </a:cubicBezTo>
                    <a:cubicBezTo>
                      <a:pt x="4" y="151"/>
                      <a:pt x="4" y="151"/>
                      <a:pt x="4" y="151"/>
                    </a:cubicBezTo>
                    <a:cubicBezTo>
                      <a:pt x="7" y="152"/>
                      <a:pt x="14" y="152"/>
                      <a:pt x="20" y="152"/>
                    </a:cubicBezTo>
                    <a:cubicBezTo>
                      <a:pt x="20" y="152"/>
                      <a:pt x="20" y="152"/>
                      <a:pt x="20" y="152"/>
                    </a:cubicBezTo>
                    <a:cubicBezTo>
                      <a:pt x="26" y="152"/>
                      <a:pt x="31" y="152"/>
                      <a:pt x="31" y="152"/>
                    </a:cubicBezTo>
                    <a:cubicBezTo>
                      <a:pt x="31" y="152"/>
                      <a:pt x="31" y="152"/>
                      <a:pt x="31" y="152"/>
                    </a:cubicBezTo>
                    <a:cubicBezTo>
                      <a:pt x="31" y="156"/>
                      <a:pt x="31" y="156"/>
                      <a:pt x="31" y="156"/>
                    </a:cubicBezTo>
                    <a:cubicBezTo>
                      <a:pt x="31" y="156"/>
                      <a:pt x="26" y="156"/>
                      <a:pt x="20" y="156"/>
                    </a:cubicBezTo>
                    <a:cubicBezTo>
                      <a:pt x="20" y="156"/>
                      <a:pt x="20" y="156"/>
                      <a:pt x="20" y="156"/>
                    </a:cubicBezTo>
                    <a:cubicBezTo>
                      <a:pt x="14" y="156"/>
                      <a:pt x="6" y="156"/>
                      <a:pt x="2"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9" name="Freeform 3816"/>
              <p:cNvSpPr>
                <a:spLocks noEditPoints="1"/>
              </p:cNvSpPr>
              <p:nvPr/>
            </p:nvSpPr>
            <p:spPr bwMode="auto">
              <a:xfrm>
                <a:off x="6941584" y="3638269"/>
                <a:ext cx="301804" cy="890322"/>
              </a:xfrm>
              <a:custGeom>
                <a:avLst/>
                <a:gdLst>
                  <a:gd name="T0" fmla="*/ 4 w 55"/>
                  <a:gd name="T1" fmla="*/ 157 h 161"/>
                  <a:gd name="T2" fmla="*/ 0 w 55"/>
                  <a:gd name="T3" fmla="*/ 155 h 161"/>
                  <a:gd name="T4" fmla="*/ 0 w 55"/>
                  <a:gd name="T5" fmla="*/ 154 h 161"/>
                  <a:gd name="T6" fmla="*/ 7 w 55"/>
                  <a:gd name="T7" fmla="*/ 139 h 161"/>
                  <a:gd name="T8" fmla="*/ 22 w 55"/>
                  <a:gd name="T9" fmla="*/ 117 h 161"/>
                  <a:gd name="T10" fmla="*/ 47 w 55"/>
                  <a:gd name="T11" fmla="*/ 81 h 161"/>
                  <a:gd name="T12" fmla="*/ 47 w 55"/>
                  <a:gd name="T13" fmla="*/ 79 h 161"/>
                  <a:gd name="T14" fmla="*/ 47 w 55"/>
                  <a:gd name="T15" fmla="*/ 79 h 161"/>
                  <a:gd name="T16" fmla="*/ 47 w 55"/>
                  <a:gd name="T17" fmla="*/ 79 h 161"/>
                  <a:gd name="T18" fmla="*/ 47 w 55"/>
                  <a:gd name="T19" fmla="*/ 79 h 161"/>
                  <a:gd name="T20" fmla="*/ 32 w 55"/>
                  <a:gd name="T21" fmla="*/ 37 h 161"/>
                  <a:gd name="T22" fmla="*/ 17 w 55"/>
                  <a:gd name="T23" fmla="*/ 6 h 161"/>
                  <a:gd name="T24" fmla="*/ 17 w 55"/>
                  <a:gd name="T25" fmla="*/ 6 h 161"/>
                  <a:gd name="T26" fmla="*/ 24 w 55"/>
                  <a:gd name="T27" fmla="*/ 0 h 161"/>
                  <a:gd name="T28" fmla="*/ 25 w 55"/>
                  <a:gd name="T29" fmla="*/ 3 h 161"/>
                  <a:gd name="T30" fmla="*/ 26 w 55"/>
                  <a:gd name="T31" fmla="*/ 5 h 161"/>
                  <a:gd name="T32" fmla="*/ 29 w 55"/>
                  <a:gd name="T33" fmla="*/ 12 h 161"/>
                  <a:gd name="T34" fmla="*/ 39 w 55"/>
                  <a:gd name="T35" fmla="*/ 34 h 161"/>
                  <a:gd name="T36" fmla="*/ 55 w 55"/>
                  <a:gd name="T37" fmla="*/ 79 h 161"/>
                  <a:gd name="T38" fmla="*/ 54 w 55"/>
                  <a:gd name="T39" fmla="*/ 85 h 161"/>
                  <a:gd name="T40" fmla="*/ 14 w 55"/>
                  <a:gd name="T41" fmla="*/ 143 h 161"/>
                  <a:gd name="T42" fmla="*/ 9 w 55"/>
                  <a:gd name="T43" fmla="*/ 152 h 161"/>
                  <a:gd name="T44" fmla="*/ 21 w 55"/>
                  <a:gd name="T45" fmla="*/ 153 h 161"/>
                  <a:gd name="T46" fmla="*/ 22 w 55"/>
                  <a:gd name="T47" fmla="*/ 153 h 161"/>
                  <a:gd name="T48" fmla="*/ 33 w 55"/>
                  <a:gd name="T49" fmla="*/ 153 h 161"/>
                  <a:gd name="T50" fmla="*/ 35 w 55"/>
                  <a:gd name="T51" fmla="*/ 153 h 161"/>
                  <a:gd name="T52" fmla="*/ 33 w 55"/>
                  <a:gd name="T53" fmla="*/ 161 h 161"/>
                  <a:gd name="T54" fmla="*/ 22 w 55"/>
                  <a:gd name="T55" fmla="*/ 161 h 161"/>
                  <a:gd name="T56" fmla="*/ 22 w 55"/>
                  <a:gd name="T57" fmla="*/ 157 h 161"/>
                  <a:gd name="T58" fmla="*/ 31 w 55"/>
                  <a:gd name="T59" fmla="*/ 157 h 161"/>
                  <a:gd name="T60" fmla="*/ 22 w 55"/>
                  <a:gd name="T61" fmla="*/ 157 h 161"/>
                  <a:gd name="T62" fmla="*/ 22 w 55"/>
                  <a:gd name="T63" fmla="*/ 157 h 161"/>
                  <a:gd name="T64" fmla="*/ 7 w 55"/>
                  <a:gd name="T65" fmla="*/ 156 h 161"/>
                  <a:gd name="T66" fmla="*/ 17 w 55"/>
                  <a:gd name="T67" fmla="*/ 157 h 161"/>
                  <a:gd name="T68" fmla="*/ 7 w 55"/>
                  <a:gd name="T69" fmla="*/ 148 h 161"/>
                  <a:gd name="T70" fmla="*/ 5 w 55"/>
                  <a:gd name="T71" fmla="*/ 152 h 161"/>
                  <a:gd name="T72" fmla="*/ 11 w 55"/>
                  <a:gd name="T73" fmla="*/ 141 h 161"/>
                  <a:gd name="T74" fmla="*/ 11 w 55"/>
                  <a:gd name="T75" fmla="*/ 141 h 161"/>
                  <a:gd name="T76" fmla="*/ 18 w 55"/>
                  <a:gd name="T77" fmla="*/ 130 h 161"/>
                  <a:gd name="T78" fmla="*/ 11 w 55"/>
                  <a:gd name="T79" fmla="*/ 141 h 161"/>
                  <a:gd name="T80" fmla="*/ 18 w 55"/>
                  <a:gd name="T81" fmla="*/ 129 h 161"/>
                  <a:gd name="T82" fmla="*/ 18 w 55"/>
                  <a:gd name="T83" fmla="*/ 130 h 161"/>
                  <a:gd name="T84" fmla="*/ 21 w 55"/>
                  <a:gd name="T85" fmla="*/ 125 h 161"/>
                  <a:gd name="T86" fmla="*/ 21 w 55"/>
                  <a:gd name="T87" fmla="*/ 125 h 161"/>
                  <a:gd name="T88" fmla="*/ 25 w 55"/>
                  <a:gd name="T89" fmla="*/ 119 h 161"/>
                  <a:gd name="T90" fmla="*/ 21 w 55"/>
                  <a:gd name="T91" fmla="*/ 125 h 161"/>
                  <a:gd name="T92" fmla="*/ 50 w 55"/>
                  <a:gd name="T93" fmla="*/ 83 h 161"/>
                  <a:gd name="T94" fmla="*/ 51 w 55"/>
                  <a:gd name="T95" fmla="*/ 80 h 161"/>
                  <a:gd name="T96" fmla="*/ 51 w 55"/>
                  <a:gd name="T97" fmla="*/ 80 h 161"/>
                  <a:gd name="T98" fmla="*/ 36 w 55"/>
                  <a:gd name="T99" fmla="*/ 35 h 161"/>
                  <a:gd name="T100" fmla="*/ 51 w 55"/>
                  <a:gd name="T101" fmla="*/ 79 h 161"/>
                  <a:gd name="T102" fmla="*/ 51 w 55"/>
                  <a:gd name="T103" fmla="*/ 79 h 161"/>
                  <a:gd name="T104" fmla="*/ 34 w 55"/>
                  <a:gd name="T105" fmla="*/ 3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61">
                    <a:moveTo>
                      <a:pt x="3" y="159"/>
                    </a:moveTo>
                    <a:cubicBezTo>
                      <a:pt x="4" y="157"/>
                      <a:pt x="4" y="157"/>
                      <a:pt x="4" y="157"/>
                    </a:cubicBezTo>
                    <a:cubicBezTo>
                      <a:pt x="3" y="159"/>
                      <a:pt x="3" y="159"/>
                      <a:pt x="3" y="159"/>
                    </a:cubicBezTo>
                    <a:cubicBezTo>
                      <a:pt x="1" y="158"/>
                      <a:pt x="0" y="156"/>
                      <a:pt x="0" y="155"/>
                    </a:cubicBezTo>
                    <a:cubicBezTo>
                      <a:pt x="0" y="155"/>
                      <a:pt x="0" y="155"/>
                      <a:pt x="0" y="155"/>
                    </a:cubicBezTo>
                    <a:cubicBezTo>
                      <a:pt x="0" y="155"/>
                      <a:pt x="0" y="155"/>
                      <a:pt x="0" y="154"/>
                    </a:cubicBezTo>
                    <a:cubicBezTo>
                      <a:pt x="0" y="154"/>
                      <a:pt x="0" y="154"/>
                      <a:pt x="0" y="154"/>
                    </a:cubicBezTo>
                    <a:cubicBezTo>
                      <a:pt x="1" y="150"/>
                      <a:pt x="3" y="146"/>
                      <a:pt x="7" y="139"/>
                    </a:cubicBezTo>
                    <a:cubicBezTo>
                      <a:pt x="7" y="139"/>
                      <a:pt x="7" y="139"/>
                      <a:pt x="7" y="139"/>
                    </a:cubicBezTo>
                    <a:cubicBezTo>
                      <a:pt x="11" y="133"/>
                      <a:pt x="16" y="125"/>
                      <a:pt x="22" y="117"/>
                    </a:cubicBezTo>
                    <a:cubicBezTo>
                      <a:pt x="22" y="117"/>
                      <a:pt x="22" y="117"/>
                      <a:pt x="22" y="117"/>
                    </a:cubicBezTo>
                    <a:cubicBezTo>
                      <a:pt x="32" y="102"/>
                      <a:pt x="44" y="85"/>
                      <a:pt x="47" y="81"/>
                    </a:cubicBezTo>
                    <a:cubicBezTo>
                      <a:pt x="47" y="81"/>
                      <a:pt x="47" y="81"/>
                      <a:pt x="47" y="81"/>
                    </a:cubicBezTo>
                    <a:cubicBezTo>
                      <a:pt x="46" y="81"/>
                      <a:pt x="47" y="80"/>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2"/>
                      <a:pt x="39" y="53"/>
                      <a:pt x="32" y="37"/>
                    </a:cubicBezTo>
                    <a:cubicBezTo>
                      <a:pt x="32" y="37"/>
                      <a:pt x="32" y="37"/>
                      <a:pt x="32" y="37"/>
                    </a:cubicBezTo>
                    <a:cubicBezTo>
                      <a:pt x="25" y="21"/>
                      <a:pt x="18" y="8"/>
                      <a:pt x="17" y="6"/>
                    </a:cubicBezTo>
                    <a:cubicBezTo>
                      <a:pt x="17" y="6"/>
                      <a:pt x="17" y="6"/>
                      <a:pt x="17" y="6"/>
                    </a:cubicBezTo>
                    <a:cubicBezTo>
                      <a:pt x="17" y="6"/>
                      <a:pt x="17" y="6"/>
                      <a:pt x="17" y="6"/>
                    </a:cubicBezTo>
                    <a:cubicBezTo>
                      <a:pt x="17" y="6"/>
                      <a:pt x="17" y="6"/>
                      <a:pt x="17" y="6"/>
                    </a:cubicBezTo>
                    <a:cubicBezTo>
                      <a:pt x="16" y="4"/>
                      <a:pt x="16" y="4"/>
                      <a:pt x="16" y="4"/>
                    </a:cubicBezTo>
                    <a:cubicBezTo>
                      <a:pt x="24" y="0"/>
                      <a:pt x="24" y="0"/>
                      <a:pt x="24" y="0"/>
                    </a:cubicBezTo>
                    <a:cubicBezTo>
                      <a:pt x="24" y="3"/>
                      <a:pt x="24" y="3"/>
                      <a:pt x="24" y="3"/>
                    </a:cubicBezTo>
                    <a:cubicBezTo>
                      <a:pt x="24" y="3"/>
                      <a:pt x="25" y="3"/>
                      <a:pt x="25" y="3"/>
                    </a:cubicBezTo>
                    <a:cubicBezTo>
                      <a:pt x="25" y="3"/>
                      <a:pt x="25" y="3"/>
                      <a:pt x="25" y="3"/>
                    </a:cubicBezTo>
                    <a:cubicBezTo>
                      <a:pt x="25" y="4"/>
                      <a:pt x="25" y="4"/>
                      <a:pt x="26" y="5"/>
                    </a:cubicBezTo>
                    <a:cubicBezTo>
                      <a:pt x="26" y="5"/>
                      <a:pt x="26" y="5"/>
                      <a:pt x="26" y="5"/>
                    </a:cubicBezTo>
                    <a:cubicBezTo>
                      <a:pt x="26" y="7"/>
                      <a:pt x="28" y="9"/>
                      <a:pt x="29" y="12"/>
                    </a:cubicBezTo>
                    <a:cubicBezTo>
                      <a:pt x="29" y="12"/>
                      <a:pt x="29" y="12"/>
                      <a:pt x="29" y="12"/>
                    </a:cubicBezTo>
                    <a:cubicBezTo>
                      <a:pt x="32" y="17"/>
                      <a:pt x="36" y="25"/>
                      <a:pt x="39" y="34"/>
                    </a:cubicBezTo>
                    <a:cubicBezTo>
                      <a:pt x="39" y="34"/>
                      <a:pt x="39" y="34"/>
                      <a:pt x="39" y="34"/>
                    </a:cubicBezTo>
                    <a:cubicBezTo>
                      <a:pt x="47" y="50"/>
                      <a:pt x="55" y="69"/>
                      <a:pt x="55" y="79"/>
                    </a:cubicBezTo>
                    <a:cubicBezTo>
                      <a:pt x="55" y="79"/>
                      <a:pt x="55" y="79"/>
                      <a:pt x="55" y="79"/>
                    </a:cubicBezTo>
                    <a:cubicBezTo>
                      <a:pt x="55" y="81"/>
                      <a:pt x="54" y="83"/>
                      <a:pt x="54" y="85"/>
                    </a:cubicBezTo>
                    <a:cubicBezTo>
                      <a:pt x="54" y="85"/>
                      <a:pt x="54" y="85"/>
                      <a:pt x="54" y="85"/>
                    </a:cubicBezTo>
                    <a:cubicBezTo>
                      <a:pt x="49" y="93"/>
                      <a:pt x="25" y="125"/>
                      <a:pt x="14" y="143"/>
                    </a:cubicBezTo>
                    <a:cubicBezTo>
                      <a:pt x="14" y="143"/>
                      <a:pt x="14" y="143"/>
                      <a:pt x="14" y="143"/>
                    </a:cubicBezTo>
                    <a:cubicBezTo>
                      <a:pt x="12" y="147"/>
                      <a:pt x="10" y="150"/>
                      <a:pt x="9" y="152"/>
                    </a:cubicBezTo>
                    <a:cubicBezTo>
                      <a:pt x="9" y="152"/>
                      <a:pt x="9" y="152"/>
                      <a:pt x="9" y="152"/>
                    </a:cubicBezTo>
                    <a:cubicBezTo>
                      <a:pt x="12" y="153"/>
                      <a:pt x="17" y="153"/>
                      <a:pt x="21" y="153"/>
                    </a:cubicBezTo>
                    <a:cubicBezTo>
                      <a:pt x="21" y="153"/>
                      <a:pt x="21" y="153"/>
                      <a:pt x="21" y="153"/>
                    </a:cubicBezTo>
                    <a:cubicBezTo>
                      <a:pt x="22" y="153"/>
                      <a:pt x="22" y="153"/>
                      <a:pt x="22" y="153"/>
                    </a:cubicBezTo>
                    <a:cubicBezTo>
                      <a:pt x="22" y="153"/>
                      <a:pt x="22" y="153"/>
                      <a:pt x="22" y="153"/>
                    </a:cubicBezTo>
                    <a:cubicBezTo>
                      <a:pt x="28" y="153"/>
                      <a:pt x="32" y="153"/>
                      <a:pt x="33" y="153"/>
                    </a:cubicBezTo>
                    <a:cubicBezTo>
                      <a:pt x="33" y="153"/>
                      <a:pt x="33" y="153"/>
                      <a:pt x="33" y="153"/>
                    </a:cubicBezTo>
                    <a:cubicBezTo>
                      <a:pt x="35" y="153"/>
                      <a:pt x="35" y="153"/>
                      <a:pt x="35" y="153"/>
                    </a:cubicBezTo>
                    <a:cubicBezTo>
                      <a:pt x="35" y="161"/>
                      <a:pt x="35" y="161"/>
                      <a:pt x="35" y="161"/>
                    </a:cubicBezTo>
                    <a:cubicBezTo>
                      <a:pt x="33" y="161"/>
                      <a:pt x="33" y="161"/>
                      <a:pt x="33" y="161"/>
                    </a:cubicBezTo>
                    <a:cubicBezTo>
                      <a:pt x="33" y="161"/>
                      <a:pt x="28" y="161"/>
                      <a:pt x="22" y="161"/>
                    </a:cubicBezTo>
                    <a:cubicBezTo>
                      <a:pt x="22" y="161"/>
                      <a:pt x="22" y="161"/>
                      <a:pt x="22" y="161"/>
                    </a:cubicBezTo>
                    <a:cubicBezTo>
                      <a:pt x="15" y="161"/>
                      <a:pt x="8" y="161"/>
                      <a:pt x="3" y="159"/>
                    </a:cubicBezTo>
                    <a:close/>
                    <a:moveTo>
                      <a:pt x="22" y="157"/>
                    </a:moveTo>
                    <a:cubicBezTo>
                      <a:pt x="26" y="157"/>
                      <a:pt x="29" y="157"/>
                      <a:pt x="31" y="157"/>
                    </a:cubicBezTo>
                    <a:cubicBezTo>
                      <a:pt x="31" y="157"/>
                      <a:pt x="31" y="157"/>
                      <a:pt x="31" y="157"/>
                    </a:cubicBezTo>
                    <a:cubicBezTo>
                      <a:pt x="31" y="157"/>
                      <a:pt x="31" y="157"/>
                      <a:pt x="31" y="157"/>
                    </a:cubicBezTo>
                    <a:cubicBezTo>
                      <a:pt x="29" y="157"/>
                      <a:pt x="26" y="157"/>
                      <a:pt x="22" y="157"/>
                    </a:cubicBezTo>
                    <a:cubicBezTo>
                      <a:pt x="22" y="157"/>
                      <a:pt x="22" y="157"/>
                      <a:pt x="22" y="157"/>
                    </a:cubicBezTo>
                    <a:cubicBezTo>
                      <a:pt x="22" y="157"/>
                      <a:pt x="22" y="157"/>
                      <a:pt x="22" y="157"/>
                    </a:cubicBezTo>
                    <a:close/>
                    <a:moveTo>
                      <a:pt x="17" y="157"/>
                    </a:moveTo>
                    <a:cubicBezTo>
                      <a:pt x="14" y="157"/>
                      <a:pt x="10" y="157"/>
                      <a:pt x="7" y="156"/>
                    </a:cubicBezTo>
                    <a:cubicBezTo>
                      <a:pt x="7" y="156"/>
                      <a:pt x="7" y="156"/>
                      <a:pt x="7" y="156"/>
                    </a:cubicBezTo>
                    <a:cubicBezTo>
                      <a:pt x="10" y="157"/>
                      <a:pt x="14" y="157"/>
                      <a:pt x="17" y="157"/>
                    </a:cubicBezTo>
                    <a:close/>
                    <a:moveTo>
                      <a:pt x="5" y="152"/>
                    </a:moveTo>
                    <a:cubicBezTo>
                      <a:pt x="5" y="151"/>
                      <a:pt x="6" y="150"/>
                      <a:pt x="7" y="148"/>
                    </a:cubicBezTo>
                    <a:cubicBezTo>
                      <a:pt x="7" y="148"/>
                      <a:pt x="7" y="148"/>
                      <a:pt x="7" y="148"/>
                    </a:cubicBezTo>
                    <a:cubicBezTo>
                      <a:pt x="6" y="150"/>
                      <a:pt x="5" y="151"/>
                      <a:pt x="5" y="152"/>
                    </a:cubicBezTo>
                    <a:close/>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cubicBezTo>
                      <a:pt x="13" y="138"/>
                      <a:pt x="15" y="134"/>
                      <a:pt x="18" y="130"/>
                    </a:cubicBezTo>
                    <a:cubicBezTo>
                      <a:pt x="18" y="130"/>
                      <a:pt x="18" y="130"/>
                      <a:pt x="18" y="130"/>
                    </a:cubicBezTo>
                    <a:cubicBezTo>
                      <a:pt x="15" y="134"/>
                      <a:pt x="13" y="138"/>
                      <a:pt x="11" y="141"/>
                    </a:cubicBezTo>
                    <a:close/>
                    <a:moveTo>
                      <a:pt x="18" y="130"/>
                    </a:moveTo>
                    <a:cubicBezTo>
                      <a:pt x="18" y="130"/>
                      <a:pt x="18" y="130"/>
                      <a:pt x="18" y="129"/>
                    </a:cubicBezTo>
                    <a:cubicBezTo>
                      <a:pt x="18" y="129"/>
                      <a:pt x="18" y="129"/>
                      <a:pt x="18" y="129"/>
                    </a:cubicBezTo>
                    <a:cubicBezTo>
                      <a:pt x="18" y="130"/>
                      <a:pt x="18" y="130"/>
                      <a:pt x="18" y="130"/>
                    </a:cubicBezTo>
                    <a:close/>
                    <a:moveTo>
                      <a:pt x="21" y="125"/>
                    </a:moveTo>
                    <a:cubicBezTo>
                      <a:pt x="21" y="125"/>
                      <a:pt x="21" y="125"/>
                      <a:pt x="21" y="125"/>
                    </a:cubicBezTo>
                    <a:cubicBezTo>
                      <a:pt x="21" y="125"/>
                      <a:pt x="21" y="125"/>
                      <a:pt x="21" y="125"/>
                    </a:cubicBezTo>
                    <a:cubicBezTo>
                      <a:pt x="21" y="125"/>
                      <a:pt x="21" y="125"/>
                      <a:pt x="21" y="125"/>
                    </a:cubicBezTo>
                    <a:close/>
                    <a:moveTo>
                      <a:pt x="50" y="83"/>
                    </a:moveTo>
                    <a:cubicBezTo>
                      <a:pt x="47" y="88"/>
                      <a:pt x="36" y="104"/>
                      <a:pt x="25" y="119"/>
                    </a:cubicBezTo>
                    <a:cubicBezTo>
                      <a:pt x="25" y="119"/>
                      <a:pt x="25" y="119"/>
                      <a:pt x="25" y="119"/>
                    </a:cubicBezTo>
                    <a:cubicBezTo>
                      <a:pt x="24" y="121"/>
                      <a:pt x="23" y="123"/>
                      <a:pt x="21" y="125"/>
                    </a:cubicBezTo>
                    <a:cubicBezTo>
                      <a:pt x="21" y="125"/>
                      <a:pt x="21" y="125"/>
                      <a:pt x="21" y="125"/>
                    </a:cubicBezTo>
                    <a:cubicBezTo>
                      <a:pt x="33" y="108"/>
                      <a:pt x="47" y="89"/>
                      <a:pt x="50" y="83"/>
                    </a:cubicBezTo>
                    <a:cubicBezTo>
                      <a:pt x="50" y="83"/>
                      <a:pt x="50" y="83"/>
                      <a:pt x="50" y="83"/>
                    </a:cubicBezTo>
                    <a:cubicBezTo>
                      <a:pt x="50" y="82"/>
                      <a:pt x="51" y="81"/>
                      <a:pt x="51" y="80"/>
                    </a:cubicBezTo>
                    <a:cubicBezTo>
                      <a:pt x="51" y="80"/>
                      <a:pt x="51" y="80"/>
                      <a:pt x="51" y="80"/>
                    </a:cubicBezTo>
                    <a:cubicBezTo>
                      <a:pt x="51" y="80"/>
                      <a:pt x="51" y="80"/>
                      <a:pt x="51" y="80"/>
                    </a:cubicBezTo>
                    <a:cubicBezTo>
                      <a:pt x="51" y="81"/>
                      <a:pt x="50" y="82"/>
                      <a:pt x="50" y="83"/>
                    </a:cubicBezTo>
                    <a:close/>
                    <a:moveTo>
                      <a:pt x="36" y="35"/>
                    </a:moveTo>
                    <a:cubicBezTo>
                      <a:pt x="43" y="52"/>
                      <a:pt x="51" y="70"/>
                      <a:pt x="51" y="79"/>
                    </a:cubicBezTo>
                    <a:cubicBezTo>
                      <a:pt x="51" y="79"/>
                      <a:pt x="51" y="79"/>
                      <a:pt x="51" y="79"/>
                    </a:cubicBezTo>
                    <a:cubicBezTo>
                      <a:pt x="51" y="79"/>
                      <a:pt x="51" y="79"/>
                      <a:pt x="51" y="79"/>
                    </a:cubicBezTo>
                    <a:cubicBezTo>
                      <a:pt x="51" y="79"/>
                      <a:pt x="51" y="79"/>
                      <a:pt x="51" y="79"/>
                    </a:cubicBezTo>
                    <a:cubicBezTo>
                      <a:pt x="51" y="70"/>
                      <a:pt x="42" y="49"/>
                      <a:pt x="34" y="32"/>
                    </a:cubicBezTo>
                    <a:cubicBezTo>
                      <a:pt x="34" y="32"/>
                      <a:pt x="34" y="32"/>
                      <a:pt x="34" y="32"/>
                    </a:cubicBezTo>
                    <a:cubicBezTo>
                      <a:pt x="35" y="33"/>
                      <a:pt x="35" y="34"/>
                      <a:pt x="3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143" y="144432"/>
            <a:ext cx="2232025" cy="491490"/>
          </a:xfrm>
          <a:prstGeom prst="rect">
            <a:avLst/>
          </a:prstGeom>
          <a:noFill/>
        </p:spPr>
        <p:txBody>
          <a:bodyPr wrap="none" rtlCol="0">
            <a:spAutoFit/>
          </a:bodyPr>
          <a:lstStyle/>
          <a:p>
            <a:r>
              <a:rPr lang="zh-CN" altLang="en-US" sz="2600" b="1" spc="-300" dirty="0">
                <a:solidFill>
                  <a:schemeClr val="tx1">
                    <a:lumMod val="85000"/>
                    <a:lumOff val="15000"/>
                  </a:schemeClr>
                </a:solidFill>
                <a:cs typeface="微软雅黑" panose="020B0503020204020204" charset="-122"/>
                <a:sym typeface="+mn-lt"/>
              </a:rPr>
              <a:t>刘安安个人项目</a:t>
            </a:r>
            <a:endParaRPr lang="zh-CN" altLang="en-US" sz="2600" b="1" spc="-300" dirty="0">
              <a:solidFill>
                <a:schemeClr val="tx1">
                  <a:lumMod val="85000"/>
                  <a:lumOff val="15000"/>
                </a:schemeClr>
              </a:solidFill>
              <a:cs typeface="+mn-ea"/>
              <a:sym typeface="+mn-lt"/>
            </a:endParaRPr>
          </a:p>
        </p:txBody>
      </p:sp>
      <p:sp>
        <p:nvSpPr>
          <p:cNvPr id="3" name="文本框 2"/>
          <p:cNvSpPr txBox="1"/>
          <p:nvPr/>
        </p:nvSpPr>
        <p:spPr>
          <a:xfrm>
            <a:off x="522983" y="789156"/>
            <a:ext cx="9542277" cy="1568229"/>
          </a:xfrm>
          <a:prstGeom prst="rect">
            <a:avLst/>
          </a:prstGeom>
          <a:noFill/>
        </p:spPr>
        <p:txBody>
          <a:bodyPr wrap="square" rtlCol="0">
            <a:noAutofit/>
          </a:bodyPr>
          <a:lstStyle/>
          <a:p>
            <a:pPr marL="285750" indent="-285750" algn="just">
              <a:lnSpc>
                <a:spcPct val="125000"/>
              </a:lnSpc>
              <a:buFont typeface="Wingdings" panose="05000000000000000000" charset="0"/>
              <a:buChar char="n"/>
            </a:pPr>
            <a:r>
              <a:rPr lang="zh-CN" altLang="en-US" sz="1600" dirty="0">
                <a:solidFill>
                  <a:srgbClr val="9DC3E6"/>
                </a:solidFill>
                <a:cs typeface="微软雅黑" panose="020B0503020204020204" charset="-122"/>
                <a:sym typeface="+mn-lt"/>
              </a:rPr>
              <a:t>首页：</a:t>
            </a:r>
            <a:r>
              <a:rPr lang="zh-CN" altLang="en-US" sz="1600" dirty="0">
                <a:solidFill>
                  <a:schemeClr val="tx1">
                    <a:lumMod val="85000"/>
                    <a:lumOff val="15000"/>
                  </a:schemeClr>
                </a:solidFill>
                <a:cs typeface="微软雅黑" panose="020B0503020204020204" charset="-122"/>
                <a:sym typeface="+mn-lt"/>
              </a:rPr>
              <a:t>轮播图、每日推荐、推荐歌单、新歌推荐的展示与点击各处交互按钮跳转至对应页面的功能。</a:t>
            </a:r>
          </a:p>
          <a:p>
            <a:pPr marL="285750" indent="-285750" algn="just">
              <a:lnSpc>
                <a:spcPct val="125000"/>
              </a:lnSpc>
              <a:buFont typeface="Wingdings" panose="05000000000000000000" charset="0"/>
              <a:buChar char="n"/>
            </a:pPr>
            <a:r>
              <a:rPr lang="zh-CN" altLang="en-US" sz="1600" dirty="0">
                <a:solidFill>
                  <a:srgbClr val="9DC3E6"/>
                </a:solidFill>
                <a:cs typeface="微软雅黑" panose="020B0503020204020204" charset="-122"/>
                <a:sym typeface="+mn-lt"/>
              </a:rPr>
              <a:t>我的：</a:t>
            </a:r>
            <a:r>
              <a:rPr lang="zh-CN" altLang="en-US" sz="1600" dirty="0">
                <a:solidFill>
                  <a:schemeClr val="tx1">
                    <a:lumMod val="85000"/>
                    <a:lumOff val="15000"/>
                  </a:schemeClr>
                </a:solidFill>
                <a:cs typeface="微软雅黑" panose="020B0503020204020204" charset="-122"/>
                <a:sym typeface="+mn-lt"/>
              </a:rPr>
              <a:t>显示个人头像和昵称、最近播放歌曲以及点击最近播放的歌曲跳转至播放页面和登录的功能。</a:t>
            </a:r>
          </a:p>
          <a:p>
            <a:pPr marL="285750" indent="-285750" algn="just">
              <a:lnSpc>
                <a:spcPct val="125000"/>
              </a:lnSpc>
              <a:buFont typeface="Wingdings" panose="05000000000000000000" charset="0"/>
              <a:buChar char="n"/>
            </a:pPr>
            <a:r>
              <a:rPr lang="zh-CN" altLang="en-US" sz="1600" dirty="0">
                <a:solidFill>
                  <a:srgbClr val="9DC3E6"/>
                </a:solidFill>
                <a:cs typeface="微软雅黑" panose="020B0503020204020204" charset="-122"/>
                <a:sym typeface="+mn-lt"/>
              </a:rPr>
              <a:t>歌曲列表：</a:t>
            </a:r>
            <a:r>
              <a:rPr lang="zh-CN" altLang="en-US" sz="1600" dirty="0">
                <a:solidFill>
                  <a:schemeClr val="tx1">
                    <a:lumMod val="85000"/>
                    <a:lumOff val="15000"/>
                  </a:schemeClr>
                </a:solidFill>
                <a:cs typeface="微软雅黑" panose="020B0503020204020204" charset="-122"/>
                <a:sym typeface="+mn-lt"/>
              </a:rPr>
              <a:t>显示歌曲名、歌手等信息。</a:t>
            </a:r>
          </a:p>
          <a:p>
            <a:pPr marL="285750" indent="-285750" algn="just">
              <a:lnSpc>
                <a:spcPct val="125000"/>
              </a:lnSpc>
              <a:buFont typeface="Wingdings" panose="05000000000000000000" charset="0"/>
              <a:buChar char="n"/>
            </a:pPr>
            <a:r>
              <a:rPr lang="zh-CN" altLang="en-US" sz="1600" dirty="0">
                <a:solidFill>
                  <a:srgbClr val="9DC3E6"/>
                </a:solidFill>
                <a:cs typeface="微软雅黑" panose="020B0503020204020204" charset="-122"/>
                <a:sym typeface="+mn-lt"/>
              </a:rPr>
              <a:t>视频：</a:t>
            </a:r>
            <a:r>
              <a:rPr lang="zh-CN" altLang="en-US" sz="1600" dirty="0">
                <a:solidFill>
                  <a:schemeClr val="tx1">
                    <a:lumMod val="85000"/>
                    <a:lumOff val="15000"/>
                  </a:schemeClr>
                </a:solidFill>
                <a:cs typeface="微软雅黑" panose="020B0503020204020204" charset="-122"/>
                <a:sym typeface="+mn-lt"/>
              </a:rPr>
              <a:t>获取并展示视频列表、视频播放与暂停的功能。</a:t>
            </a:r>
          </a:p>
          <a:p>
            <a:pPr marL="285750" indent="-285750" algn="just">
              <a:lnSpc>
                <a:spcPct val="125000"/>
              </a:lnSpc>
              <a:buFont typeface="Wingdings" panose="05000000000000000000" charset="0"/>
              <a:buChar char="n"/>
            </a:pPr>
            <a:r>
              <a:rPr lang="zh-CN" altLang="en-US" sz="1600" dirty="0">
                <a:solidFill>
                  <a:srgbClr val="9DC3E6"/>
                </a:solidFill>
                <a:cs typeface="微软雅黑" panose="020B0503020204020204" charset="-122"/>
                <a:sym typeface="+mn-lt"/>
              </a:rPr>
              <a:t>播放：</a:t>
            </a:r>
            <a:r>
              <a:rPr lang="zh-CN" altLang="en-US" sz="1600" dirty="0">
                <a:solidFill>
                  <a:schemeClr val="tx1">
                    <a:lumMod val="85000"/>
                    <a:lumOff val="15000"/>
                  </a:schemeClr>
                </a:solidFill>
                <a:cs typeface="微软雅黑" panose="020B0503020204020204" charset="-122"/>
                <a:sym typeface="+mn-lt"/>
              </a:rPr>
              <a:t>播放与暂停、上下首切歌、歌词滚动、进度条实时更新功能。</a:t>
            </a:r>
          </a:p>
          <a:p>
            <a:pPr marL="285750" indent="-285750" algn="just">
              <a:lnSpc>
                <a:spcPct val="125000"/>
              </a:lnSpc>
              <a:buFont typeface="Wingdings" panose="05000000000000000000" charset="0"/>
              <a:buChar char="n"/>
            </a:pPr>
            <a:r>
              <a:rPr lang="zh-CN" altLang="en-US" sz="1600" dirty="0">
                <a:solidFill>
                  <a:srgbClr val="9DC3E6"/>
                </a:solidFill>
                <a:cs typeface="微软雅黑" panose="020B0503020204020204" charset="-122"/>
                <a:sym typeface="+mn-lt"/>
              </a:rPr>
              <a:t>搜索：</a:t>
            </a:r>
            <a:r>
              <a:rPr lang="zh-CN" altLang="en-US" sz="1600" dirty="0">
                <a:solidFill>
                  <a:schemeClr val="tx1">
                    <a:lumMod val="85000"/>
                    <a:lumOff val="15000"/>
                  </a:schemeClr>
                </a:solidFill>
                <a:cs typeface="微软雅黑" panose="020B0503020204020204" charset="-122"/>
                <a:sym typeface="+mn-lt"/>
              </a:rPr>
              <a:t>输入搜索、显示搜索历史、展示搜索结果以及点击历史中的记录跳转至歌曲列表的功能。</a:t>
            </a:r>
            <a:endParaRPr lang="zh-CN" altLang="en-US" sz="1600" dirty="0">
              <a:solidFill>
                <a:schemeClr val="tx1">
                  <a:lumMod val="85000"/>
                  <a:lumOff val="15000"/>
                </a:schemeClr>
              </a:solidFill>
              <a:cs typeface="+mn-ea"/>
              <a:sym typeface="+mn-lt"/>
            </a:endParaRPr>
          </a:p>
        </p:txBody>
      </p:sp>
      <p:sp>
        <p:nvSpPr>
          <p:cNvPr id="7" name="椭圆 31"/>
          <p:cNvSpPr/>
          <p:nvPr/>
        </p:nvSpPr>
        <p:spPr>
          <a:xfrm>
            <a:off x="1419216" y="627837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首页</a:t>
            </a:r>
            <a:endParaRPr lang="zh-CN" altLang="en-US" b="1" spc="-300" dirty="0">
              <a:solidFill>
                <a:schemeClr val="tx1">
                  <a:lumMod val="85000"/>
                  <a:lumOff val="15000"/>
                </a:schemeClr>
              </a:solidFill>
              <a:cs typeface="+mn-ea"/>
              <a:sym typeface="+mn-lt"/>
            </a:endParaRPr>
          </a:p>
        </p:txBody>
      </p:sp>
      <p:pic>
        <p:nvPicPr>
          <p:cNvPr id="4" name="图片 3" descr="upload_post_object_v2_716290841"/>
          <p:cNvPicPr>
            <a:picLocks noChangeAspect="1"/>
          </p:cNvPicPr>
          <p:nvPr/>
        </p:nvPicPr>
        <p:blipFill>
          <a:blip r:embed="rId3"/>
          <a:stretch>
            <a:fillRect/>
          </a:stretch>
        </p:blipFill>
        <p:spPr>
          <a:xfrm>
            <a:off x="930275" y="2753995"/>
            <a:ext cx="1882140" cy="3425825"/>
          </a:xfrm>
          <a:prstGeom prst="rect">
            <a:avLst/>
          </a:prstGeom>
        </p:spPr>
      </p:pic>
      <p:pic>
        <p:nvPicPr>
          <p:cNvPr id="6" name="图片 5" descr="upload_post_object_v2_685256800"/>
          <p:cNvPicPr>
            <a:picLocks noChangeAspect="1"/>
          </p:cNvPicPr>
          <p:nvPr/>
        </p:nvPicPr>
        <p:blipFill>
          <a:blip r:embed="rId4"/>
          <a:stretch>
            <a:fillRect/>
          </a:stretch>
        </p:blipFill>
        <p:spPr>
          <a:xfrm>
            <a:off x="3162935" y="2739390"/>
            <a:ext cx="1877060" cy="3427095"/>
          </a:xfrm>
          <a:prstGeom prst="rect">
            <a:avLst/>
          </a:prstGeom>
        </p:spPr>
      </p:pic>
      <p:sp>
        <p:nvSpPr>
          <p:cNvPr id="9" name="椭圆 31"/>
          <p:cNvSpPr/>
          <p:nvPr/>
        </p:nvSpPr>
        <p:spPr>
          <a:xfrm>
            <a:off x="5900795" y="6283078"/>
            <a:ext cx="1049916" cy="4784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歌曲列表</a:t>
            </a:r>
            <a:endParaRPr lang="zh-CN" altLang="en-US" b="1" spc="-300" dirty="0">
              <a:solidFill>
                <a:schemeClr val="tx1">
                  <a:lumMod val="85000"/>
                  <a:lumOff val="15000"/>
                </a:schemeClr>
              </a:solidFill>
              <a:cs typeface="+mn-ea"/>
              <a:sym typeface="+mn-lt"/>
            </a:endParaRPr>
          </a:p>
        </p:txBody>
      </p:sp>
      <p:sp>
        <p:nvSpPr>
          <p:cNvPr id="10" name="椭圆 31"/>
          <p:cNvSpPr/>
          <p:nvPr/>
        </p:nvSpPr>
        <p:spPr>
          <a:xfrm>
            <a:off x="3531242" y="6267798"/>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我的</a:t>
            </a:r>
            <a:endParaRPr lang="zh-CN" altLang="en-US" b="1" spc="-300" dirty="0">
              <a:solidFill>
                <a:schemeClr val="tx1">
                  <a:lumMod val="85000"/>
                  <a:lumOff val="15000"/>
                </a:schemeClr>
              </a:solidFill>
              <a:cs typeface="+mn-ea"/>
              <a:sym typeface="+mn-lt"/>
            </a:endParaRPr>
          </a:p>
        </p:txBody>
      </p:sp>
      <p:pic>
        <p:nvPicPr>
          <p:cNvPr id="11" name="图片 10" descr="upload_post_object_v2_346934500"/>
          <p:cNvPicPr>
            <a:picLocks noChangeAspect="1"/>
          </p:cNvPicPr>
          <p:nvPr/>
        </p:nvPicPr>
        <p:blipFill>
          <a:blip r:embed="rId5"/>
          <a:stretch>
            <a:fillRect/>
          </a:stretch>
        </p:blipFill>
        <p:spPr>
          <a:xfrm>
            <a:off x="5408930" y="2739390"/>
            <a:ext cx="1889125" cy="3427095"/>
          </a:xfrm>
          <a:prstGeom prst="rect">
            <a:avLst/>
          </a:prstGeom>
        </p:spPr>
      </p:pic>
      <p:pic>
        <p:nvPicPr>
          <p:cNvPr id="12" name="图片 11" descr="upload_post_object_v2_503171636"/>
          <p:cNvPicPr>
            <a:picLocks noChangeAspect="1"/>
          </p:cNvPicPr>
          <p:nvPr/>
        </p:nvPicPr>
        <p:blipFill>
          <a:blip r:embed="rId6"/>
          <a:stretch>
            <a:fillRect/>
          </a:stretch>
        </p:blipFill>
        <p:spPr>
          <a:xfrm>
            <a:off x="7628255" y="2753360"/>
            <a:ext cx="1899920" cy="3413125"/>
          </a:xfrm>
          <a:prstGeom prst="rect">
            <a:avLst/>
          </a:prstGeom>
        </p:spPr>
      </p:pic>
      <p:pic>
        <p:nvPicPr>
          <p:cNvPr id="13" name="图片 12" descr="upload_post_object_v2_931096693"/>
          <p:cNvPicPr>
            <a:picLocks noChangeAspect="1"/>
          </p:cNvPicPr>
          <p:nvPr/>
        </p:nvPicPr>
        <p:blipFill>
          <a:blip r:embed="rId7"/>
          <a:stretch>
            <a:fillRect/>
          </a:stretch>
        </p:blipFill>
        <p:spPr>
          <a:xfrm>
            <a:off x="9808210" y="2719705"/>
            <a:ext cx="1842770" cy="3447415"/>
          </a:xfrm>
          <a:prstGeom prst="rect">
            <a:avLst/>
          </a:prstGeom>
        </p:spPr>
      </p:pic>
      <p:sp>
        <p:nvSpPr>
          <p:cNvPr id="14" name="椭圆 31"/>
          <p:cNvSpPr/>
          <p:nvPr/>
        </p:nvSpPr>
        <p:spPr>
          <a:xfrm>
            <a:off x="8125973" y="6273327"/>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播放</a:t>
            </a:r>
            <a:endParaRPr lang="zh-CN" altLang="en-US" b="1" spc="-300" dirty="0">
              <a:solidFill>
                <a:schemeClr val="tx1">
                  <a:lumMod val="85000"/>
                  <a:lumOff val="15000"/>
                </a:schemeClr>
              </a:solidFill>
              <a:cs typeface="+mn-ea"/>
              <a:sym typeface="+mn-lt"/>
            </a:endParaRPr>
          </a:p>
        </p:txBody>
      </p:sp>
      <p:sp>
        <p:nvSpPr>
          <p:cNvPr id="15" name="椭圆 31"/>
          <p:cNvSpPr/>
          <p:nvPr/>
        </p:nvSpPr>
        <p:spPr>
          <a:xfrm>
            <a:off x="10269210" y="6268061"/>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搜索</a:t>
            </a:r>
            <a:endParaRPr lang="zh-CN" altLang="en-US" b="1" spc="-300" dirty="0">
              <a:solidFill>
                <a:schemeClr val="tx1">
                  <a:lumMod val="85000"/>
                  <a:lumOff val="15000"/>
                </a:schemeClr>
              </a:solidFill>
              <a:cs typeface="+mn-ea"/>
              <a:sym typeface="+mn-lt"/>
            </a:endParaRPr>
          </a:p>
        </p:txBody>
      </p:sp>
      <p:pic>
        <p:nvPicPr>
          <p:cNvPr id="16" name="图片 15" descr="upload_post_object_v2_517573104"/>
          <p:cNvPicPr>
            <a:picLocks noChangeAspect="1"/>
          </p:cNvPicPr>
          <p:nvPr/>
        </p:nvPicPr>
        <p:blipFill>
          <a:blip r:embed="rId8"/>
          <a:stretch>
            <a:fillRect/>
          </a:stretch>
        </p:blipFill>
        <p:spPr>
          <a:xfrm flipH="1">
            <a:off x="10406132" y="358832"/>
            <a:ext cx="903725" cy="17011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143" y="144432"/>
            <a:ext cx="1939290" cy="491490"/>
          </a:xfrm>
          <a:prstGeom prst="rect">
            <a:avLst/>
          </a:prstGeom>
          <a:noFill/>
        </p:spPr>
        <p:txBody>
          <a:bodyPr wrap="none" rtlCol="0">
            <a:spAutoFit/>
          </a:bodyPr>
          <a:lstStyle/>
          <a:p>
            <a:r>
              <a:rPr lang="zh-CN" altLang="en-US" sz="2600" b="1" spc="-300" dirty="0">
                <a:solidFill>
                  <a:schemeClr val="tx1">
                    <a:lumMod val="85000"/>
                    <a:lumOff val="15000"/>
                  </a:schemeClr>
                </a:solidFill>
                <a:cs typeface="微软雅黑" panose="020B0503020204020204" charset="-122"/>
                <a:sym typeface="+mn-lt"/>
              </a:rPr>
              <a:t>李喆个人项目</a:t>
            </a:r>
            <a:endParaRPr lang="zh-CN" altLang="en-US" sz="2600" b="1" spc="-300" dirty="0">
              <a:solidFill>
                <a:schemeClr val="tx1">
                  <a:lumMod val="85000"/>
                  <a:lumOff val="15000"/>
                </a:schemeClr>
              </a:solidFill>
              <a:cs typeface="+mn-ea"/>
              <a:sym typeface="+mn-lt"/>
            </a:endParaRPr>
          </a:p>
        </p:txBody>
      </p:sp>
      <p:grpSp>
        <p:nvGrpSpPr>
          <p:cNvPr id="3" name="组合 2"/>
          <p:cNvGrpSpPr/>
          <p:nvPr userDrawn="1"/>
        </p:nvGrpSpPr>
        <p:grpSpPr>
          <a:xfrm>
            <a:off x="8843676" y="411098"/>
            <a:ext cx="2995930" cy="793750"/>
            <a:chOff x="7197" y="6969"/>
            <a:chExt cx="4718" cy="1250"/>
          </a:xfrm>
        </p:grpSpPr>
        <p:grpSp>
          <p:nvGrpSpPr>
            <p:cNvPr id="138" name="组合 137"/>
            <p:cNvGrpSpPr/>
            <p:nvPr/>
          </p:nvGrpSpPr>
          <p:grpSpPr>
            <a:xfrm>
              <a:off x="8516" y="6969"/>
              <a:ext cx="656" cy="989"/>
              <a:chOff x="6985001" y="7477126"/>
              <a:chExt cx="306388" cy="461963"/>
            </a:xfrm>
            <a:solidFill>
              <a:schemeClr val="tx1">
                <a:lumMod val="75000"/>
                <a:lumOff val="25000"/>
              </a:schemeClr>
            </a:solidFill>
          </p:grpSpPr>
          <p:sp>
            <p:nvSpPr>
              <p:cNvPr id="139" name="Freeform 1344"/>
              <p:cNvSpPr>
                <a:spLocks noEditPoints="1"/>
              </p:cNvSpPr>
              <p:nvPr/>
            </p:nvSpPr>
            <p:spPr bwMode="auto">
              <a:xfrm>
                <a:off x="7011989" y="7486651"/>
                <a:ext cx="230188" cy="225425"/>
              </a:xfrm>
              <a:custGeom>
                <a:avLst/>
                <a:gdLst>
                  <a:gd name="T0" fmla="*/ 42 w 132"/>
                  <a:gd name="T1" fmla="*/ 14 h 129"/>
                  <a:gd name="T2" fmla="*/ 118 w 132"/>
                  <a:gd name="T3" fmla="*/ 39 h 129"/>
                  <a:gd name="T4" fmla="*/ 118 w 132"/>
                  <a:gd name="T5" fmla="*/ 39 h 129"/>
                  <a:gd name="T6" fmla="*/ 91 w 132"/>
                  <a:gd name="T7" fmla="*/ 115 h 129"/>
                  <a:gd name="T8" fmla="*/ 91 w 132"/>
                  <a:gd name="T9" fmla="*/ 115 h 129"/>
                  <a:gd name="T10" fmla="*/ 14 w 132"/>
                  <a:gd name="T11" fmla="*/ 90 h 129"/>
                  <a:gd name="T12" fmla="*/ 14 w 132"/>
                  <a:gd name="T13" fmla="*/ 90 h 129"/>
                  <a:gd name="T14" fmla="*/ 42 w 132"/>
                  <a:gd name="T15" fmla="*/ 14 h 129"/>
                  <a:gd name="T16" fmla="*/ 43 w 132"/>
                  <a:gd name="T17" fmla="*/ 16 h 129"/>
                  <a:gd name="T18" fmla="*/ 17 w 132"/>
                  <a:gd name="T19" fmla="*/ 89 h 129"/>
                  <a:gd name="T20" fmla="*/ 17 w 132"/>
                  <a:gd name="T21" fmla="*/ 89 h 129"/>
                  <a:gd name="T22" fmla="*/ 90 w 132"/>
                  <a:gd name="T23" fmla="*/ 112 h 129"/>
                  <a:gd name="T24" fmla="*/ 90 w 132"/>
                  <a:gd name="T25" fmla="*/ 112 h 129"/>
                  <a:gd name="T26" fmla="*/ 116 w 132"/>
                  <a:gd name="T27" fmla="*/ 40 h 129"/>
                  <a:gd name="T28" fmla="*/ 116 w 132"/>
                  <a:gd name="T29" fmla="*/ 40 h 129"/>
                  <a:gd name="T30" fmla="*/ 43 w 132"/>
                  <a:gd name="T31" fmla="*/ 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29">
                    <a:moveTo>
                      <a:pt x="42" y="14"/>
                    </a:moveTo>
                    <a:cubicBezTo>
                      <a:pt x="70" y="0"/>
                      <a:pt x="105" y="11"/>
                      <a:pt x="118" y="39"/>
                    </a:cubicBezTo>
                    <a:cubicBezTo>
                      <a:pt x="118" y="39"/>
                      <a:pt x="118" y="39"/>
                      <a:pt x="118" y="39"/>
                    </a:cubicBezTo>
                    <a:cubicBezTo>
                      <a:pt x="132" y="67"/>
                      <a:pt x="120" y="101"/>
                      <a:pt x="91" y="115"/>
                    </a:cubicBezTo>
                    <a:cubicBezTo>
                      <a:pt x="91" y="115"/>
                      <a:pt x="91" y="115"/>
                      <a:pt x="91" y="115"/>
                    </a:cubicBezTo>
                    <a:cubicBezTo>
                      <a:pt x="62" y="129"/>
                      <a:pt x="28" y="118"/>
                      <a:pt x="14" y="90"/>
                    </a:cubicBezTo>
                    <a:cubicBezTo>
                      <a:pt x="14" y="90"/>
                      <a:pt x="14" y="90"/>
                      <a:pt x="14" y="90"/>
                    </a:cubicBezTo>
                    <a:cubicBezTo>
                      <a:pt x="0" y="62"/>
                      <a:pt x="13" y="28"/>
                      <a:pt x="42" y="14"/>
                    </a:cubicBezTo>
                    <a:close/>
                    <a:moveTo>
                      <a:pt x="43" y="16"/>
                    </a:moveTo>
                    <a:cubicBezTo>
                      <a:pt x="16" y="30"/>
                      <a:pt x="4" y="62"/>
                      <a:pt x="17" y="89"/>
                    </a:cubicBezTo>
                    <a:cubicBezTo>
                      <a:pt x="17" y="89"/>
                      <a:pt x="17" y="89"/>
                      <a:pt x="17" y="89"/>
                    </a:cubicBezTo>
                    <a:cubicBezTo>
                      <a:pt x="30" y="115"/>
                      <a:pt x="62" y="126"/>
                      <a:pt x="90" y="112"/>
                    </a:cubicBezTo>
                    <a:cubicBezTo>
                      <a:pt x="90" y="112"/>
                      <a:pt x="90" y="112"/>
                      <a:pt x="90" y="112"/>
                    </a:cubicBezTo>
                    <a:cubicBezTo>
                      <a:pt x="117" y="99"/>
                      <a:pt x="129" y="67"/>
                      <a:pt x="116" y="40"/>
                    </a:cubicBezTo>
                    <a:cubicBezTo>
                      <a:pt x="116" y="40"/>
                      <a:pt x="116" y="40"/>
                      <a:pt x="116" y="40"/>
                    </a:cubicBezTo>
                    <a:cubicBezTo>
                      <a:pt x="103" y="14"/>
                      <a:pt x="70" y="3"/>
                      <a:pt x="4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1345"/>
              <p:cNvSpPr>
                <a:spLocks noEditPoints="1"/>
              </p:cNvSpPr>
              <p:nvPr/>
            </p:nvSpPr>
            <p:spPr bwMode="auto">
              <a:xfrm>
                <a:off x="7023101" y="7497763"/>
                <a:ext cx="207963" cy="203200"/>
              </a:xfrm>
              <a:custGeom>
                <a:avLst/>
                <a:gdLst>
                  <a:gd name="T0" fmla="*/ 5 w 119"/>
                  <a:gd name="T1" fmla="*/ 85 h 117"/>
                  <a:gd name="T2" fmla="*/ 0 w 119"/>
                  <a:gd name="T3" fmla="*/ 60 h 117"/>
                  <a:gd name="T4" fmla="*/ 0 w 119"/>
                  <a:gd name="T5" fmla="*/ 60 h 117"/>
                  <a:gd name="T6" fmla="*/ 34 w 119"/>
                  <a:gd name="T7" fmla="*/ 6 h 117"/>
                  <a:gd name="T8" fmla="*/ 34 w 119"/>
                  <a:gd name="T9" fmla="*/ 6 h 117"/>
                  <a:gd name="T10" fmla="*/ 35 w 119"/>
                  <a:gd name="T11" fmla="*/ 8 h 117"/>
                  <a:gd name="T12" fmla="*/ 34 w 119"/>
                  <a:gd name="T13" fmla="*/ 6 h 117"/>
                  <a:gd name="T14" fmla="*/ 61 w 119"/>
                  <a:gd name="T15" fmla="*/ 0 h 117"/>
                  <a:gd name="T16" fmla="*/ 61 w 119"/>
                  <a:gd name="T17" fmla="*/ 0 h 117"/>
                  <a:gd name="T18" fmla="*/ 113 w 119"/>
                  <a:gd name="T19" fmla="*/ 32 h 117"/>
                  <a:gd name="T20" fmla="*/ 113 w 119"/>
                  <a:gd name="T21" fmla="*/ 32 h 117"/>
                  <a:gd name="T22" fmla="*/ 119 w 119"/>
                  <a:gd name="T23" fmla="*/ 57 h 117"/>
                  <a:gd name="T24" fmla="*/ 119 w 119"/>
                  <a:gd name="T25" fmla="*/ 57 h 117"/>
                  <a:gd name="T26" fmla="*/ 85 w 119"/>
                  <a:gd name="T27" fmla="*/ 111 h 117"/>
                  <a:gd name="T28" fmla="*/ 85 w 119"/>
                  <a:gd name="T29" fmla="*/ 111 h 117"/>
                  <a:gd name="T30" fmla="*/ 58 w 119"/>
                  <a:gd name="T31" fmla="*/ 117 h 117"/>
                  <a:gd name="T32" fmla="*/ 58 w 119"/>
                  <a:gd name="T33" fmla="*/ 117 h 117"/>
                  <a:gd name="T34" fmla="*/ 5 w 119"/>
                  <a:gd name="T35" fmla="*/ 85 h 117"/>
                  <a:gd name="T36" fmla="*/ 7 w 119"/>
                  <a:gd name="T37" fmla="*/ 60 h 117"/>
                  <a:gd name="T38" fmla="*/ 12 w 119"/>
                  <a:gd name="T39" fmla="*/ 82 h 117"/>
                  <a:gd name="T40" fmla="*/ 12 w 119"/>
                  <a:gd name="T41" fmla="*/ 82 h 117"/>
                  <a:gd name="T42" fmla="*/ 58 w 119"/>
                  <a:gd name="T43" fmla="*/ 110 h 117"/>
                  <a:gd name="T44" fmla="*/ 58 w 119"/>
                  <a:gd name="T45" fmla="*/ 110 h 117"/>
                  <a:gd name="T46" fmla="*/ 82 w 119"/>
                  <a:gd name="T47" fmla="*/ 104 h 117"/>
                  <a:gd name="T48" fmla="*/ 82 w 119"/>
                  <a:gd name="T49" fmla="*/ 104 h 117"/>
                  <a:gd name="T50" fmla="*/ 112 w 119"/>
                  <a:gd name="T51" fmla="*/ 57 h 117"/>
                  <a:gd name="T52" fmla="*/ 112 w 119"/>
                  <a:gd name="T53" fmla="*/ 57 h 117"/>
                  <a:gd name="T54" fmla="*/ 107 w 119"/>
                  <a:gd name="T55" fmla="*/ 35 h 117"/>
                  <a:gd name="T56" fmla="*/ 107 w 119"/>
                  <a:gd name="T57" fmla="*/ 35 h 117"/>
                  <a:gd name="T58" fmla="*/ 60 w 119"/>
                  <a:gd name="T59" fmla="*/ 7 h 117"/>
                  <a:gd name="T60" fmla="*/ 60 w 119"/>
                  <a:gd name="T61" fmla="*/ 7 h 117"/>
                  <a:gd name="T62" fmla="*/ 37 w 119"/>
                  <a:gd name="T63" fmla="*/ 12 h 117"/>
                  <a:gd name="T64" fmla="*/ 37 w 119"/>
                  <a:gd name="T65" fmla="*/ 12 h 117"/>
                  <a:gd name="T66" fmla="*/ 7 w 119"/>
                  <a:gd name="T67" fmla="*/ 6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117">
                    <a:moveTo>
                      <a:pt x="5" y="85"/>
                    </a:moveTo>
                    <a:cubicBezTo>
                      <a:pt x="1" y="77"/>
                      <a:pt x="0" y="68"/>
                      <a:pt x="0" y="60"/>
                    </a:cubicBezTo>
                    <a:cubicBezTo>
                      <a:pt x="0" y="60"/>
                      <a:pt x="0" y="60"/>
                      <a:pt x="0" y="60"/>
                    </a:cubicBezTo>
                    <a:cubicBezTo>
                      <a:pt x="0" y="38"/>
                      <a:pt x="12" y="16"/>
                      <a:pt x="34" y="6"/>
                    </a:cubicBezTo>
                    <a:cubicBezTo>
                      <a:pt x="34" y="6"/>
                      <a:pt x="34" y="6"/>
                      <a:pt x="34" y="6"/>
                    </a:cubicBezTo>
                    <a:cubicBezTo>
                      <a:pt x="35" y="8"/>
                      <a:pt x="35" y="8"/>
                      <a:pt x="35" y="8"/>
                    </a:cubicBezTo>
                    <a:cubicBezTo>
                      <a:pt x="34" y="6"/>
                      <a:pt x="34" y="6"/>
                      <a:pt x="34" y="6"/>
                    </a:cubicBezTo>
                    <a:cubicBezTo>
                      <a:pt x="42" y="2"/>
                      <a:pt x="51" y="0"/>
                      <a:pt x="61" y="0"/>
                    </a:cubicBezTo>
                    <a:cubicBezTo>
                      <a:pt x="61" y="0"/>
                      <a:pt x="61" y="0"/>
                      <a:pt x="61" y="0"/>
                    </a:cubicBezTo>
                    <a:cubicBezTo>
                      <a:pt x="82" y="0"/>
                      <a:pt x="103" y="11"/>
                      <a:pt x="113" y="32"/>
                    </a:cubicBezTo>
                    <a:cubicBezTo>
                      <a:pt x="113" y="32"/>
                      <a:pt x="113" y="32"/>
                      <a:pt x="113" y="32"/>
                    </a:cubicBezTo>
                    <a:cubicBezTo>
                      <a:pt x="117" y="40"/>
                      <a:pt x="119" y="49"/>
                      <a:pt x="119" y="57"/>
                    </a:cubicBezTo>
                    <a:cubicBezTo>
                      <a:pt x="119" y="57"/>
                      <a:pt x="119" y="57"/>
                      <a:pt x="119" y="57"/>
                    </a:cubicBezTo>
                    <a:cubicBezTo>
                      <a:pt x="119" y="79"/>
                      <a:pt x="106" y="100"/>
                      <a:pt x="85" y="111"/>
                    </a:cubicBezTo>
                    <a:cubicBezTo>
                      <a:pt x="85" y="111"/>
                      <a:pt x="85" y="111"/>
                      <a:pt x="85" y="111"/>
                    </a:cubicBezTo>
                    <a:cubicBezTo>
                      <a:pt x="76" y="115"/>
                      <a:pt x="67" y="117"/>
                      <a:pt x="58" y="117"/>
                    </a:cubicBezTo>
                    <a:cubicBezTo>
                      <a:pt x="58" y="117"/>
                      <a:pt x="58" y="117"/>
                      <a:pt x="58" y="117"/>
                    </a:cubicBezTo>
                    <a:cubicBezTo>
                      <a:pt x="36" y="117"/>
                      <a:pt x="15" y="105"/>
                      <a:pt x="5" y="85"/>
                    </a:cubicBezTo>
                    <a:close/>
                    <a:moveTo>
                      <a:pt x="7" y="60"/>
                    </a:moveTo>
                    <a:cubicBezTo>
                      <a:pt x="7" y="67"/>
                      <a:pt x="8" y="75"/>
                      <a:pt x="12" y="82"/>
                    </a:cubicBezTo>
                    <a:cubicBezTo>
                      <a:pt x="12" y="82"/>
                      <a:pt x="12" y="82"/>
                      <a:pt x="12" y="82"/>
                    </a:cubicBezTo>
                    <a:cubicBezTo>
                      <a:pt x="20" y="100"/>
                      <a:pt x="39" y="110"/>
                      <a:pt x="58" y="110"/>
                    </a:cubicBezTo>
                    <a:cubicBezTo>
                      <a:pt x="58" y="110"/>
                      <a:pt x="58" y="110"/>
                      <a:pt x="58" y="110"/>
                    </a:cubicBezTo>
                    <a:cubicBezTo>
                      <a:pt x="66" y="110"/>
                      <a:pt x="74" y="108"/>
                      <a:pt x="82" y="104"/>
                    </a:cubicBezTo>
                    <a:cubicBezTo>
                      <a:pt x="82" y="104"/>
                      <a:pt x="82" y="104"/>
                      <a:pt x="82" y="104"/>
                    </a:cubicBezTo>
                    <a:cubicBezTo>
                      <a:pt x="101" y="95"/>
                      <a:pt x="112" y="76"/>
                      <a:pt x="112" y="57"/>
                    </a:cubicBezTo>
                    <a:cubicBezTo>
                      <a:pt x="112" y="57"/>
                      <a:pt x="112" y="57"/>
                      <a:pt x="112" y="57"/>
                    </a:cubicBezTo>
                    <a:cubicBezTo>
                      <a:pt x="112" y="50"/>
                      <a:pt x="110" y="42"/>
                      <a:pt x="107" y="35"/>
                    </a:cubicBezTo>
                    <a:cubicBezTo>
                      <a:pt x="107" y="35"/>
                      <a:pt x="107" y="35"/>
                      <a:pt x="107" y="35"/>
                    </a:cubicBezTo>
                    <a:cubicBezTo>
                      <a:pt x="98" y="17"/>
                      <a:pt x="80" y="7"/>
                      <a:pt x="60" y="7"/>
                    </a:cubicBezTo>
                    <a:cubicBezTo>
                      <a:pt x="60" y="7"/>
                      <a:pt x="60" y="7"/>
                      <a:pt x="60" y="7"/>
                    </a:cubicBezTo>
                    <a:cubicBezTo>
                      <a:pt x="53" y="7"/>
                      <a:pt x="44" y="8"/>
                      <a:pt x="37" y="12"/>
                    </a:cubicBezTo>
                    <a:cubicBezTo>
                      <a:pt x="37" y="12"/>
                      <a:pt x="37" y="12"/>
                      <a:pt x="37" y="12"/>
                    </a:cubicBezTo>
                    <a:cubicBezTo>
                      <a:pt x="18" y="22"/>
                      <a:pt x="7" y="4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1346"/>
              <p:cNvSpPr/>
              <p:nvPr/>
            </p:nvSpPr>
            <p:spPr bwMode="auto">
              <a:xfrm>
                <a:off x="7119939" y="7485063"/>
                <a:ext cx="23813" cy="47625"/>
              </a:xfrm>
              <a:custGeom>
                <a:avLst/>
                <a:gdLst>
                  <a:gd name="T0" fmla="*/ 2 w 15"/>
                  <a:gd name="T1" fmla="*/ 0 h 30"/>
                  <a:gd name="T2" fmla="*/ 15 w 15"/>
                  <a:gd name="T3" fmla="*/ 19 h 30"/>
                  <a:gd name="T4" fmla="*/ 15 w 15"/>
                  <a:gd name="T5" fmla="*/ 19 h 30"/>
                  <a:gd name="T6" fmla="*/ 13 w 15"/>
                  <a:gd name="T7" fmla="*/ 21 h 30"/>
                  <a:gd name="T8" fmla="*/ 5 w 15"/>
                  <a:gd name="T9" fmla="*/ 10 h 30"/>
                  <a:gd name="T10" fmla="*/ 3 w 15"/>
                  <a:gd name="T11" fmla="*/ 30 h 30"/>
                  <a:gd name="T12" fmla="*/ 0 w 15"/>
                  <a:gd name="T13" fmla="*/ 30 h 30"/>
                  <a:gd name="T14" fmla="*/ 2 w 15"/>
                  <a:gd name="T15" fmla="*/ 0 h 30"/>
                  <a:gd name="T16" fmla="*/ 2 w 1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2" y="0"/>
                    </a:moveTo>
                    <a:lnTo>
                      <a:pt x="15" y="19"/>
                    </a:lnTo>
                    <a:lnTo>
                      <a:pt x="15" y="19"/>
                    </a:lnTo>
                    <a:lnTo>
                      <a:pt x="13" y="21"/>
                    </a:lnTo>
                    <a:lnTo>
                      <a:pt x="5" y="10"/>
                    </a:lnTo>
                    <a:lnTo>
                      <a:pt x="3" y="30"/>
                    </a:lnTo>
                    <a:lnTo>
                      <a:pt x="0" y="3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1347"/>
              <p:cNvSpPr/>
              <p:nvPr/>
            </p:nvSpPr>
            <p:spPr bwMode="auto">
              <a:xfrm>
                <a:off x="7116764" y="7477126"/>
                <a:ext cx="30163" cy="60325"/>
              </a:xfrm>
              <a:custGeom>
                <a:avLst/>
                <a:gdLst>
                  <a:gd name="T0" fmla="*/ 0 w 19"/>
                  <a:gd name="T1" fmla="*/ 37 h 38"/>
                  <a:gd name="T2" fmla="*/ 2 w 19"/>
                  <a:gd name="T3" fmla="*/ 5 h 38"/>
                  <a:gd name="T4" fmla="*/ 3 w 19"/>
                  <a:gd name="T5" fmla="*/ 0 h 38"/>
                  <a:gd name="T6" fmla="*/ 19 w 19"/>
                  <a:gd name="T7" fmla="*/ 23 h 38"/>
                  <a:gd name="T8" fmla="*/ 19 w 19"/>
                  <a:gd name="T9" fmla="*/ 24 h 38"/>
                  <a:gd name="T10" fmla="*/ 19 w 19"/>
                  <a:gd name="T11" fmla="*/ 25 h 38"/>
                  <a:gd name="T12" fmla="*/ 14 w 19"/>
                  <a:gd name="T13" fmla="*/ 28 h 38"/>
                  <a:gd name="T14" fmla="*/ 8 w 19"/>
                  <a:gd name="T15" fmla="*/ 22 h 38"/>
                  <a:gd name="T16" fmla="*/ 7 w 19"/>
                  <a:gd name="T17" fmla="*/ 38 h 38"/>
                  <a:gd name="T18" fmla="*/ 0 w 19"/>
                  <a:gd name="T19" fmla="*/ 37 h 38"/>
                  <a:gd name="T20" fmla="*/ 0 w 19"/>
                  <a:gd name="T21"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8">
                    <a:moveTo>
                      <a:pt x="0" y="37"/>
                    </a:moveTo>
                    <a:lnTo>
                      <a:pt x="2" y="5"/>
                    </a:lnTo>
                    <a:lnTo>
                      <a:pt x="3" y="0"/>
                    </a:lnTo>
                    <a:lnTo>
                      <a:pt x="19" y="23"/>
                    </a:lnTo>
                    <a:lnTo>
                      <a:pt x="19" y="24"/>
                    </a:lnTo>
                    <a:lnTo>
                      <a:pt x="19" y="25"/>
                    </a:lnTo>
                    <a:lnTo>
                      <a:pt x="14" y="28"/>
                    </a:lnTo>
                    <a:lnTo>
                      <a:pt x="8" y="22"/>
                    </a:lnTo>
                    <a:lnTo>
                      <a:pt x="7" y="38"/>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1348"/>
              <p:cNvSpPr/>
              <p:nvPr/>
            </p:nvSpPr>
            <p:spPr bwMode="auto">
              <a:xfrm>
                <a:off x="7091364" y="7491413"/>
                <a:ext cx="34925" cy="44450"/>
              </a:xfrm>
              <a:custGeom>
                <a:avLst/>
                <a:gdLst>
                  <a:gd name="T0" fmla="*/ 19 w 22"/>
                  <a:gd name="T1" fmla="*/ 0 h 28"/>
                  <a:gd name="T2" fmla="*/ 22 w 22"/>
                  <a:gd name="T3" fmla="*/ 28 h 28"/>
                  <a:gd name="T4" fmla="*/ 22 w 22"/>
                  <a:gd name="T5" fmla="*/ 28 h 28"/>
                  <a:gd name="T6" fmla="*/ 19 w 22"/>
                  <a:gd name="T7" fmla="*/ 28 h 28"/>
                  <a:gd name="T8" fmla="*/ 17 w 22"/>
                  <a:gd name="T9" fmla="*/ 9 h 28"/>
                  <a:gd name="T10" fmla="*/ 2 w 22"/>
                  <a:gd name="T11" fmla="*/ 27 h 28"/>
                  <a:gd name="T12" fmla="*/ 0 w 22"/>
                  <a:gd name="T13" fmla="*/ 25 h 28"/>
                  <a:gd name="T14" fmla="*/ 19 w 22"/>
                  <a:gd name="T15" fmla="*/ 0 h 28"/>
                  <a:gd name="T16" fmla="*/ 19 w 2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8">
                    <a:moveTo>
                      <a:pt x="19" y="0"/>
                    </a:moveTo>
                    <a:lnTo>
                      <a:pt x="22" y="28"/>
                    </a:lnTo>
                    <a:lnTo>
                      <a:pt x="22" y="28"/>
                    </a:lnTo>
                    <a:lnTo>
                      <a:pt x="19" y="28"/>
                    </a:lnTo>
                    <a:lnTo>
                      <a:pt x="17" y="9"/>
                    </a:lnTo>
                    <a:lnTo>
                      <a:pt x="2" y="27"/>
                    </a:lnTo>
                    <a:lnTo>
                      <a:pt x="0" y="25"/>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1349"/>
              <p:cNvSpPr/>
              <p:nvPr/>
            </p:nvSpPr>
            <p:spPr bwMode="auto">
              <a:xfrm>
                <a:off x="7086601" y="7483476"/>
                <a:ext cx="42863" cy="57150"/>
              </a:xfrm>
              <a:custGeom>
                <a:avLst/>
                <a:gdLst>
                  <a:gd name="T0" fmla="*/ 19 w 27"/>
                  <a:gd name="T1" fmla="*/ 20 h 36"/>
                  <a:gd name="T2" fmla="*/ 7 w 27"/>
                  <a:gd name="T3" fmla="*/ 34 h 36"/>
                  <a:gd name="T4" fmla="*/ 0 w 27"/>
                  <a:gd name="T5" fmla="*/ 30 h 36"/>
                  <a:gd name="T6" fmla="*/ 21 w 27"/>
                  <a:gd name="T7" fmla="*/ 4 h 36"/>
                  <a:gd name="T8" fmla="*/ 24 w 27"/>
                  <a:gd name="T9" fmla="*/ 0 h 36"/>
                  <a:gd name="T10" fmla="*/ 27 w 27"/>
                  <a:gd name="T11" fmla="*/ 34 h 36"/>
                  <a:gd name="T12" fmla="*/ 27 w 27"/>
                  <a:gd name="T13" fmla="*/ 35 h 36"/>
                  <a:gd name="T14" fmla="*/ 26 w 27"/>
                  <a:gd name="T15" fmla="*/ 35 h 36"/>
                  <a:gd name="T16" fmla="*/ 20 w 27"/>
                  <a:gd name="T17" fmla="*/ 36 h 36"/>
                  <a:gd name="T18" fmla="*/ 19 w 27"/>
                  <a:gd name="T19" fmla="*/ 20 h 36"/>
                  <a:gd name="T20" fmla="*/ 19 w 27"/>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6">
                    <a:moveTo>
                      <a:pt x="19" y="20"/>
                    </a:moveTo>
                    <a:lnTo>
                      <a:pt x="7" y="34"/>
                    </a:lnTo>
                    <a:lnTo>
                      <a:pt x="0" y="30"/>
                    </a:lnTo>
                    <a:lnTo>
                      <a:pt x="21" y="4"/>
                    </a:lnTo>
                    <a:lnTo>
                      <a:pt x="24" y="0"/>
                    </a:lnTo>
                    <a:lnTo>
                      <a:pt x="27" y="34"/>
                    </a:lnTo>
                    <a:lnTo>
                      <a:pt x="27" y="35"/>
                    </a:lnTo>
                    <a:lnTo>
                      <a:pt x="26" y="35"/>
                    </a:lnTo>
                    <a:lnTo>
                      <a:pt x="20" y="36"/>
                    </a:lnTo>
                    <a:lnTo>
                      <a:pt x="19" y="20"/>
                    </a:lnTo>
                    <a:lnTo>
                      <a:pt x="19"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1350"/>
              <p:cNvSpPr/>
              <p:nvPr/>
            </p:nvSpPr>
            <p:spPr bwMode="auto">
              <a:xfrm>
                <a:off x="7105651" y="7497763"/>
                <a:ext cx="17463" cy="33338"/>
              </a:xfrm>
              <a:custGeom>
                <a:avLst/>
                <a:gdLst>
                  <a:gd name="T0" fmla="*/ 8 w 11"/>
                  <a:gd name="T1" fmla="*/ 0 h 21"/>
                  <a:gd name="T2" fmla="*/ 11 w 11"/>
                  <a:gd name="T3" fmla="*/ 2 h 21"/>
                  <a:gd name="T4" fmla="*/ 3 w 11"/>
                  <a:gd name="T5" fmla="*/ 21 h 21"/>
                  <a:gd name="T6" fmla="*/ 0 w 11"/>
                  <a:gd name="T7" fmla="*/ 19 h 21"/>
                  <a:gd name="T8" fmla="*/ 8 w 11"/>
                  <a:gd name="T9" fmla="*/ 0 h 21"/>
                  <a:gd name="T10" fmla="*/ 8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8" y="0"/>
                    </a:moveTo>
                    <a:lnTo>
                      <a:pt x="11" y="2"/>
                    </a:lnTo>
                    <a:lnTo>
                      <a:pt x="3" y="21"/>
                    </a:lnTo>
                    <a:lnTo>
                      <a:pt x="0" y="19"/>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1351"/>
              <p:cNvSpPr/>
              <p:nvPr/>
            </p:nvSpPr>
            <p:spPr bwMode="auto">
              <a:xfrm>
                <a:off x="7102476" y="7494588"/>
                <a:ext cx="23813" cy="39688"/>
              </a:xfrm>
              <a:custGeom>
                <a:avLst/>
                <a:gdLst>
                  <a:gd name="T0" fmla="*/ 0 w 15"/>
                  <a:gd name="T1" fmla="*/ 23 h 25"/>
                  <a:gd name="T2" fmla="*/ 8 w 15"/>
                  <a:gd name="T3" fmla="*/ 2 h 25"/>
                  <a:gd name="T4" fmla="*/ 9 w 15"/>
                  <a:gd name="T5" fmla="*/ 0 h 25"/>
                  <a:gd name="T6" fmla="*/ 15 w 15"/>
                  <a:gd name="T7" fmla="*/ 2 h 25"/>
                  <a:gd name="T8" fmla="*/ 8 w 15"/>
                  <a:gd name="T9" fmla="*/ 25 h 25"/>
                  <a:gd name="T10" fmla="*/ 0 w 15"/>
                  <a:gd name="T11" fmla="*/ 23 h 25"/>
                  <a:gd name="T12" fmla="*/ 0 w 15"/>
                  <a:gd name="T13" fmla="*/ 23 h 25"/>
                </a:gdLst>
                <a:ahLst/>
                <a:cxnLst>
                  <a:cxn ang="0">
                    <a:pos x="T0" y="T1"/>
                  </a:cxn>
                  <a:cxn ang="0">
                    <a:pos x="T2" y="T3"/>
                  </a:cxn>
                  <a:cxn ang="0">
                    <a:pos x="T4" y="T5"/>
                  </a:cxn>
                  <a:cxn ang="0">
                    <a:pos x="T6" y="T7"/>
                  </a:cxn>
                  <a:cxn ang="0">
                    <a:pos x="T8" y="T9"/>
                  </a:cxn>
                  <a:cxn ang="0">
                    <a:pos x="T10" y="T11"/>
                  </a:cxn>
                  <a:cxn ang="0">
                    <a:pos x="T12" y="T13"/>
                  </a:cxn>
                </a:cxnLst>
                <a:rect l="0" t="0" r="r" b="b"/>
                <a:pathLst>
                  <a:path w="15" h="25">
                    <a:moveTo>
                      <a:pt x="0" y="23"/>
                    </a:moveTo>
                    <a:lnTo>
                      <a:pt x="8" y="2"/>
                    </a:lnTo>
                    <a:lnTo>
                      <a:pt x="9" y="0"/>
                    </a:lnTo>
                    <a:lnTo>
                      <a:pt x="15" y="2"/>
                    </a:lnTo>
                    <a:lnTo>
                      <a:pt x="8" y="25"/>
                    </a:lnTo>
                    <a:lnTo>
                      <a:pt x="0" y="23"/>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1352"/>
              <p:cNvSpPr/>
              <p:nvPr/>
            </p:nvSpPr>
            <p:spPr bwMode="auto">
              <a:xfrm>
                <a:off x="7078664" y="7573963"/>
                <a:ext cx="9525" cy="7938"/>
              </a:xfrm>
              <a:custGeom>
                <a:avLst/>
                <a:gdLst>
                  <a:gd name="T0" fmla="*/ 0 w 6"/>
                  <a:gd name="T1" fmla="*/ 2 h 5"/>
                  <a:gd name="T2" fmla="*/ 5 w 6"/>
                  <a:gd name="T3" fmla="*/ 0 h 5"/>
                  <a:gd name="T4" fmla="*/ 6 w 6"/>
                  <a:gd name="T5" fmla="*/ 3 h 5"/>
                  <a:gd name="T6" fmla="*/ 1 w 6"/>
                  <a:gd name="T7" fmla="*/ 5 h 5"/>
                  <a:gd name="T8" fmla="*/ 0 w 6"/>
                  <a:gd name="T9" fmla="*/ 2 h 5"/>
                  <a:gd name="T10" fmla="*/ 0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0" y="2"/>
                    </a:moveTo>
                    <a:lnTo>
                      <a:pt x="5" y="0"/>
                    </a:lnTo>
                    <a:lnTo>
                      <a:pt x="6" y="3"/>
                    </a:lnTo>
                    <a:lnTo>
                      <a:pt x="1"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1353"/>
              <p:cNvSpPr/>
              <p:nvPr/>
            </p:nvSpPr>
            <p:spPr bwMode="auto">
              <a:xfrm>
                <a:off x="7072314" y="7569201"/>
                <a:ext cx="20638" cy="19050"/>
              </a:xfrm>
              <a:custGeom>
                <a:avLst/>
                <a:gdLst>
                  <a:gd name="T0" fmla="*/ 2 w 13"/>
                  <a:gd name="T1" fmla="*/ 10 h 12"/>
                  <a:gd name="T2" fmla="*/ 1 w 13"/>
                  <a:gd name="T3" fmla="*/ 6 h 12"/>
                  <a:gd name="T4" fmla="*/ 4 w 13"/>
                  <a:gd name="T5" fmla="*/ 5 h 12"/>
                  <a:gd name="T6" fmla="*/ 4 w 13"/>
                  <a:gd name="T7" fmla="*/ 7 h 12"/>
                  <a:gd name="T8" fmla="*/ 4 w 13"/>
                  <a:gd name="T9" fmla="*/ 5 h 12"/>
                  <a:gd name="T10" fmla="*/ 1 w 13"/>
                  <a:gd name="T11" fmla="*/ 6 h 12"/>
                  <a:gd name="T12" fmla="*/ 0 w 13"/>
                  <a:gd name="T13" fmla="*/ 4 h 12"/>
                  <a:gd name="T14" fmla="*/ 9 w 13"/>
                  <a:gd name="T15" fmla="*/ 0 h 12"/>
                  <a:gd name="T16" fmla="*/ 13 w 13"/>
                  <a:gd name="T17" fmla="*/ 7 h 12"/>
                  <a:gd name="T18" fmla="*/ 4 w 13"/>
                  <a:gd name="T19" fmla="*/ 12 h 12"/>
                  <a:gd name="T20" fmla="*/ 2 w 13"/>
                  <a:gd name="T21" fmla="*/ 10 h 12"/>
                  <a:gd name="T22" fmla="*/ 2 w 13"/>
                  <a:gd name="T2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2">
                    <a:moveTo>
                      <a:pt x="2" y="10"/>
                    </a:moveTo>
                    <a:lnTo>
                      <a:pt x="1" y="6"/>
                    </a:lnTo>
                    <a:lnTo>
                      <a:pt x="4" y="5"/>
                    </a:lnTo>
                    <a:lnTo>
                      <a:pt x="4" y="7"/>
                    </a:lnTo>
                    <a:lnTo>
                      <a:pt x="4" y="5"/>
                    </a:lnTo>
                    <a:lnTo>
                      <a:pt x="1" y="6"/>
                    </a:lnTo>
                    <a:lnTo>
                      <a:pt x="0" y="4"/>
                    </a:lnTo>
                    <a:lnTo>
                      <a:pt x="9" y="0"/>
                    </a:lnTo>
                    <a:lnTo>
                      <a:pt x="13" y="7"/>
                    </a:lnTo>
                    <a:lnTo>
                      <a:pt x="4" y="12"/>
                    </a:lnTo>
                    <a:lnTo>
                      <a:pt x="2" y="10"/>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1354"/>
              <p:cNvSpPr/>
              <p:nvPr/>
            </p:nvSpPr>
            <p:spPr bwMode="auto">
              <a:xfrm>
                <a:off x="7159626" y="7567613"/>
                <a:ext cx="9525" cy="7938"/>
              </a:xfrm>
              <a:custGeom>
                <a:avLst/>
                <a:gdLst>
                  <a:gd name="T0" fmla="*/ 0 w 6"/>
                  <a:gd name="T1" fmla="*/ 2 h 5"/>
                  <a:gd name="T2" fmla="*/ 4 w 6"/>
                  <a:gd name="T3" fmla="*/ 0 h 5"/>
                  <a:gd name="T4" fmla="*/ 6 w 6"/>
                  <a:gd name="T5" fmla="*/ 3 h 5"/>
                  <a:gd name="T6" fmla="*/ 1 w 6"/>
                  <a:gd name="T7" fmla="*/ 5 h 5"/>
                  <a:gd name="T8" fmla="*/ 0 w 6"/>
                  <a:gd name="T9" fmla="*/ 2 h 5"/>
                  <a:gd name="T10" fmla="*/ 0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0" y="2"/>
                    </a:moveTo>
                    <a:lnTo>
                      <a:pt x="4" y="0"/>
                    </a:lnTo>
                    <a:lnTo>
                      <a:pt x="6" y="3"/>
                    </a:lnTo>
                    <a:lnTo>
                      <a:pt x="1"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1355"/>
              <p:cNvSpPr/>
              <p:nvPr/>
            </p:nvSpPr>
            <p:spPr bwMode="auto">
              <a:xfrm>
                <a:off x="7154864" y="7561263"/>
                <a:ext cx="19050" cy="17463"/>
              </a:xfrm>
              <a:custGeom>
                <a:avLst/>
                <a:gdLst>
                  <a:gd name="T0" fmla="*/ 3 w 12"/>
                  <a:gd name="T1" fmla="*/ 10 h 11"/>
                  <a:gd name="T2" fmla="*/ 1 w 12"/>
                  <a:gd name="T3" fmla="*/ 7 h 11"/>
                  <a:gd name="T4" fmla="*/ 3 w 12"/>
                  <a:gd name="T5" fmla="*/ 6 h 11"/>
                  <a:gd name="T6" fmla="*/ 4 w 12"/>
                  <a:gd name="T7" fmla="*/ 8 h 11"/>
                  <a:gd name="T8" fmla="*/ 3 w 12"/>
                  <a:gd name="T9" fmla="*/ 6 h 11"/>
                  <a:gd name="T10" fmla="*/ 1 w 12"/>
                  <a:gd name="T11" fmla="*/ 7 h 11"/>
                  <a:gd name="T12" fmla="*/ 0 w 12"/>
                  <a:gd name="T13" fmla="*/ 5 h 11"/>
                  <a:gd name="T14" fmla="*/ 9 w 12"/>
                  <a:gd name="T15" fmla="*/ 0 h 11"/>
                  <a:gd name="T16" fmla="*/ 12 w 12"/>
                  <a:gd name="T17" fmla="*/ 8 h 11"/>
                  <a:gd name="T18" fmla="*/ 3 w 12"/>
                  <a:gd name="T19" fmla="*/ 11 h 11"/>
                  <a:gd name="T20" fmla="*/ 3 w 12"/>
                  <a:gd name="T21" fmla="*/ 10 h 11"/>
                  <a:gd name="T22" fmla="*/ 3 w 12"/>
                  <a:gd name="T2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3" y="10"/>
                    </a:moveTo>
                    <a:lnTo>
                      <a:pt x="1" y="7"/>
                    </a:lnTo>
                    <a:lnTo>
                      <a:pt x="3" y="6"/>
                    </a:lnTo>
                    <a:lnTo>
                      <a:pt x="4" y="8"/>
                    </a:lnTo>
                    <a:lnTo>
                      <a:pt x="3" y="6"/>
                    </a:lnTo>
                    <a:lnTo>
                      <a:pt x="1" y="7"/>
                    </a:lnTo>
                    <a:lnTo>
                      <a:pt x="0" y="5"/>
                    </a:lnTo>
                    <a:lnTo>
                      <a:pt x="9" y="0"/>
                    </a:lnTo>
                    <a:lnTo>
                      <a:pt x="12" y="8"/>
                    </a:lnTo>
                    <a:lnTo>
                      <a:pt x="3" y="11"/>
                    </a:lnTo>
                    <a:lnTo>
                      <a:pt x="3" y="10"/>
                    </a:lnTo>
                    <a:lnTo>
                      <a:pt x="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1356"/>
              <p:cNvSpPr/>
              <p:nvPr/>
            </p:nvSpPr>
            <p:spPr bwMode="auto">
              <a:xfrm>
                <a:off x="7072314" y="7613651"/>
                <a:ext cx="96838" cy="44450"/>
              </a:xfrm>
              <a:custGeom>
                <a:avLst/>
                <a:gdLst>
                  <a:gd name="T0" fmla="*/ 3 w 55"/>
                  <a:gd name="T1" fmla="*/ 9 h 25"/>
                  <a:gd name="T2" fmla="*/ 0 w 55"/>
                  <a:gd name="T3" fmla="*/ 1 h 25"/>
                  <a:gd name="T4" fmla="*/ 0 w 55"/>
                  <a:gd name="T5" fmla="*/ 1 h 25"/>
                  <a:gd name="T6" fmla="*/ 3 w 55"/>
                  <a:gd name="T7" fmla="*/ 0 h 25"/>
                  <a:gd name="T8" fmla="*/ 6 w 55"/>
                  <a:gd name="T9" fmla="*/ 8 h 25"/>
                  <a:gd name="T10" fmla="*/ 6 w 55"/>
                  <a:gd name="T11" fmla="*/ 8 h 25"/>
                  <a:gd name="T12" fmla="*/ 23 w 55"/>
                  <a:gd name="T13" fmla="*/ 21 h 25"/>
                  <a:gd name="T14" fmla="*/ 23 w 55"/>
                  <a:gd name="T15" fmla="*/ 21 h 25"/>
                  <a:gd name="T16" fmla="*/ 36 w 55"/>
                  <a:gd name="T17" fmla="*/ 17 h 25"/>
                  <a:gd name="T18" fmla="*/ 36 w 55"/>
                  <a:gd name="T19" fmla="*/ 17 h 25"/>
                  <a:gd name="T20" fmla="*/ 47 w 55"/>
                  <a:gd name="T21" fmla="*/ 9 h 25"/>
                  <a:gd name="T22" fmla="*/ 47 w 55"/>
                  <a:gd name="T23" fmla="*/ 9 h 25"/>
                  <a:gd name="T24" fmla="*/ 52 w 55"/>
                  <a:gd name="T25" fmla="*/ 3 h 25"/>
                  <a:gd name="T26" fmla="*/ 52 w 55"/>
                  <a:gd name="T27" fmla="*/ 3 h 25"/>
                  <a:gd name="T28" fmla="*/ 52 w 55"/>
                  <a:gd name="T29" fmla="*/ 3 h 25"/>
                  <a:gd name="T30" fmla="*/ 52 w 55"/>
                  <a:gd name="T31" fmla="*/ 3 h 25"/>
                  <a:gd name="T32" fmla="*/ 52 w 55"/>
                  <a:gd name="T33" fmla="*/ 3 h 25"/>
                  <a:gd name="T34" fmla="*/ 52 w 55"/>
                  <a:gd name="T35" fmla="*/ 3 h 25"/>
                  <a:gd name="T36" fmla="*/ 52 w 55"/>
                  <a:gd name="T37" fmla="*/ 3 h 25"/>
                  <a:gd name="T38" fmla="*/ 54 w 55"/>
                  <a:gd name="T39" fmla="*/ 2 h 25"/>
                  <a:gd name="T40" fmla="*/ 54 w 55"/>
                  <a:gd name="T41" fmla="*/ 6 h 25"/>
                  <a:gd name="T42" fmla="*/ 54 w 55"/>
                  <a:gd name="T43" fmla="*/ 6 h 25"/>
                  <a:gd name="T44" fmla="*/ 50 w 55"/>
                  <a:gd name="T45" fmla="*/ 11 h 25"/>
                  <a:gd name="T46" fmla="*/ 50 w 55"/>
                  <a:gd name="T47" fmla="*/ 11 h 25"/>
                  <a:gd name="T48" fmla="*/ 37 w 55"/>
                  <a:gd name="T49" fmla="*/ 20 h 25"/>
                  <a:gd name="T50" fmla="*/ 37 w 55"/>
                  <a:gd name="T51" fmla="*/ 20 h 25"/>
                  <a:gd name="T52" fmla="*/ 24 w 55"/>
                  <a:gd name="T53" fmla="*/ 24 h 25"/>
                  <a:gd name="T54" fmla="*/ 24 w 55"/>
                  <a:gd name="T55" fmla="*/ 24 h 25"/>
                  <a:gd name="T56" fmla="*/ 3 w 55"/>
                  <a:gd name="T57" fmla="*/ 9 h 25"/>
                  <a:gd name="T58" fmla="*/ 3 w 55"/>
                  <a:gd name="T59" fmla="*/ 9 h 25"/>
                  <a:gd name="T60" fmla="*/ 3 w 55"/>
                  <a:gd name="T6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5">
                    <a:moveTo>
                      <a:pt x="3" y="9"/>
                    </a:moveTo>
                    <a:cubicBezTo>
                      <a:pt x="1" y="5"/>
                      <a:pt x="0" y="1"/>
                      <a:pt x="0" y="1"/>
                    </a:cubicBezTo>
                    <a:cubicBezTo>
                      <a:pt x="0" y="1"/>
                      <a:pt x="0" y="1"/>
                      <a:pt x="0" y="1"/>
                    </a:cubicBezTo>
                    <a:cubicBezTo>
                      <a:pt x="3" y="0"/>
                      <a:pt x="3" y="0"/>
                      <a:pt x="3" y="0"/>
                    </a:cubicBezTo>
                    <a:cubicBezTo>
                      <a:pt x="3" y="0"/>
                      <a:pt x="4" y="4"/>
                      <a:pt x="6" y="8"/>
                    </a:cubicBezTo>
                    <a:cubicBezTo>
                      <a:pt x="6" y="8"/>
                      <a:pt x="6" y="8"/>
                      <a:pt x="6" y="8"/>
                    </a:cubicBezTo>
                    <a:cubicBezTo>
                      <a:pt x="9" y="14"/>
                      <a:pt x="15" y="22"/>
                      <a:pt x="23" y="21"/>
                    </a:cubicBezTo>
                    <a:cubicBezTo>
                      <a:pt x="23" y="21"/>
                      <a:pt x="23" y="21"/>
                      <a:pt x="23" y="21"/>
                    </a:cubicBezTo>
                    <a:cubicBezTo>
                      <a:pt x="28" y="20"/>
                      <a:pt x="32" y="19"/>
                      <a:pt x="36" y="17"/>
                    </a:cubicBezTo>
                    <a:cubicBezTo>
                      <a:pt x="36" y="17"/>
                      <a:pt x="36" y="17"/>
                      <a:pt x="36" y="17"/>
                    </a:cubicBezTo>
                    <a:cubicBezTo>
                      <a:pt x="40" y="15"/>
                      <a:pt x="45" y="12"/>
                      <a:pt x="47" y="9"/>
                    </a:cubicBezTo>
                    <a:cubicBezTo>
                      <a:pt x="47" y="9"/>
                      <a:pt x="47" y="9"/>
                      <a:pt x="47" y="9"/>
                    </a:cubicBezTo>
                    <a:cubicBezTo>
                      <a:pt x="50" y="6"/>
                      <a:pt x="52" y="4"/>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4" y="2"/>
                      <a:pt x="54" y="2"/>
                      <a:pt x="54" y="2"/>
                    </a:cubicBezTo>
                    <a:cubicBezTo>
                      <a:pt x="55" y="4"/>
                      <a:pt x="54" y="5"/>
                      <a:pt x="54" y="6"/>
                    </a:cubicBezTo>
                    <a:cubicBezTo>
                      <a:pt x="54" y="6"/>
                      <a:pt x="54" y="6"/>
                      <a:pt x="54" y="6"/>
                    </a:cubicBezTo>
                    <a:cubicBezTo>
                      <a:pt x="53" y="8"/>
                      <a:pt x="52" y="9"/>
                      <a:pt x="50" y="11"/>
                    </a:cubicBezTo>
                    <a:cubicBezTo>
                      <a:pt x="50" y="11"/>
                      <a:pt x="50" y="11"/>
                      <a:pt x="50" y="11"/>
                    </a:cubicBezTo>
                    <a:cubicBezTo>
                      <a:pt x="47" y="14"/>
                      <a:pt x="42" y="17"/>
                      <a:pt x="37" y="20"/>
                    </a:cubicBezTo>
                    <a:cubicBezTo>
                      <a:pt x="37" y="20"/>
                      <a:pt x="37" y="20"/>
                      <a:pt x="37" y="20"/>
                    </a:cubicBezTo>
                    <a:cubicBezTo>
                      <a:pt x="33" y="22"/>
                      <a:pt x="28" y="23"/>
                      <a:pt x="24" y="24"/>
                    </a:cubicBezTo>
                    <a:cubicBezTo>
                      <a:pt x="24" y="24"/>
                      <a:pt x="24" y="24"/>
                      <a:pt x="24" y="24"/>
                    </a:cubicBezTo>
                    <a:cubicBezTo>
                      <a:pt x="13" y="25"/>
                      <a:pt x="7" y="16"/>
                      <a:pt x="3" y="9"/>
                    </a:cubicBezTo>
                    <a:cubicBezTo>
                      <a:pt x="3" y="9"/>
                      <a:pt x="3" y="9"/>
                      <a:pt x="3" y="9"/>
                    </a:cubicBezTo>
                    <a:cubicBezTo>
                      <a:pt x="3" y="9"/>
                      <a:pt x="3"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1357"/>
              <p:cNvSpPr>
                <a:spLocks noEditPoints="1"/>
              </p:cNvSpPr>
              <p:nvPr/>
            </p:nvSpPr>
            <p:spPr bwMode="auto">
              <a:xfrm>
                <a:off x="7069139" y="7610476"/>
                <a:ext cx="103188" cy="49213"/>
              </a:xfrm>
              <a:custGeom>
                <a:avLst/>
                <a:gdLst>
                  <a:gd name="T0" fmla="*/ 24 w 59"/>
                  <a:gd name="T1" fmla="*/ 28 h 28"/>
                  <a:gd name="T2" fmla="*/ 3 w 59"/>
                  <a:gd name="T3" fmla="*/ 12 h 28"/>
                  <a:gd name="T4" fmla="*/ 3 w 59"/>
                  <a:gd name="T5" fmla="*/ 12 h 28"/>
                  <a:gd name="T6" fmla="*/ 3 w 59"/>
                  <a:gd name="T7" fmla="*/ 12 h 28"/>
                  <a:gd name="T8" fmla="*/ 3 w 59"/>
                  <a:gd name="T9" fmla="*/ 12 h 28"/>
                  <a:gd name="T10" fmla="*/ 0 w 59"/>
                  <a:gd name="T11" fmla="*/ 3 h 28"/>
                  <a:gd name="T12" fmla="*/ 0 w 59"/>
                  <a:gd name="T13" fmla="*/ 3 h 28"/>
                  <a:gd name="T14" fmla="*/ 0 w 59"/>
                  <a:gd name="T15" fmla="*/ 1 h 28"/>
                  <a:gd name="T16" fmla="*/ 2 w 59"/>
                  <a:gd name="T17" fmla="*/ 1 h 28"/>
                  <a:gd name="T18" fmla="*/ 5 w 59"/>
                  <a:gd name="T19" fmla="*/ 0 h 28"/>
                  <a:gd name="T20" fmla="*/ 5 w 59"/>
                  <a:gd name="T21" fmla="*/ 0 h 28"/>
                  <a:gd name="T22" fmla="*/ 7 w 59"/>
                  <a:gd name="T23" fmla="*/ 1 h 28"/>
                  <a:gd name="T24" fmla="*/ 7 w 59"/>
                  <a:gd name="T25" fmla="*/ 1 h 28"/>
                  <a:gd name="T26" fmla="*/ 7 w 59"/>
                  <a:gd name="T27" fmla="*/ 1 h 28"/>
                  <a:gd name="T28" fmla="*/ 7 w 59"/>
                  <a:gd name="T29" fmla="*/ 1 h 28"/>
                  <a:gd name="T30" fmla="*/ 7 w 59"/>
                  <a:gd name="T31" fmla="*/ 1 h 28"/>
                  <a:gd name="T32" fmla="*/ 7 w 59"/>
                  <a:gd name="T33" fmla="*/ 1 h 28"/>
                  <a:gd name="T34" fmla="*/ 7 w 59"/>
                  <a:gd name="T35" fmla="*/ 2 h 28"/>
                  <a:gd name="T36" fmla="*/ 7 w 59"/>
                  <a:gd name="T37" fmla="*/ 2 h 28"/>
                  <a:gd name="T38" fmla="*/ 7 w 59"/>
                  <a:gd name="T39" fmla="*/ 2 h 28"/>
                  <a:gd name="T40" fmla="*/ 7 w 59"/>
                  <a:gd name="T41" fmla="*/ 2 h 28"/>
                  <a:gd name="T42" fmla="*/ 7 w 59"/>
                  <a:gd name="T43" fmla="*/ 2 h 28"/>
                  <a:gd name="T44" fmla="*/ 7 w 59"/>
                  <a:gd name="T45" fmla="*/ 2 h 28"/>
                  <a:gd name="T46" fmla="*/ 8 w 59"/>
                  <a:gd name="T47" fmla="*/ 4 h 28"/>
                  <a:gd name="T48" fmla="*/ 8 w 59"/>
                  <a:gd name="T49" fmla="*/ 4 h 28"/>
                  <a:gd name="T50" fmla="*/ 10 w 59"/>
                  <a:gd name="T51" fmla="*/ 9 h 28"/>
                  <a:gd name="T52" fmla="*/ 10 w 59"/>
                  <a:gd name="T53" fmla="*/ 9 h 28"/>
                  <a:gd name="T54" fmla="*/ 24 w 59"/>
                  <a:gd name="T55" fmla="*/ 21 h 28"/>
                  <a:gd name="T56" fmla="*/ 24 w 59"/>
                  <a:gd name="T57" fmla="*/ 21 h 28"/>
                  <a:gd name="T58" fmla="*/ 25 w 59"/>
                  <a:gd name="T59" fmla="*/ 21 h 28"/>
                  <a:gd name="T60" fmla="*/ 25 w 59"/>
                  <a:gd name="T61" fmla="*/ 21 h 28"/>
                  <a:gd name="T62" fmla="*/ 37 w 59"/>
                  <a:gd name="T63" fmla="*/ 17 h 28"/>
                  <a:gd name="T64" fmla="*/ 37 w 59"/>
                  <a:gd name="T65" fmla="*/ 17 h 28"/>
                  <a:gd name="T66" fmla="*/ 48 w 59"/>
                  <a:gd name="T67" fmla="*/ 9 h 28"/>
                  <a:gd name="T68" fmla="*/ 48 w 59"/>
                  <a:gd name="T69" fmla="*/ 9 h 28"/>
                  <a:gd name="T70" fmla="*/ 51 w 59"/>
                  <a:gd name="T71" fmla="*/ 5 h 28"/>
                  <a:gd name="T72" fmla="*/ 51 w 59"/>
                  <a:gd name="T73" fmla="*/ 5 h 28"/>
                  <a:gd name="T74" fmla="*/ 51 w 59"/>
                  <a:gd name="T75" fmla="*/ 3 h 28"/>
                  <a:gd name="T76" fmla="*/ 53 w 59"/>
                  <a:gd name="T77" fmla="*/ 3 h 28"/>
                  <a:gd name="T78" fmla="*/ 57 w 59"/>
                  <a:gd name="T79" fmla="*/ 1 h 28"/>
                  <a:gd name="T80" fmla="*/ 58 w 59"/>
                  <a:gd name="T81" fmla="*/ 3 h 28"/>
                  <a:gd name="T82" fmla="*/ 59 w 59"/>
                  <a:gd name="T83" fmla="*/ 5 h 28"/>
                  <a:gd name="T84" fmla="*/ 59 w 59"/>
                  <a:gd name="T85" fmla="*/ 5 h 28"/>
                  <a:gd name="T86" fmla="*/ 57 w 59"/>
                  <a:gd name="T87" fmla="*/ 9 h 28"/>
                  <a:gd name="T88" fmla="*/ 57 w 59"/>
                  <a:gd name="T89" fmla="*/ 9 h 28"/>
                  <a:gd name="T90" fmla="*/ 53 w 59"/>
                  <a:gd name="T91" fmla="*/ 14 h 28"/>
                  <a:gd name="T92" fmla="*/ 53 w 59"/>
                  <a:gd name="T93" fmla="*/ 14 h 28"/>
                  <a:gd name="T94" fmla="*/ 40 w 59"/>
                  <a:gd name="T95" fmla="*/ 23 h 28"/>
                  <a:gd name="T96" fmla="*/ 40 w 59"/>
                  <a:gd name="T97" fmla="*/ 23 h 28"/>
                  <a:gd name="T98" fmla="*/ 26 w 59"/>
                  <a:gd name="T99" fmla="*/ 28 h 28"/>
                  <a:gd name="T100" fmla="*/ 26 w 59"/>
                  <a:gd name="T101" fmla="*/ 28 h 28"/>
                  <a:gd name="T102" fmla="*/ 24 w 59"/>
                  <a:gd name="T103" fmla="*/ 28 h 28"/>
                  <a:gd name="T104" fmla="*/ 24 w 59"/>
                  <a:gd name="T105" fmla="*/ 28 h 28"/>
                  <a:gd name="T106" fmla="*/ 24 w 59"/>
                  <a:gd name="T107" fmla="*/ 28 h 28"/>
                  <a:gd name="T108" fmla="*/ 5 w 59"/>
                  <a:gd name="T109" fmla="*/ 11 h 28"/>
                  <a:gd name="T110" fmla="*/ 6 w 59"/>
                  <a:gd name="T111" fmla="*/ 11 h 28"/>
                  <a:gd name="T112" fmla="*/ 6 w 59"/>
                  <a:gd name="T113" fmla="*/ 11 h 28"/>
                  <a:gd name="T114" fmla="*/ 6 w 59"/>
                  <a:gd name="T115" fmla="*/ 11 h 28"/>
                  <a:gd name="T116" fmla="*/ 5 w 59"/>
                  <a:gd name="T11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 h="28">
                    <a:moveTo>
                      <a:pt x="24" y="28"/>
                    </a:moveTo>
                    <a:cubicBezTo>
                      <a:pt x="13" y="28"/>
                      <a:pt x="7" y="19"/>
                      <a:pt x="3" y="12"/>
                    </a:cubicBezTo>
                    <a:cubicBezTo>
                      <a:pt x="3" y="12"/>
                      <a:pt x="3" y="12"/>
                      <a:pt x="3" y="12"/>
                    </a:cubicBezTo>
                    <a:cubicBezTo>
                      <a:pt x="3" y="12"/>
                      <a:pt x="3" y="12"/>
                      <a:pt x="3" y="12"/>
                    </a:cubicBezTo>
                    <a:cubicBezTo>
                      <a:pt x="3" y="12"/>
                      <a:pt x="3" y="12"/>
                      <a:pt x="3" y="12"/>
                    </a:cubicBezTo>
                    <a:cubicBezTo>
                      <a:pt x="1" y="7"/>
                      <a:pt x="0" y="3"/>
                      <a:pt x="0" y="3"/>
                    </a:cubicBezTo>
                    <a:cubicBezTo>
                      <a:pt x="0" y="3"/>
                      <a:pt x="0" y="3"/>
                      <a:pt x="0" y="3"/>
                    </a:cubicBezTo>
                    <a:cubicBezTo>
                      <a:pt x="0" y="1"/>
                      <a:pt x="0" y="1"/>
                      <a:pt x="0" y="1"/>
                    </a:cubicBezTo>
                    <a:cubicBezTo>
                      <a:pt x="2" y="1"/>
                      <a:pt x="2" y="1"/>
                      <a:pt x="2" y="1"/>
                    </a:cubicBezTo>
                    <a:cubicBezTo>
                      <a:pt x="5" y="0"/>
                      <a:pt x="5" y="0"/>
                      <a:pt x="5" y="0"/>
                    </a:cubicBezTo>
                    <a:cubicBezTo>
                      <a:pt x="5" y="0"/>
                      <a:pt x="5" y="0"/>
                      <a:pt x="5" y="0"/>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3"/>
                      <a:pt x="8" y="4"/>
                    </a:cubicBezTo>
                    <a:cubicBezTo>
                      <a:pt x="8" y="4"/>
                      <a:pt x="8" y="4"/>
                      <a:pt x="8" y="4"/>
                    </a:cubicBezTo>
                    <a:cubicBezTo>
                      <a:pt x="8" y="5"/>
                      <a:pt x="9" y="7"/>
                      <a:pt x="10" y="9"/>
                    </a:cubicBezTo>
                    <a:cubicBezTo>
                      <a:pt x="10" y="9"/>
                      <a:pt x="10" y="9"/>
                      <a:pt x="10" y="9"/>
                    </a:cubicBezTo>
                    <a:cubicBezTo>
                      <a:pt x="13" y="15"/>
                      <a:pt x="17" y="21"/>
                      <a:pt x="24" y="21"/>
                    </a:cubicBezTo>
                    <a:cubicBezTo>
                      <a:pt x="24" y="21"/>
                      <a:pt x="24" y="21"/>
                      <a:pt x="24" y="21"/>
                    </a:cubicBezTo>
                    <a:cubicBezTo>
                      <a:pt x="24" y="21"/>
                      <a:pt x="25" y="21"/>
                      <a:pt x="25" y="21"/>
                    </a:cubicBezTo>
                    <a:cubicBezTo>
                      <a:pt x="25" y="21"/>
                      <a:pt x="25" y="21"/>
                      <a:pt x="25" y="21"/>
                    </a:cubicBezTo>
                    <a:cubicBezTo>
                      <a:pt x="29" y="20"/>
                      <a:pt x="33" y="19"/>
                      <a:pt x="37" y="17"/>
                    </a:cubicBezTo>
                    <a:cubicBezTo>
                      <a:pt x="37" y="17"/>
                      <a:pt x="37" y="17"/>
                      <a:pt x="37" y="17"/>
                    </a:cubicBezTo>
                    <a:cubicBezTo>
                      <a:pt x="41" y="15"/>
                      <a:pt x="45" y="12"/>
                      <a:pt x="48" y="9"/>
                    </a:cubicBezTo>
                    <a:cubicBezTo>
                      <a:pt x="48" y="9"/>
                      <a:pt x="48" y="9"/>
                      <a:pt x="48" y="9"/>
                    </a:cubicBezTo>
                    <a:cubicBezTo>
                      <a:pt x="50" y="8"/>
                      <a:pt x="51" y="6"/>
                      <a:pt x="51" y="5"/>
                    </a:cubicBezTo>
                    <a:cubicBezTo>
                      <a:pt x="51" y="5"/>
                      <a:pt x="51" y="5"/>
                      <a:pt x="51" y="5"/>
                    </a:cubicBezTo>
                    <a:cubicBezTo>
                      <a:pt x="51" y="3"/>
                      <a:pt x="51" y="3"/>
                      <a:pt x="51" y="3"/>
                    </a:cubicBezTo>
                    <a:cubicBezTo>
                      <a:pt x="53" y="3"/>
                      <a:pt x="53" y="3"/>
                      <a:pt x="53" y="3"/>
                    </a:cubicBezTo>
                    <a:cubicBezTo>
                      <a:pt x="57" y="1"/>
                      <a:pt x="57" y="1"/>
                      <a:pt x="57" y="1"/>
                    </a:cubicBezTo>
                    <a:cubicBezTo>
                      <a:pt x="58" y="3"/>
                      <a:pt x="58" y="3"/>
                      <a:pt x="58" y="3"/>
                    </a:cubicBezTo>
                    <a:cubicBezTo>
                      <a:pt x="58" y="4"/>
                      <a:pt x="59" y="5"/>
                      <a:pt x="59" y="5"/>
                    </a:cubicBezTo>
                    <a:cubicBezTo>
                      <a:pt x="59" y="5"/>
                      <a:pt x="59" y="5"/>
                      <a:pt x="59" y="5"/>
                    </a:cubicBezTo>
                    <a:cubicBezTo>
                      <a:pt x="59" y="7"/>
                      <a:pt x="58" y="8"/>
                      <a:pt x="57" y="9"/>
                    </a:cubicBezTo>
                    <a:cubicBezTo>
                      <a:pt x="57" y="9"/>
                      <a:pt x="57" y="9"/>
                      <a:pt x="57" y="9"/>
                    </a:cubicBezTo>
                    <a:cubicBezTo>
                      <a:pt x="56" y="11"/>
                      <a:pt x="55" y="12"/>
                      <a:pt x="53" y="14"/>
                    </a:cubicBezTo>
                    <a:cubicBezTo>
                      <a:pt x="53" y="14"/>
                      <a:pt x="53" y="14"/>
                      <a:pt x="53" y="14"/>
                    </a:cubicBezTo>
                    <a:cubicBezTo>
                      <a:pt x="50" y="17"/>
                      <a:pt x="46" y="21"/>
                      <a:pt x="40" y="23"/>
                    </a:cubicBezTo>
                    <a:cubicBezTo>
                      <a:pt x="40" y="23"/>
                      <a:pt x="40" y="23"/>
                      <a:pt x="40" y="23"/>
                    </a:cubicBezTo>
                    <a:cubicBezTo>
                      <a:pt x="36" y="25"/>
                      <a:pt x="31" y="27"/>
                      <a:pt x="26" y="28"/>
                    </a:cubicBezTo>
                    <a:cubicBezTo>
                      <a:pt x="26" y="28"/>
                      <a:pt x="26" y="28"/>
                      <a:pt x="26" y="28"/>
                    </a:cubicBezTo>
                    <a:cubicBezTo>
                      <a:pt x="25" y="28"/>
                      <a:pt x="25" y="28"/>
                      <a:pt x="24" y="28"/>
                    </a:cubicBezTo>
                    <a:cubicBezTo>
                      <a:pt x="24" y="28"/>
                      <a:pt x="24" y="28"/>
                      <a:pt x="24" y="28"/>
                    </a:cubicBezTo>
                    <a:cubicBezTo>
                      <a:pt x="24" y="28"/>
                      <a:pt x="24" y="28"/>
                      <a:pt x="24" y="28"/>
                    </a:cubicBezTo>
                    <a:close/>
                    <a:moveTo>
                      <a:pt x="5" y="11"/>
                    </a:moveTo>
                    <a:cubicBezTo>
                      <a:pt x="6" y="11"/>
                      <a:pt x="6" y="11"/>
                      <a:pt x="6" y="11"/>
                    </a:cubicBezTo>
                    <a:cubicBezTo>
                      <a:pt x="6" y="11"/>
                      <a:pt x="6" y="11"/>
                      <a:pt x="6" y="11"/>
                    </a:cubicBezTo>
                    <a:cubicBezTo>
                      <a:pt x="6" y="11"/>
                      <a:pt x="6" y="11"/>
                      <a:pt x="6" y="11"/>
                    </a:cubicBezTo>
                    <a:cubicBezTo>
                      <a:pt x="5" y="11"/>
                      <a:pt x="5" y="11"/>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1358"/>
              <p:cNvSpPr/>
              <p:nvPr/>
            </p:nvSpPr>
            <p:spPr bwMode="auto">
              <a:xfrm>
                <a:off x="7161214" y="7610476"/>
                <a:ext cx="14288" cy="11113"/>
              </a:xfrm>
              <a:custGeom>
                <a:avLst/>
                <a:gdLst>
                  <a:gd name="T0" fmla="*/ 1 w 9"/>
                  <a:gd name="T1" fmla="*/ 0 h 7"/>
                  <a:gd name="T2" fmla="*/ 9 w 9"/>
                  <a:gd name="T3" fmla="*/ 3 h 7"/>
                  <a:gd name="T4" fmla="*/ 8 w 9"/>
                  <a:gd name="T5" fmla="*/ 7 h 7"/>
                  <a:gd name="T6" fmla="*/ 0 w 9"/>
                  <a:gd name="T7" fmla="*/ 3 h 7"/>
                  <a:gd name="T8" fmla="*/ 1 w 9"/>
                  <a:gd name="T9" fmla="*/ 0 h 7"/>
                  <a:gd name="T10" fmla="*/ 1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1" y="0"/>
                    </a:moveTo>
                    <a:lnTo>
                      <a:pt x="9" y="3"/>
                    </a:lnTo>
                    <a:lnTo>
                      <a:pt x="8" y="7"/>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1359"/>
              <p:cNvSpPr/>
              <p:nvPr/>
            </p:nvSpPr>
            <p:spPr bwMode="auto">
              <a:xfrm>
                <a:off x="7156451" y="7605713"/>
                <a:ext cx="23813" cy="20638"/>
              </a:xfrm>
              <a:custGeom>
                <a:avLst/>
                <a:gdLst>
                  <a:gd name="T0" fmla="*/ 0 w 15"/>
                  <a:gd name="T1" fmla="*/ 7 h 13"/>
                  <a:gd name="T2" fmla="*/ 1 w 15"/>
                  <a:gd name="T3" fmla="*/ 5 h 13"/>
                  <a:gd name="T4" fmla="*/ 2 w 15"/>
                  <a:gd name="T5" fmla="*/ 2 h 13"/>
                  <a:gd name="T6" fmla="*/ 3 w 15"/>
                  <a:gd name="T7" fmla="*/ 0 h 13"/>
                  <a:gd name="T8" fmla="*/ 15 w 15"/>
                  <a:gd name="T9" fmla="*/ 5 h 13"/>
                  <a:gd name="T10" fmla="*/ 12 w 15"/>
                  <a:gd name="T11" fmla="*/ 13 h 13"/>
                  <a:gd name="T12" fmla="*/ 0 w 15"/>
                  <a:gd name="T13" fmla="*/ 7 h 13"/>
                  <a:gd name="T14" fmla="*/ 0 w 15"/>
                  <a:gd name="T15" fmla="*/ 7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7"/>
                    </a:moveTo>
                    <a:lnTo>
                      <a:pt x="1" y="5"/>
                    </a:lnTo>
                    <a:lnTo>
                      <a:pt x="2" y="2"/>
                    </a:lnTo>
                    <a:lnTo>
                      <a:pt x="3" y="0"/>
                    </a:lnTo>
                    <a:lnTo>
                      <a:pt x="15" y="5"/>
                    </a:lnTo>
                    <a:lnTo>
                      <a:pt x="12" y="13"/>
                    </a:lnTo>
                    <a:lnTo>
                      <a:pt x="0"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1360"/>
              <p:cNvSpPr/>
              <p:nvPr/>
            </p:nvSpPr>
            <p:spPr bwMode="auto">
              <a:xfrm>
                <a:off x="7069139" y="7612063"/>
                <a:ext cx="12700" cy="12700"/>
              </a:xfrm>
              <a:custGeom>
                <a:avLst/>
                <a:gdLst>
                  <a:gd name="T0" fmla="*/ 4 w 8"/>
                  <a:gd name="T1" fmla="*/ 0 h 8"/>
                  <a:gd name="T2" fmla="*/ 8 w 8"/>
                  <a:gd name="T3" fmla="*/ 1 h 8"/>
                  <a:gd name="T4" fmla="*/ 3 w 8"/>
                  <a:gd name="T5" fmla="*/ 8 h 8"/>
                  <a:gd name="T6" fmla="*/ 0 w 8"/>
                  <a:gd name="T7" fmla="*/ 6 h 8"/>
                  <a:gd name="T8" fmla="*/ 4 w 8"/>
                  <a:gd name="T9" fmla="*/ 0 h 8"/>
                  <a:gd name="T10" fmla="*/ 4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4" y="0"/>
                    </a:moveTo>
                    <a:lnTo>
                      <a:pt x="8" y="1"/>
                    </a:lnTo>
                    <a:lnTo>
                      <a:pt x="3" y="8"/>
                    </a:lnTo>
                    <a:lnTo>
                      <a:pt x="0" y="6"/>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1361"/>
              <p:cNvSpPr/>
              <p:nvPr/>
            </p:nvSpPr>
            <p:spPr bwMode="auto">
              <a:xfrm>
                <a:off x="7064376" y="7607301"/>
                <a:ext cx="20638" cy="22225"/>
              </a:xfrm>
              <a:custGeom>
                <a:avLst/>
                <a:gdLst>
                  <a:gd name="T0" fmla="*/ 0 w 13"/>
                  <a:gd name="T1" fmla="*/ 10 h 14"/>
                  <a:gd name="T2" fmla="*/ 6 w 13"/>
                  <a:gd name="T3" fmla="*/ 1 h 14"/>
                  <a:gd name="T4" fmla="*/ 7 w 13"/>
                  <a:gd name="T5" fmla="*/ 0 h 14"/>
                  <a:gd name="T6" fmla="*/ 13 w 13"/>
                  <a:gd name="T7" fmla="*/ 4 h 14"/>
                  <a:gd name="T8" fmla="*/ 6 w 13"/>
                  <a:gd name="T9" fmla="*/ 14 h 14"/>
                  <a:gd name="T10" fmla="*/ 0 w 13"/>
                  <a:gd name="T11" fmla="*/ 10 h 14"/>
                  <a:gd name="T12" fmla="*/ 0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0" y="10"/>
                    </a:moveTo>
                    <a:lnTo>
                      <a:pt x="6" y="1"/>
                    </a:lnTo>
                    <a:lnTo>
                      <a:pt x="7" y="0"/>
                    </a:lnTo>
                    <a:lnTo>
                      <a:pt x="13" y="4"/>
                    </a:lnTo>
                    <a:lnTo>
                      <a:pt x="6" y="14"/>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1362"/>
              <p:cNvSpPr/>
              <p:nvPr/>
            </p:nvSpPr>
            <p:spPr bwMode="auto">
              <a:xfrm>
                <a:off x="7007226" y="7656513"/>
                <a:ext cx="87313" cy="68263"/>
              </a:xfrm>
              <a:custGeom>
                <a:avLst/>
                <a:gdLst>
                  <a:gd name="T0" fmla="*/ 0 w 51"/>
                  <a:gd name="T1" fmla="*/ 1 h 40"/>
                  <a:gd name="T2" fmla="*/ 3 w 51"/>
                  <a:gd name="T3" fmla="*/ 0 h 40"/>
                  <a:gd name="T4" fmla="*/ 9 w 51"/>
                  <a:gd name="T5" fmla="*/ 12 h 40"/>
                  <a:gd name="T6" fmla="*/ 9 w 51"/>
                  <a:gd name="T7" fmla="*/ 12 h 40"/>
                  <a:gd name="T8" fmla="*/ 23 w 51"/>
                  <a:gd name="T9" fmla="*/ 33 h 40"/>
                  <a:gd name="T10" fmla="*/ 23 w 51"/>
                  <a:gd name="T11" fmla="*/ 33 h 40"/>
                  <a:gd name="T12" fmla="*/ 40 w 51"/>
                  <a:gd name="T13" fmla="*/ 36 h 40"/>
                  <a:gd name="T14" fmla="*/ 40 w 51"/>
                  <a:gd name="T15" fmla="*/ 36 h 40"/>
                  <a:gd name="T16" fmla="*/ 51 w 51"/>
                  <a:gd name="T17" fmla="*/ 36 h 40"/>
                  <a:gd name="T18" fmla="*/ 51 w 51"/>
                  <a:gd name="T19" fmla="*/ 36 h 40"/>
                  <a:gd name="T20" fmla="*/ 51 w 51"/>
                  <a:gd name="T21" fmla="*/ 39 h 40"/>
                  <a:gd name="T22" fmla="*/ 22 w 51"/>
                  <a:gd name="T23" fmla="*/ 35 h 40"/>
                  <a:gd name="T24" fmla="*/ 22 w 51"/>
                  <a:gd name="T25" fmla="*/ 35 h 40"/>
                  <a:gd name="T26" fmla="*/ 6 w 51"/>
                  <a:gd name="T27" fmla="*/ 13 h 40"/>
                  <a:gd name="T28" fmla="*/ 6 w 51"/>
                  <a:gd name="T29" fmla="*/ 13 h 40"/>
                  <a:gd name="T30" fmla="*/ 0 w 51"/>
                  <a:gd name="T3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40">
                    <a:moveTo>
                      <a:pt x="0" y="1"/>
                    </a:moveTo>
                    <a:cubicBezTo>
                      <a:pt x="3" y="0"/>
                      <a:pt x="3" y="0"/>
                      <a:pt x="3" y="0"/>
                    </a:cubicBezTo>
                    <a:cubicBezTo>
                      <a:pt x="3" y="0"/>
                      <a:pt x="5" y="5"/>
                      <a:pt x="9" y="12"/>
                    </a:cubicBezTo>
                    <a:cubicBezTo>
                      <a:pt x="9" y="12"/>
                      <a:pt x="9" y="12"/>
                      <a:pt x="9" y="12"/>
                    </a:cubicBezTo>
                    <a:cubicBezTo>
                      <a:pt x="13" y="21"/>
                      <a:pt x="19" y="31"/>
                      <a:pt x="23" y="33"/>
                    </a:cubicBezTo>
                    <a:cubicBezTo>
                      <a:pt x="23" y="33"/>
                      <a:pt x="23" y="33"/>
                      <a:pt x="23" y="33"/>
                    </a:cubicBezTo>
                    <a:cubicBezTo>
                      <a:pt x="27" y="34"/>
                      <a:pt x="34" y="35"/>
                      <a:pt x="40" y="36"/>
                    </a:cubicBezTo>
                    <a:cubicBezTo>
                      <a:pt x="40" y="36"/>
                      <a:pt x="40" y="36"/>
                      <a:pt x="40" y="36"/>
                    </a:cubicBezTo>
                    <a:cubicBezTo>
                      <a:pt x="46" y="36"/>
                      <a:pt x="51" y="36"/>
                      <a:pt x="51" y="36"/>
                    </a:cubicBezTo>
                    <a:cubicBezTo>
                      <a:pt x="51" y="36"/>
                      <a:pt x="51" y="36"/>
                      <a:pt x="51" y="36"/>
                    </a:cubicBezTo>
                    <a:cubicBezTo>
                      <a:pt x="51" y="39"/>
                      <a:pt x="51" y="39"/>
                      <a:pt x="51" y="39"/>
                    </a:cubicBezTo>
                    <a:cubicBezTo>
                      <a:pt x="51" y="39"/>
                      <a:pt x="32" y="40"/>
                      <a:pt x="22" y="35"/>
                    </a:cubicBezTo>
                    <a:cubicBezTo>
                      <a:pt x="22" y="35"/>
                      <a:pt x="22" y="35"/>
                      <a:pt x="22" y="35"/>
                    </a:cubicBezTo>
                    <a:cubicBezTo>
                      <a:pt x="16" y="33"/>
                      <a:pt x="10" y="22"/>
                      <a:pt x="6" y="13"/>
                    </a:cubicBezTo>
                    <a:cubicBezTo>
                      <a:pt x="6" y="13"/>
                      <a:pt x="6" y="13"/>
                      <a:pt x="6" y="13"/>
                    </a:cubicBezTo>
                    <a:cubicBezTo>
                      <a:pt x="2" y="7"/>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8" name="Freeform 1363"/>
              <p:cNvSpPr>
                <a:spLocks noEditPoints="1"/>
              </p:cNvSpPr>
              <p:nvPr/>
            </p:nvSpPr>
            <p:spPr bwMode="auto">
              <a:xfrm>
                <a:off x="7000876" y="7650163"/>
                <a:ext cx="98425" cy="82550"/>
              </a:xfrm>
              <a:custGeom>
                <a:avLst/>
                <a:gdLst>
                  <a:gd name="T0" fmla="*/ 53 w 56"/>
                  <a:gd name="T1" fmla="*/ 44 h 47"/>
                  <a:gd name="T2" fmla="*/ 52 w 56"/>
                  <a:gd name="T3" fmla="*/ 44 h 47"/>
                  <a:gd name="T4" fmla="*/ 52 w 56"/>
                  <a:gd name="T5" fmla="*/ 44 h 47"/>
                  <a:gd name="T6" fmla="*/ 24 w 56"/>
                  <a:gd name="T7" fmla="*/ 40 h 47"/>
                  <a:gd name="T8" fmla="*/ 24 w 56"/>
                  <a:gd name="T9" fmla="*/ 40 h 47"/>
                  <a:gd name="T10" fmla="*/ 7 w 56"/>
                  <a:gd name="T11" fmla="*/ 17 h 47"/>
                  <a:gd name="T12" fmla="*/ 7 w 56"/>
                  <a:gd name="T13" fmla="*/ 17 h 47"/>
                  <a:gd name="T14" fmla="*/ 1 w 56"/>
                  <a:gd name="T15" fmla="*/ 5 h 47"/>
                  <a:gd name="T16" fmla="*/ 1 w 56"/>
                  <a:gd name="T17" fmla="*/ 5 h 47"/>
                  <a:gd name="T18" fmla="*/ 0 w 56"/>
                  <a:gd name="T19" fmla="*/ 3 h 47"/>
                  <a:gd name="T20" fmla="*/ 7 w 56"/>
                  <a:gd name="T21" fmla="*/ 0 h 47"/>
                  <a:gd name="T22" fmla="*/ 8 w 56"/>
                  <a:gd name="T23" fmla="*/ 2 h 47"/>
                  <a:gd name="T24" fmla="*/ 13 w 56"/>
                  <a:gd name="T25" fmla="*/ 14 h 47"/>
                  <a:gd name="T26" fmla="*/ 13 w 56"/>
                  <a:gd name="T27" fmla="*/ 14 h 47"/>
                  <a:gd name="T28" fmla="*/ 27 w 56"/>
                  <a:gd name="T29" fmla="*/ 34 h 47"/>
                  <a:gd name="T30" fmla="*/ 27 w 56"/>
                  <a:gd name="T31" fmla="*/ 34 h 47"/>
                  <a:gd name="T32" fmla="*/ 43 w 56"/>
                  <a:gd name="T33" fmla="*/ 37 h 47"/>
                  <a:gd name="T34" fmla="*/ 43 w 56"/>
                  <a:gd name="T35" fmla="*/ 37 h 47"/>
                  <a:gd name="T36" fmla="*/ 52 w 56"/>
                  <a:gd name="T37" fmla="*/ 37 h 47"/>
                  <a:gd name="T38" fmla="*/ 52 w 56"/>
                  <a:gd name="T39" fmla="*/ 37 h 47"/>
                  <a:gd name="T40" fmla="*/ 54 w 56"/>
                  <a:gd name="T41" fmla="*/ 37 h 47"/>
                  <a:gd name="T42" fmla="*/ 54 w 56"/>
                  <a:gd name="T43" fmla="*/ 37 h 47"/>
                  <a:gd name="T44" fmla="*/ 56 w 56"/>
                  <a:gd name="T45" fmla="*/ 37 h 47"/>
                  <a:gd name="T46" fmla="*/ 56 w 56"/>
                  <a:gd name="T47" fmla="*/ 47 h 47"/>
                  <a:gd name="T48" fmla="*/ 53 w 56"/>
                  <a:gd name="T49" fmla="*/ 44 h 47"/>
                  <a:gd name="T50" fmla="*/ 4 w 56"/>
                  <a:gd name="T51" fmla="*/ 6 h 47"/>
                  <a:gd name="T52" fmla="*/ 3 w 56"/>
                  <a:gd name="T53" fmla="*/ 4 h 47"/>
                  <a:gd name="T54" fmla="*/ 3 w 56"/>
                  <a:gd name="T55" fmla="*/ 4 h 47"/>
                  <a:gd name="T56" fmla="*/ 3 w 56"/>
                  <a:gd name="T57" fmla="*/ 4 h 47"/>
                  <a:gd name="T58" fmla="*/ 4 w 56"/>
                  <a:gd name="T5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 h="47">
                    <a:moveTo>
                      <a:pt x="53" y="44"/>
                    </a:moveTo>
                    <a:cubicBezTo>
                      <a:pt x="53" y="44"/>
                      <a:pt x="52" y="44"/>
                      <a:pt x="52" y="44"/>
                    </a:cubicBezTo>
                    <a:cubicBezTo>
                      <a:pt x="52" y="44"/>
                      <a:pt x="52" y="44"/>
                      <a:pt x="52" y="44"/>
                    </a:cubicBezTo>
                    <a:cubicBezTo>
                      <a:pt x="46" y="44"/>
                      <a:pt x="33" y="44"/>
                      <a:pt x="24" y="40"/>
                    </a:cubicBezTo>
                    <a:cubicBezTo>
                      <a:pt x="24" y="40"/>
                      <a:pt x="24" y="40"/>
                      <a:pt x="24" y="40"/>
                    </a:cubicBezTo>
                    <a:cubicBezTo>
                      <a:pt x="17" y="37"/>
                      <a:pt x="11" y="26"/>
                      <a:pt x="7" y="17"/>
                    </a:cubicBezTo>
                    <a:cubicBezTo>
                      <a:pt x="7" y="17"/>
                      <a:pt x="7" y="17"/>
                      <a:pt x="7" y="17"/>
                    </a:cubicBezTo>
                    <a:cubicBezTo>
                      <a:pt x="4" y="11"/>
                      <a:pt x="2" y="5"/>
                      <a:pt x="1" y="5"/>
                    </a:cubicBezTo>
                    <a:cubicBezTo>
                      <a:pt x="1" y="5"/>
                      <a:pt x="1" y="5"/>
                      <a:pt x="1" y="5"/>
                    </a:cubicBezTo>
                    <a:cubicBezTo>
                      <a:pt x="0" y="3"/>
                      <a:pt x="0" y="3"/>
                      <a:pt x="0" y="3"/>
                    </a:cubicBezTo>
                    <a:cubicBezTo>
                      <a:pt x="7" y="0"/>
                      <a:pt x="7" y="0"/>
                      <a:pt x="7" y="0"/>
                    </a:cubicBezTo>
                    <a:cubicBezTo>
                      <a:pt x="8" y="2"/>
                      <a:pt x="8" y="2"/>
                      <a:pt x="8" y="2"/>
                    </a:cubicBezTo>
                    <a:cubicBezTo>
                      <a:pt x="8" y="2"/>
                      <a:pt x="10" y="8"/>
                      <a:pt x="13" y="14"/>
                    </a:cubicBezTo>
                    <a:cubicBezTo>
                      <a:pt x="13" y="14"/>
                      <a:pt x="13" y="14"/>
                      <a:pt x="13" y="14"/>
                    </a:cubicBezTo>
                    <a:cubicBezTo>
                      <a:pt x="17" y="23"/>
                      <a:pt x="24" y="33"/>
                      <a:pt x="27" y="34"/>
                    </a:cubicBezTo>
                    <a:cubicBezTo>
                      <a:pt x="27" y="34"/>
                      <a:pt x="27" y="34"/>
                      <a:pt x="27" y="34"/>
                    </a:cubicBezTo>
                    <a:cubicBezTo>
                      <a:pt x="31" y="35"/>
                      <a:pt x="38" y="36"/>
                      <a:pt x="43" y="37"/>
                    </a:cubicBezTo>
                    <a:cubicBezTo>
                      <a:pt x="43" y="37"/>
                      <a:pt x="43" y="37"/>
                      <a:pt x="43" y="37"/>
                    </a:cubicBezTo>
                    <a:cubicBezTo>
                      <a:pt x="47" y="37"/>
                      <a:pt x="50" y="37"/>
                      <a:pt x="52" y="37"/>
                    </a:cubicBezTo>
                    <a:cubicBezTo>
                      <a:pt x="52" y="37"/>
                      <a:pt x="52" y="37"/>
                      <a:pt x="52" y="37"/>
                    </a:cubicBezTo>
                    <a:cubicBezTo>
                      <a:pt x="53" y="37"/>
                      <a:pt x="54" y="37"/>
                      <a:pt x="54" y="37"/>
                    </a:cubicBezTo>
                    <a:cubicBezTo>
                      <a:pt x="54" y="37"/>
                      <a:pt x="54" y="37"/>
                      <a:pt x="54" y="37"/>
                    </a:cubicBezTo>
                    <a:cubicBezTo>
                      <a:pt x="56" y="37"/>
                      <a:pt x="56" y="37"/>
                      <a:pt x="56" y="37"/>
                    </a:cubicBezTo>
                    <a:cubicBezTo>
                      <a:pt x="56" y="47"/>
                      <a:pt x="56" y="47"/>
                      <a:pt x="56" y="47"/>
                    </a:cubicBezTo>
                    <a:cubicBezTo>
                      <a:pt x="53" y="44"/>
                      <a:pt x="53" y="44"/>
                      <a:pt x="53" y="44"/>
                    </a:cubicBezTo>
                    <a:close/>
                    <a:moveTo>
                      <a:pt x="4" y="6"/>
                    </a:moveTo>
                    <a:cubicBezTo>
                      <a:pt x="3" y="4"/>
                      <a:pt x="3" y="4"/>
                      <a:pt x="3" y="4"/>
                    </a:cubicBezTo>
                    <a:cubicBezTo>
                      <a:pt x="3" y="4"/>
                      <a:pt x="3" y="4"/>
                      <a:pt x="3" y="4"/>
                    </a:cubicBezTo>
                    <a:cubicBezTo>
                      <a:pt x="3" y="4"/>
                      <a:pt x="3" y="4"/>
                      <a:pt x="3" y="4"/>
                    </a:cubicBezTo>
                    <a:cubicBezTo>
                      <a:pt x="4" y="6"/>
                      <a:pt x="4"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9" name="Freeform 1364"/>
              <p:cNvSpPr>
                <a:spLocks noEditPoints="1"/>
              </p:cNvSpPr>
              <p:nvPr/>
            </p:nvSpPr>
            <p:spPr bwMode="auto">
              <a:xfrm>
                <a:off x="7165976" y="7651751"/>
                <a:ext cx="100013" cy="65088"/>
              </a:xfrm>
              <a:custGeom>
                <a:avLst/>
                <a:gdLst>
                  <a:gd name="T0" fmla="*/ 0 w 57"/>
                  <a:gd name="T1" fmla="*/ 34 h 37"/>
                  <a:gd name="T2" fmla="*/ 36 w 57"/>
                  <a:gd name="T3" fmla="*/ 24 h 37"/>
                  <a:gd name="T4" fmla="*/ 36 w 57"/>
                  <a:gd name="T5" fmla="*/ 24 h 37"/>
                  <a:gd name="T6" fmla="*/ 37 w 57"/>
                  <a:gd name="T7" fmla="*/ 24 h 37"/>
                  <a:gd name="T8" fmla="*/ 37 w 57"/>
                  <a:gd name="T9" fmla="*/ 24 h 37"/>
                  <a:gd name="T10" fmla="*/ 50 w 57"/>
                  <a:gd name="T11" fmla="*/ 9 h 37"/>
                  <a:gd name="T12" fmla="*/ 50 w 57"/>
                  <a:gd name="T13" fmla="*/ 9 h 37"/>
                  <a:gd name="T14" fmla="*/ 54 w 57"/>
                  <a:gd name="T15" fmla="*/ 0 h 37"/>
                  <a:gd name="T16" fmla="*/ 54 w 57"/>
                  <a:gd name="T17" fmla="*/ 0 h 37"/>
                  <a:gd name="T18" fmla="*/ 57 w 57"/>
                  <a:gd name="T19" fmla="*/ 0 h 37"/>
                  <a:gd name="T20" fmla="*/ 38 w 57"/>
                  <a:gd name="T21" fmla="*/ 26 h 37"/>
                  <a:gd name="T22" fmla="*/ 38 w 57"/>
                  <a:gd name="T23" fmla="*/ 26 h 37"/>
                  <a:gd name="T24" fmla="*/ 37 w 57"/>
                  <a:gd name="T25" fmla="*/ 27 h 37"/>
                  <a:gd name="T26" fmla="*/ 37 w 57"/>
                  <a:gd name="T27" fmla="*/ 27 h 37"/>
                  <a:gd name="T28" fmla="*/ 0 w 57"/>
                  <a:gd name="T29" fmla="*/ 37 h 37"/>
                  <a:gd name="T30" fmla="*/ 0 w 57"/>
                  <a:gd name="T31" fmla="*/ 37 h 37"/>
                  <a:gd name="T32" fmla="*/ 0 w 57"/>
                  <a:gd name="T33" fmla="*/ 34 h 37"/>
                  <a:gd name="T34" fmla="*/ 54 w 57"/>
                  <a:gd name="T35" fmla="*/ 0 h 37"/>
                  <a:gd name="T36" fmla="*/ 54 w 57"/>
                  <a:gd name="T37" fmla="*/ 0 h 37"/>
                  <a:gd name="T38" fmla="*/ 54 w 57"/>
                  <a:gd name="T39" fmla="*/ 0 h 37"/>
                  <a:gd name="T40" fmla="*/ 54 w 57"/>
                  <a:gd name="T41" fmla="*/ 0 h 37"/>
                  <a:gd name="T42" fmla="*/ 54 w 57"/>
                  <a:gd name="T4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37">
                    <a:moveTo>
                      <a:pt x="0" y="34"/>
                    </a:moveTo>
                    <a:cubicBezTo>
                      <a:pt x="0" y="34"/>
                      <a:pt x="21" y="31"/>
                      <a:pt x="36" y="24"/>
                    </a:cubicBezTo>
                    <a:cubicBezTo>
                      <a:pt x="36" y="24"/>
                      <a:pt x="36" y="24"/>
                      <a:pt x="36" y="24"/>
                    </a:cubicBezTo>
                    <a:cubicBezTo>
                      <a:pt x="36" y="24"/>
                      <a:pt x="36" y="24"/>
                      <a:pt x="37" y="24"/>
                    </a:cubicBezTo>
                    <a:cubicBezTo>
                      <a:pt x="37" y="24"/>
                      <a:pt x="37" y="24"/>
                      <a:pt x="37" y="24"/>
                    </a:cubicBezTo>
                    <a:cubicBezTo>
                      <a:pt x="43" y="20"/>
                      <a:pt x="48" y="14"/>
                      <a:pt x="50" y="9"/>
                    </a:cubicBezTo>
                    <a:cubicBezTo>
                      <a:pt x="50" y="9"/>
                      <a:pt x="50" y="9"/>
                      <a:pt x="50" y="9"/>
                    </a:cubicBezTo>
                    <a:cubicBezTo>
                      <a:pt x="53" y="4"/>
                      <a:pt x="54" y="0"/>
                      <a:pt x="54" y="0"/>
                    </a:cubicBezTo>
                    <a:cubicBezTo>
                      <a:pt x="54" y="0"/>
                      <a:pt x="54" y="0"/>
                      <a:pt x="54" y="0"/>
                    </a:cubicBezTo>
                    <a:cubicBezTo>
                      <a:pt x="57" y="0"/>
                      <a:pt x="57" y="0"/>
                      <a:pt x="57" y="0"/>
                    </a:cubicBezTo>
                    <a:cubicBezTo>
                      <a:pt x="56" y="0"/>
                      <a:pt x="53" y="19"/>
                      <a:pt x="38" y="26"/>
                    </a:cubicBezTo>
                    <a:cubicBezTo>
                      <a:pt x="38" y="26"/>
                      <a:pt x="38" y="26"/>
                      <a:pt x="38" y="26"/>
                    </a:cubicBezTo>
                    <a:cubicBezTo>
                      <a:pt x="38" y="27"/>
                      <a:pt x="37" y="27"/>
                      <a:pt x="37" y="27"/>
                    </a:cubicBezTo>
                    <a:cubicBezTo>
                      <a:pt x="37" y="27"/>
                      <a:pt x="37" y="27"/>
                      <a:pt x="37" y="27"/>
                    </a:cubicBezTo>
                    <a:cubicBezTo>
                      <a:pt x="22" y="34"/>
                      <a:pt x="0" y="37"/>
                      <a:pt x="0" y="37"/>
                    </a:cubicBezTo>
                    <a:cubicBezTo>
                      <a:pt x="0" y="37"/>
                      <a:pt x="0" y="37"/>
                      <a:pt x="0" y="37"/>
                    </a:cubicBezTo>
                    <a:cubicBezTo>
                      <a:pt x="0" y="34"/>
                      <a:pt x="0" y="34"/>
                      <a:pt x="0" y="34"/>
                    </a:cubicBezTo>
                    <a:close/>
                    <a:moveTo>
                      <a:pt x="54" y="0"/>
                    </a:moveTo>
                    <a:cubicBezTo>
                      <a:pt x="54" y="0"/>
                      <a:pt x="54" y="0"/>
                      <a:pt x="54" y="0"/>
                    </a:cubicBezTo>
                    <a:cubicBezTo>
                      <a:pt x="54" y="0"/>
                      <a:pt x="54" y="0"/>
                      <a:pt x="54" y="0"/>
                    </a:cubicBezTo>
                    <a:cubicBezTo>
                      <a:pt x="54" y="0"/>
                      <a:pt x="54" y="0"/>
                      <a:pt x="54" y="0"/>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0" name="Freeform 1365"/>
              <p:cNvSpPr/>
              <p:nvPr/>
            </p:nvSpPr>
            <p:spPr bwMode="auto">
              <a:xfrm>
                <a:off x="7162801" y="7646988"/>
                <a:ext cx="107950" cy="73025"/>
              </a:xfrm>
              <a:custGeom>
                <a:avLst/>
                <a:gdLst>
                  <a:gd name="T0" fmla="*/ 0 w 62"/>
                  <a:gd name="T1" fmla="*/ 40 h 42"/>
                  <a:gd name="T2" fmla="*/ 0 w 62"/>
                  <a:gd name="T3" fmla="*/ 37 h 42"/>
                  <a:gd name="T4" fmla="*/ 2 w 62"/>
                  <a:gd name="T5" fmla="*/ 37 h 42"/>
                  <a:gd name="T6" fmla="*/ 0 w 62"/>
                  <a:gd name="T7" fmla="*/ 37 h 42"/>
                  <a:gd name="T8" fmla="*/ 0 w 62"/>
                  <a:gd name="T9" fmla="*/ 36 h 42"/>
                  <a:gd name="T10" fmla="*/ 0 w 62"/>
                  <a:gd name="T11" fmla="*/ 35 h 42"/>
                  <a:gd name="T12" fmla="*/ 1 w 62"/>
                  <a:gd name="T13" fmla="*/ 35 h 42"/>
                  <a:gd name="T14" fmla="*/ 1 w 62"/>
                  <a:gd name="T15" fmla="*/ 35 h 42"/>
                  <a:gd name="T16" fmla="*/ 1 w 62"/>
                  <a:gd name="T17" fmla="*/ 35 h 42"/>
                  <a:gd name="T18" fmla="*/ 1 w 62"/>
                  <a:gd name="T19" fmla="*/ 35 h 42"/>
                  <a:gd name="T20" fmla="*/ 1 w 62"/>
                  <a:gd name="T21" fmla="*/ 35 h 42"/>
                  <a:gd name="T22" fmla="*/ 1 w 62"/>
                  <a:gd name="T23" fmla="*/ 35 h 42"/>
                  <a:gd name="T24" fmla="*/ 1 w 62"/>
                  <a:gd name="T25" fmla="*/ 35 h 42"/>
                  <a:gd name="T26" fmla="*/ 1 w 62"/>
                  <a:gd name="T27" fmla="*/ 35 h 42"/>
                  <a:gd name="T28" fmla="*/ 2 w 62"/>
                  <a:gd name="T29" fmla="*/ 35 h 42"/>
                  <a:gd name="T30" fmla="*/ 2 w 62"/>
                  <a:gd name="T31" fmla="*/ 35 h 42"/>
                  <a:gd name="T32" fmla="*/ 2 w 62"/>
                  <a:gd name="T33" fmla="*/ 34 h 42"/>
                  <a:gd name="T34" fmla="*/ 2 w 62"/>
                  <a:gd name="T35" fmla="*/ 34 h 42"/>
                  <a:gd name="T36" fmla="*/ 5 w 62"/>
                  <a:gd name="T37" fmla="*/ 34 h 42"/>
                  <a:gd name="T38" fmla="*/ 5 w 62"/>
                  <a:gd name="T39" fmla="*/ 34 h 42"/>
                  <a:gd name="T40" fmla="*/ 14 w 62"/>
                  <a:gd name="T41" fmla="*/ 32 h 42"/>
                  <a:gd name="T42" fmla="*/ 14 w 62"/>
                  <a:gd name="T43" fmla="*/ 32 h 42"/>
                  <a:gd name="T44" fmla="*/ 37 w 62"/>
                  <a:gd name="T45" fmla="*/ 25 h 42"/>
                  <a:gd name="T46" fmla="*/ 37 w 62"/>
                  <a:gd name="T47" fmla="*/ 25 h 42"/>
                  <a:gd name="T48" fmla="*/ 38 w 62"/>
                  <a:gd name="T49" fmla="*/ 25 h 42"/>
                  <a:gd name="T50" fmla="*/ 38 w 62"/>
                  <a:gd name="T51" fmla="*/ 25 h 42"/>
                  <a:gd name="T52" fmla="*/ 50 w 62"/>
                  <a:gd name="T53" fmla="*/ 11 h 42"/>
                  <a:gd name="T54" fmla="*/ 50 w 62"/>
                  <a:gd name="T55" fmla="*/ 11 h 42"/>
                  <a:gd name="T56" fmla="*/ 54 w 62"/>
                  <a:gd name="T57" fmla="*/ 2 h 42"/>
                  <a:gd name="T58" fmla="*/ 54 w 62"/>
                  <a:gd name="T59" fmla="*/ 2 h 42"/>
                  <a:gd name="T60" fmla="*/ 54 w 62"/>
                  <a:gd name="T61" fmla="*/ 0 h 42"/>
                  <a:gd name="T62" fmla="*/ 62 w 62"/>
                  <a:gd name="T63" fmla="*/ 2 h 42"/>
                  <a:gd name="T64" fmla="*/ 60 w 62"/>
                  <a:gd name="T65" fmla="*/ 4 h 42"/>
                  <a:gd name="T66" fmla="*/ 60 w 62"/>
                  <a:gd name="T67" fmla="*/ 5 h 42"/>
                  <a:gd name="T68" fmla="*/ 60 w 62"/>
                  <a:gd name="T69" fmla="*/ 5 h 42"/>
                  <a:gd name="T70" fmla="*/ 60 w 62"/>
                  <a:gd name="T71" fmla="*/ 7 h 42"/>
                  <a:gd name="T72" fmla="*/ 60 w 62"/>
                  <a:gd name="T73" fmla="*/ 7 h 42"/>
                  <a:gd name="T74" fmla="*/ 57 w 62"/>
                  <a:gd name="T75" fmla="*/ 14 h 42"/>
                  <a:gd name="T76" fmla="*/ 57 w 62"/>
                  <a:gd name="T77" fmla="*/ 14 h 42"/>
                  <a:gd name="T78" fmla="*/ 41 w 62"/>
                  <a:gd name="T79" fmla="*/ 31 h 42"/>
                  <a:gd name="T80" fmla="*/ 41 w 62"/>
                  <a:gd name="T81" fmla="*/ 31 h 42"/>
                  <a:gd name="T82" fmla="*/ 40 w 62"/>
                  <a:gd name="T83" fmla="*/ 32 h 42"/>
                  <a:gd name="T84" fmla="*/ 40 w 62"/>
                  <a:gd name="T85" fmla="*/ 32 h 42"/>
                  <a:gd name="T86" fmla="*/ 3 w 62"/>
                  <a:gd name="T87" fmla="*/ 42 h 42"/>
                  <a:gd name="T88" fmla="*/ 3 w 62"/>
                  <a:gd name="T89" fmla="*/ 42 h 42"/>
                  <a:gd name="T90" fmla="*/ 0 w 62"/>
                  <a:gd name="T91" fmla="*/ 42 h 42"/>
                  <a:gd name="T92" fmla="*/ 0 w 62"/>
                  <a:gd name="T9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 h="42">
                    <a:moveTo>
                      <a:pt x="0" y="40"/>
                    </a:moveTo>
                    <a:cubicBezTo>
                      <a:pt x="0" y="37"/>
                      <a:pt x="0" y="37"/>
                      <a:pt x="0" y="37"/>
                    </a:cubicBezTo>
                    <a:cubicBezTo>
                      <a:pt x="2" y="37"/>
                      <a:pt x="2" y="37"/>
                      <a:pt x="2" y="37"/>
                    </a:cubicBezTo>
                    <a:cubicBezTo>
                      <a:pt x="0" y="37"/>
                      <a:pt x="0" y="37"/>
                      <a:pt x="0" y="37"/>
                    </a:cubicBezTo>
                    <a:cubicBezTo>
                      <a:pt x="0" y="36"/>
                      <a:pt x="0" y="36"/>
                      <a:pt x="0" y="36"/>
                    </a:cubicBezTo>
                    <a:cubicBezTo>
                      <a:pt x="0" y="35"/>
                      <a:pt x="0" y="35"/>
                      <a:pt x="0" y="35"/>
                    </a:cubicBezTo>
                    <a:cubicBezTo>
                      <a:pt x="1" y="35"/>
                      <a:pt x="1" y="35"/>
                      <a:pt x="1" y="35"/>
                    </a:cubicBezTo>
                    <a:cubicBezTo>
                      <a:pt x="1" y="35"/>
                      <a:pt x="1" y="35"/>
                      <a:pt x="1" y="35"/>
                    </a:cubicBezTo>
                    <a:cubicBezTo>
                      <a:pt x="1" y="35"/>
                      <a:pt x="1" y="35"/>
                      <a:pt x="1" y="35"/>
                    </a:cubicBezTo>
                    <a:cubicBezTo>
                      <a:pt x="1" y="35"/>
                      <a:pt x="1" y="35"/>
                      <a:pt x="1" y="35"/>
                    </a:cubicBezTo>
                    <a:cubicBezTo>
                      <a:pt x="1" y="35"/>
                      <a:pt x="1" y="35"/>
                      <a:pt x="1" y="35"/>
                    </a:cubicBezTo>
                    <a:cubicBezTo>
                      <a:pt x="1" y="35"/>
                      <a:pt x="1" y="35"/>
                      <a:pt x="1" y="35"/>
                    </a:cubicBezTo>
                    <a:cubicBezTo>
                      <a:pt x="1" y="35"/>
                      <a:pt x="1" y="35"/>
                      <a:pt x="1" y="35"/>
                    </a:cubicBezTo>
                    <a:cubicBezTo>
                      <a:pt x="1" y="35"/>
                      <a:pt x="1" y="35"/>
                      <a:pt x="1" y="35"/>
                    </a:cubicBezTo>
                    <a:cubicBezTo>
                      <a:pt x="2" y="35"/>
                      <a:pt x="2" y="35"/>
                      <a:pt x="2" y="35"/>
                    </a:cubicBezTo>
                    <a:cubicBezTo>
                      <a:pt x="2" y="35"/>
                      <a:pt x="2" y="35"/>
                      <a:pt x="2" y="35"/>
                    </a:cubicBezTo>
                    <a:cubicBezTo>
                      <a:pt x="2" y="35"/>
                      <a:pt x="2" y="35"/>
                      <a:pt x="2" y="34"/>
                    </a:cubicBezTo>
                    <a:cubicBezTo>
                      <a:pt x="2" y="34"/>
                      <a:pt x="2" y="34"/>
                      <a:pt x="2" y="34"/>
                    </a:cubicBezTo>
                    <a:cubicBezTo>
                      <a:pt x="3" y="34"/>
                      <a:pt x="4" y="34"/>
                      <a:pt x="5" y="34"/>
                    </a:cubicBezTo>
                    <a:cubicBezTo>
                      <a:pt x="5" y="34"/>
                      <a:pt x="5" y="34"/>
                      <a:pt x="5" y="34"/>
                    </a:cubicBezTo>
                    <a:cubicBezTo>
                      <a:pt x="7" y="34"/>
                      <a:pt x="10" y="33"/>
                      <a:pt x="14" y="32"/>
                    </a:cubicBezTo>
                    <a:cubicBezTo>
                      <a:pt x="14" y="32"/>
                      <a:pt x="14" y="32"/>
                      <a:pt x="14" y="32"/>
                    </a:cubicBezTo>
                    <a:cubicBezTo>
                      <a:pt x="21" y="31"/>
                      <a:pt x="30" y="28"/>
                      <a:pt x="37" y="25"/>
                    </a:cubicBezTo>
                    <a:cubicBezTo>
                      <a:pt x="37" y="25"/>
                      <a:pt x="37" y="25"/>
                      <a:pt x="37" y="25"/>
                    </a:cubicBezTo>
                    <a:cubicBezTo>
                      <a:pt x="37" y="25"/>
                      <a:pt x="37" y="25"/>
                      <a:pt x="38" y="25"/>
                    </a:cubicBezTo>
                    <a:cubicBezTo>
                      <a:pt x="38" y="25"/>
                      <a:pt x="38" y="25"/>
                      <a:pt x="38" y="25"/>
                    </a:cubicBezTo>
                    <a:cubicBezTo>
                      <a:pt x="44" y="22"/>
                      <a:pt x="48" y="16"/>
                      <a:pt x="50" y="11"/>
                    </a:cubicBezTo>
                    <a:cubicBezTo>
                      <a:pt x="50" y="11"/>
                      <a:pt x="50" y="11"/>
                      <a:pt x="50" y="11"/>
                    </a:cubicBezTo>
                    <a:cubicBezTo>
                      <a:pt x="53" y="6"/>
                      <a:pt x="54" y="2"/>
                      <a:pt x="54" y="2"/>
                    </a:cubicBezTo>
                    <a:cubicBezTo>
                      <a:pt x="54" y="2"/>
                      <a:pt x="54" y="2"/>
                      <a:pt x="54" y="2"/>
                    </a:cubicBezTo>
                    <a:cubicBezTo>
                      <a:pt x="54" y="0"/>
                      <a:pt x="54" y="0"/>
                      <a:pt x="54" y="0"/>
                    </a:cubicBezTo>
                    <a:cubicBezTo>
                      <a:pt x="62" y="2"/>
                      <a:pt x="62" y="2"/>
                      <a:pt x="62" y="2"/>
                    </a:cubicBezTo>
                    <a:cubicBezTo>
                      <a:pt x="60" y="4"/>
                      <a:pt x="60" y="4"/>
                      <a:pt x="60" y="4"/>
                    </a:cubicBezTo>
                    <a:cubicBezTo>
                      <a:pt x="60" y="4"/>
                      <a:pt x="60" y="4"/>
                      <a:pt x="60" y="5"/>
                    </a:cubicBezTo>
                    <a:cubicBezTo>
                      <a:pt x="60" y="5"/>
                      <a:pt x="60" y="5"/>
                      <a:pt x="60" y="5"/>
                    </a:cubicBezTo>
                    <a:cubicBezTo>
                      <a:pt x="60" y="5"/>
                      <a:pt x="60" y="6"/>
                      <a:pt x="60" y="7"/>
                    </a:cubicBezTo>
                    <a:cubicBezTo>
                      <a:pt x="60" y="7"/>
                      <a:pt x="60" y="7"/>
                      <a:pt x="60" y="7"/>
                    </a:cubicBezTo>
                    <a:cubicBezTo>
                      <a:pt x="59" y="9"/>
                      <a:pt x="58" y="12"/>
                      <a:pt x="57" y="14"/>
                    </a:cubicBezTo>
                    <a:cubicBezTo>
                      <a:pt x="57" y="14"/>
                      <a:pt x="57" y="14"/>
                      <a:pt x="57" y="14"/>
                    </a:cubicBezTo>
                    <a:cubicBezTo>
                      <a:pt x="54" y="20"/>
                      <a:pt x="49" y="27"/>
                      <a:pt x="41" y="31"/>
                    </a:cubicBezTo>
                    <a:cubicBezTo>
                      <a:pt x="41" y="31"/>
                      <a:pt x="41" y="31"/>
                      <a:pt x="41" y="31"/>
                    </a:cubicBezTo>
                    <a:cubicBezTo>
                      <a:pt x="40" y="31"/>
                      <a:pt x="40" y="31"/>
                      <a:pt x="40" y="32"/>
                    </a:cubicBezTo>
                    <a:cubicBezTo>
                      <a:pt x="40" y="32"/>
                      <a:pt x="40" y="32"/>
                      <a:pt x="40" y="32"/>
                    </a:cubicBezTo>
                    <a:cubicBezTo>
                      <a:pt x="25" y="38"/>
                      <a:pt x="5" y="41"/>
                      <a:pt x="3" y="42"/>
                    </a:cubicBezTo>
                    <a:cubicBezTo>
                      <a:pt x="3" y="42"/>
                      <a:pt x="3" y="42"/>
                      <a:pt x="3" y="42"/>
                    </a:cubicBezTo>
                    <a:cubicBezTo>
                      <a:pt x="0" y="42"/>
                      <a:pt x="0" y="42"/>
                      <a:pt x="0" y="42"/>
                    </a:cubicBezTo>
                    <a:cubicBezTo>
                      <a:pt x="0" y="40"/>
                      <a:pt x="0" y="40"/>
                      <a:pt x="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1" name="Freeform 1366"/>
              <p:cNvSpPr/>
              <p:nvPr/>
            </p:nvSpPr>
            <p:spPr bwMode="auto">
              <a:xfrm>
                <a:off x="7065964" y="7685088"/>
                <a:ext cx="128588" cy="176213"/>
              </a:xfrm>
              <a:custGeom>
                <a:avLst/>
                <a:gdLst>
                  <a:gd name="T0" fmla="*/ 7 w 74"/>
                  <a:gd name="T1" fmla="*/ 69 h 101"/>
                  <a:gd name="T2" fmla="*/ 31 w 74"/>
                  <a:gd name="T3" fmla="*/ 6 h 101"/>
                  <a:gd name="T4" fmla="*/ 31 w 74"/>
                  <a:gd name="T5" fmla="*/ 6 h 101"/>
                  <a:gd name="T6" fmla="*/ 66 w 74"/>
                  <a:gd name="T7" fmla="*/ 24 h 101"/>
                  <a:gd name="T8" fmla="*/ 66 w 74"/>
                  <a:gd name="T9" fmla="*/ 24 h 101"/>
                  <a:gd name="T10" fmla="*/ 70 w 74"/>
                  <a:gd name="T11" fmla="*/ 38 h 101"/>
                  <a:gd name="T12" fmla="*/ 70 w 74"/>
                  <a:gd name="T13" fmla="*/ 38 h 101"/>
                  <a:gd name="T14" fmla="*/ 44 w 74"/>
                  <a:gd name="T15" fmla="*/ 95 h 101"/>
                  <a:gd name="T16" fmla="*/ 44 w 74"/>
                  <a:gd name="T17" fmla="*/ 95 h 101"/>
                  <a:gd name="T18" fmla="*/ 43 w 74"/>
                  <a:gd name="T19" fmla="*/ 94 h 101"/>
                  <a:gd name="T20" fmla="*/ 41 w 74"/>
                  <a:gd name="T21" fmla="*/ 93 h 101"/>
                  <a:gd name="T22" fmla="*/ 67 w 74"/>
                  <a:gd name="T23" fmla="*/ 39 h 101"/>
                  <a:gd name="T24" fmla="*/ 67 w 74"/>
                  <a:gd name="T25" fmla="*/ 39 h 101"/>
                  <a:gd name="T26" fmla="*/ 63 w 74"/>
                  <a:gd name="T27" fmla="*/ 25 h 101"/>
                  <a:gd name="T28" fmla="*/ 63 w 74"/>
                  <a:gd name="T29" fmla="*/ 25 h 101"/>
                  <a:gd name="T30" fmla="*/ 32 w 74"/>
                  <a:gd name="T31" fmla="*/ 9 h 101"/>
                  <a:gd name="T32" fmla="*/ 32 w 74"/>
                  <a:gd name="T33" fmla="*/ 9 h 101"/>
                  <a:gd name="T34" fmla="*/ 10 w 74"/>
                  <a:gd name="T35" fmla="*/ 68 h 101"/>
                  <a:gd name="T36" fmla="*/ 10 w 74"/>
                  <a:gd name="T37" fmla="*/ 68 h 101"/>
                  <a:gd name="T38" fmla="*/ 14 w 74"/>
                  <a:gd name="T39" fmla="*/ 79 h 101"/>
                  <a:gd name="T40" fmla="*/ 14 w 74"/>
                  <a:gd name="T41" fmla="*/ 79 h 101"/>
                  <a:gd name="T42" fmla="*/ 25 w 74"/>
                  <a:gd name="T43" fmla="*/ 94 h 101"/>
                  <a:gd name="T44" fmla="*/ 25 w 74"/>
                  <a:gd name="T45" fmla="*/ 94 h 101"/>
                  <a:gd name="T46" fmla="*/ 38 w 74"/>
                  <a:gd name="T47" fmla="*/ 95 h 101"/>
                  <a:gd name="T48" fmla="*/ 38 w 74"/>
                  <a:gd name="T49" fmla="*/ 95 h 101"/>
                  <a:gd name="T50" fmla="*/ 41 w 74"/>
                  <a:gd name="T51" fmla="*/ 93 h 101"/>
                  <a:gd name="T52" fmla="*/ 41 w 74"/>
                  <a:gd name="T53" fmla="*/ 93 h 101"/>
                  <a:gd name="T54" fmla="*/ 43 w 74"/>
                  <a:gd name="T55" fmla="*/ 94 h 101"/>
                  <a:gd name="T56" fmla="*/ 44 w 74"/>
                  <a:gd name="T57" fmla="*/ 95 h 101"/>
                  <a:gd name="T58" fmla="*/ 39 w 74"/>
                  <a:gd name="T59" fmla="*/ 98 h 101"/>
                  <a:gd name="T60" fmla="*/ 39 w 74"/>
                  <a:gd name="T61" fmla="*/ 98 h 101"/>
                  <a:gd name="T62" fmla="*/ 24 w 74"/>
                  <a:gd name="T63" fmla="*/ 96 h 101"/>
                  <a:gd name="T64" fmla="*/ 24 w 74"/>
                  <a:gd name="T65" fmla="*/ 96 h 101"/>
                  <a:gd name="T66" fmla="*/ 12 w 74"/>
                  <a:gd name="T67" fmla="*/ 80 h 101"/>
                  <a:gd name="T68" fmla="*/ 12 w 74"/>
                  <a:gd name="T69" fmla="*/ 80 h 101"/>
                  <a:gd name="T70" fmla="*/ 7 w 74"/>
                  <a:gd name="T71"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101">
                    <a:moveTo>
                      <a:pt x="7" y="69"/>
                    </a:moveTo>
                    <a:cubicBezTo>
                      <a:pt x="0" y="47"/>
                      <a:pt x="13" y="15"/>
                      <a:pt x="31" y="6"/>
                    </a:cubicBezTo>
                    <a:cubicBezTo>
                      <a:pt x="31" y="6"/>
                      <a:pt x="31" y="6"/>
                      <a:pt x="31" y="6"/>
                    </a:cubicBezTo>
                    <a:cubicBezTo>
                      <a:pt x="45" y="0"/>
                      <a:pt x="59" y="9"/>
                      <a:pt x="66" y="24"/>
                    </a:cubicBezTo>
                    <a:cubicBezTo>
                      <a:pt x="66" y="24"/>
                      <a:pt x="66" y="24"/>
                      <a:pt x="66" y="24"/>
                    </a:cubicBezTo>
                    <a:cubicBezTo>
                      <a:pt x="68" y="28"/>
                      <a:pt x="70" y="33"/>
                      <a:pt x="70" y="38"/>
                    </a:cubicBezTo>
                    <a:cubicBezTo>
                      <a:pt x="70" y="38"/>
                      <a:pt x="70" y="38"/>
                      <a:pt x="70" y="38"/>
                    </a:cubicBezTo>
                    <a:cubicBezTo>
                      <a:pt x="74" y="61"/>
                      <a:pt x="63" y="78"/>
                      <a:pt x="44" y="95"/>
                    </a:cubicBezTo>
                    <a:cubicBezTo>
                      <a:pt x="44" y="95"/>
                      <a:pt x="44" y="95"/>
                      <a:pt x="44" y="95"/>
                    </a:cubicBezTo>
                    <a:cubicBezTo>
                      <a:pt x="43" y="94"/>
                      <a:pt x="43" y="94"/>
                      <a:pt x="43" y="94"/>
                    </a:cubicBezTo>
                    <a:cubicBezTo>
                      <a:pt x="41" y="93"/>
                      <a:pt x="41" y="93"/>
                      <a:pt x="41" y="93"/>
                    </a:cubicBezTo>
                    <a:cubicBezTo>
                      <a:pt x="61" y="75"/>
                      <a:pt x="71" y="60"/>
                      <a:pt x="67" y="39"/>
                    </a:cubicBezTo>
                    <a:cubicBezTo>
                      <a:pt x="67" y="39"/>
                      <a:pt x="67" y="39"/>
                      <a:pt x="67" y="39"/>
                    </a:cubicBezTo>
                    <a:cubicBezTo>
                      <a:pt x="67" y="34"/>
                      <a:pt x="65" y="29"/>
                      <a:pt x="63" y="25"/>
                    </a:cubicBezTo>
                    <a:cubicBezTo>
                      <a:pt x="63" y="25"/>
                      <a:pt x="63" y="25"/>
                      <a:pt x="63" y="25"/>
                    </a:cubicBezTo>
                    <a:cubicBezTo>
                      <a:pt x="56" y="11"/>
                      <a:pt x="44" y="3"/>
                      <a:pt x="32" y="9"/>
                    </a:cubicBezTo>
                    <a:cubicBezTo>
                      <a:pt x="32" y="9"/>
                      <a:pt x="32" y="9"/>
                      <a:pt x="32" y="9"/>
                    </a:cubicBezTo>
                    <a:cubicBezTo>
                      <a:pt x="16" y="16"/>
                      <a:pt x="3" y="48"/>
                      <a:pt x="10" y="68"/>
                    </a:cubicBezTo>
                    <a:cubicBezTo>
                      <a:pt x="10" y="68"/>
                      <a:pt x="10" y="68"/>
                      <a:pt x="10" y="68"/>
                    </a:cubicBezTo>
                    <a:cubicBezTo>
                      <a:pt x="11" y="72"/>
                      <a:pt x="13" y="75"/>
                      <a:pt x="14" y="79"/>
                    </a:cubicBezTo>
                    <a:cubicBezTo>
                      <a:pt x="14" y="79"/>
                      <a:pt x="14" y="79"/>
                      <a:pt x="14" y="79"/>
                    </a:cubicBezTo>
                    <a:cubicBezTo>
                      <a:pt x="18" y="85"/>
                      <a:pt x="21" y="91"/>
                      <a:pt x="25" y="94"/>
                    </a:cubicBezTo>
                    <a:cubicBezTo>
                      <a:pt x="25" y="94"/>
                      <a:pt x="25" y="94"/>
                      <a:pt x="25" y="94"/>
                    </a:cubicBezTo>
                    <a:cubicBezTo>
                      <a:pt x="29" y="97"/>
                      <a:pt x="33" y="97"/>
                      <a:pt x="38" y="95"/>
                    </a:cubicBezTo>
                    <a:cubicBezTo>
                      <a:pt x="38" y="95"/>
                      <a:pt x="38" y="95"/>
                      <a:pt x="38" y="95"/>
                    </a:cubicBezTo>
                    <a:cubicBezTo>
                      <a:pt x="39" y="95"/>
                      <a:pt x="40" y="94"/>
                      <a:pt x="41" y="93"/>
                    </a:cubicBezTo>
                    <a:cubicBezTo>
                      <a:pt x="41" y="93"/>
                      <a:pt x="41" y="93"/>
                      <a:pt x="41" y="93"/>
                    </a:cubicBezTo>
                    <a:cubicBezTo>
                      <a:pt x="43" y="94"/>
                      <a:pt x="43" y="94"/>
                      <a:pt x="43" y="94"/>
                    </a:cubicBezTo>
                    <a:cubicBezTo>
                      <a:pt x="44" y="95"/>
                      <a:pt x="44" y="95"/>
                      <a:pt x="44" y="95"/>
                    </a:cubicBezTo>
                    <a:cubicBezTo>
                      <a:pt x="42" y="96"/>
                      <a:pt x="41" y="97"/>
                      <a:pt x="39" y="98"/>
                    </a:cubicBezTo>
                    <a:cubicBezTo>
                      <a:pt x="39" y="98"/>
                      <a:pt x="39" y="98"/>
                      <a:pt x="39" y="98"/>
                    </a:cubicBezTo>
                    <a:cubicBezTo>
                      <a:pt x="34" y="101"/>
                      <a:pt x="28" y="100"/>
                      <a:pt x="24" y="96"/>
                    </a:cubicBezTo>
                    <a:cubicBezTo>
                      <a:pt x="24" y="96"/>
                      <a:pt x="24" y="96"/>
                      <a:pt x="24" y="96"/>
                    </a:cubicBezTo>
                    <a:cubicBezTo>
                      <a:pt x="19" y="93"/>
                      <a:pt x="15" y="87"/>
                      <a:pt x="12" y="80"/>
                    </a:cubicBezTo>
                    <a:cubicBezTo>
                      <a:pt x="12" y="80"/>
                      <a:pt x="12" y="80"/>
                      <a:pt x="12" y="80"/>
                    </a:cubicBezTo>
                    <a:cubicBezTo>
                      <a:pt x="10" y="77"/>
                      <a:pt x="8" y="73"/>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1367"/>
              <p:cNvSpPr>
                <a:spLocks noEditPoints="1"/>
              </p:cNvSpPr>
              <p:nvPr/>
            </p:nvSpPr>
            <p:spPr bwMode="auto">
              <a:xfrm>
                <a:off x="7070726" y="7688263"/>
                <a:ext cx="122238" cy="174625"/>
              </a:xfrm>
              <a:custGeom>
                <a:avLst/>
                <a:gdLst>
                  <a:gd name="T0" fmla="*/ 30 w 70"/>
                  <a:gd name="T1" fmla="*/ 100 h 100"/>
                  <a:gd name="T2" fmla="*/ 19 w 70"/>
                  <a:gd name="T3" fmla="*/ 96 h 100"/>
                  <a:gd name="T4" fmla="*/ 19 w 70"/>
                  <a:gd name="T5" fmla="*/ 96 h 100"/>
                  <a:gd name="T6" fmla="*/ 7 w 70"/>
                  <a:gd name="T7" fmla="*/ 79 h 100"/>
                  <a:gd name="T8" fmla="*/ 7 w 70"/>
                  <a:gd name="T9" fmla="*/ 79 h 100"/>
                  <a:gd name="T10" fmla="*/ 2 w 70"/>
                  <a:gd name="T11" fmla="*/ 67 h 100"/>
                  <a:gd name="T12" fmla="*/ 2 w 70"/>
                  <a:gd name="T13" fmla="*/ 67 h 100"/>
                  <a:gd name="T14" fmla="*/ 4 w 70"/>
                  <a:gd name="T15" fmla="*/ 67 h 100"/>
                  <a:gd name="T16" fmla="*/ 2 w 70"/>
                  <a:gd name="T17" fmla="*/ 67 h 100"/>
                  <a:gd name="T18" fmla="*/ 0 w 70"/>
                  <a:gd name="T19" fmla="*/ 53 h 100"/>
                  <a:gd name="T20" fmla="*/ 0 w 70"/>
                  <a:gd name="T21" fmla="*/ 53 h 100"/>
                  <a:gd name="T22" fmla="*/ 27 w 70"/>
                  <a:gd name="T23" fmla="*/ 2 h 100"/>
                  <a:gd name="T24" fmla="*/ 27 w 70"/>
                  <a:gd name="T25" fmla="*/ 2 h 100"/>
                  <a:gd name="T26" fmla="*/ 37 w 70"/>
                  <a:gd name="T27" fmla="*/ 0 h 100"/>
                  <a:gd name="T28" fmla="*/ 37 w 70"/>
                  <a:gd name="T29" fmla="*/ 0 h 100"/>
                  <a:gd name="T30" fmla="*/ 65 w 70"/>
                  <a:gd name="T31" fmla="*/ 21 h 100"/>
                  <a:gd name="T32" fmla="*/ 65 w 70"/>
                  <a:gd name="T33" fmla="*/ 21 h 100"/>
                  <a:gd name="T34" fmla="*/ 69 w 70"/>
                  <a:gd name="T35" fmla="*/ 36 h 100"/>
                  <a:gd name="T36" fmla="*/ 69 w 70"/>
                  <a:gd name="T37" fmla="*/ 36 h 100"/>
                  <a:gd name="T38" fmla="*/ 70 w 70"/>
                  <a:gd name="T39" fmla="*/ 44 h 100"/>
                  <a:gd name="T40" fmla="*/ 70 w 70"/>
                  <a:gd name="T41" fmla="*/ 44 h 100"/>
                  <a:gd name="T42" fmla="*/ 43 w 70"/>
                  <a:gd name="T43" fmla="*/ 93 h 100"/>
                  <a:gd name="T44" fmla="*/ 43 w 70"/>
                  <a:gd name="T45" fmla="*/ 93 h 100"/>
                  <a:gd name="T46" fmla="*/ 43 w 70"/>
                  <a:gd name="T47" fmla="*/ 93 h 100"/>
                  <a:gd name="T48" fmla="*/ 42 w 70"/>
                  <a:gd name="T49" fmla="*/ 94 h 100"/>
                  <a:gd name="T50" fmla="*/ 41 w 70"/>
                  <a:gd name="T51" fmla="*/ 95 h 100"/>
                  <a:gd name="T52" fmla="*/ 41 w 70"/>
                  <a:gd name="T53" fmla="*/ 95 h 100"/>
                  <a:gd name="T54" fmla="*/ 40 w 70"/>
                  <a:gd name="T55" fmla="*/ 96 h 100"/>
                  <a:gd name="T56" fmla="*/ 40 w 70"/>
                  <a:gd name="T57" fmla="*/ 96 h 100"/>
                  <a:gd name="T58" fmla="*/ 37 w 70"/>
                  <a:gd name="T59" fmla="*/ 98 h 100"/>
                  <a:gd name="T60" fmla="*/ 37 w 70"/>
                  <a:gd name="T61" fmla="*/ 98 h 100"/>
                  <a:gd name="T62" fmla="*/ 30 w 70"/>
                  <a:gd name="T63" fmla="*/ 100 h 100"/>
                  <a:gd name="T64" fmla="*/ 30 w 70"/>
                  <a:gd name="T65" fmla="*/ 100 h 100"/>
                  <a:gd name="T66" fmla="*/ 30 w 70"/>
                  <a:gd name="T67" fmla="*/ 100 h 100"/>
                  <a:gd name="T68" fmla="*/ 37 w 70"/>
                  <a:gd name="T69" fmla="*/ 7 h 100"/>
                  <a:gd name="T70" fmla="*/ 30 w 70"/>
                  <a:gd name="T71" fmla="*/ 9 h 100"/>
                  <a:gd name="T72" fmla="*/ 30 w 70"/>
                  <a:gd name="T73" fmla="*/ 9 h 100"/>
                  <a:gd name="T74" fmla="*/ 7 w 70"/>
                  <a:gd name="T75" fmla="*/ 54 h 100"/>
                  <a:gd name="T76" fmla="*/ 7 w 70"/>
                  <a:gd name="T77" fmla="*/ 54 h 100"/>
                  <a:gd name="T78" fmla="*/ 9 w 70"/>
                  <a:gd name="T79" fmla="*/ 65 h 100"/>
                  <a:gd name="T80" fmla="*/ 9 w 70"/>
                  <a:gd name="T81" fmla="*/ 65 h 100"/>
                  <a:gd name="T82" fmla="*/ 13 w 70"/>
                  <a:gd name="T83" fmla="*/ 76 h 100"/>
                  <a:gd name="T84" fmla="*/ 13 w 70"/>
                  <a:gd name="T85" fmla="*/ 76 h 100"/>
                  <a:gd name="T86" fmla="*/ 24 w 70"/>
                  <a:gd name="T87" fmla="*/ 90 h 100"/>
                  <a:gd name="T88" fmla="*/ 24 w 70"/>
                  <a:gd name="T89" fmla="*/ 90 h 100"/>
                  <a:gd name="T90" fmla="*/ 30 w 70"/>
                  <a:gd name="T91" fmla="*/ 92 h 100"/>
                  <a:gd name="T92" fmla="*/ 30 w 70"/>
                  <a:gd name="T93" fmla="*/ 92 h 100"/>
                  <a:gd name="T94" fmla="*/ 34 w 70"/>
                  <a:gd name="T95" fmla="*/ 92 h 100"/>
                  <a:gd name="T96" fmla="*/ 34 w 70"/>
                  <a:gd name="T97" fmla="*/ 92 h 100"/>
                  <a:gd name="T98" fmla="*/ 37 w 70"/>
                  <a:gd name="T99" fmla="*/ 89 h 100"/>
                  <a:gd name="T100" fmla="*/ 37 w 70"/>
                  <a:gd name="T101" fmla="*/ 89 h 100"/>
                  <a:gd name="T102" fmla="*/ 63 w 70"/>
                  <a:gd name="T103" fmla="*/ 44 h 100"/>
                  <a:gd name="T104" fmla="*/ 63 w 70"/>
                  <a:gd name="T105" fmla="*/ 44 h 100"/>
                  <a:gd name="T106" fmla="*/ 62 w 70"/>
                  <a:gd name="T107" fmla="*/ 37 h 100"/>
                  <a:gd name="T108" fmla="*/ 62 w 70"/>
                  <a:gd name="T109" fmla="*/ 37 h 100"/>
                  <a:gd name="T110" fmla="*/ 58 w 70"/>
                  <a:gd name="T111" fmla="*/ 24 h 100"/>
                  <a:gd name="T112" fmla="*/ 58 w 70"/>
                  <a:gd name="T113" fmla="*/ 24 h 100"/>
                  <a:gd name="T114" fmla="*/ 37 w 70"/>
                  <a:gd name="T115" fmla="*/ 7 h 100"/>
                  <a:gd name="T116" fmla="*/ 37 w 70"/>
                  <a:gd name="T117" fmla="*/ 7 h 100"/>
                  <a:gd name="T118" fmla="*/ 37 w 70"/>
                  <a:gd name="T119"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00">
                    <a:moveTo>
                      <a:pt x="30" y="100"/>
                    </a:moveTo>
                    <a:cubicBezTo>
                      <a:pt x="26" y="100"/>
                      <a:pt x="22" y="98"/>
                      <a:pt x="19" y="96"/>
                    </a:cubicBezTo>
                    <a:cubicBezTo>
                      <a:pt x="19" y="96"/>
                      <a:pt x="19" y="96"/>
                      <a:pt x="19" y="96"/>
                    </a:cubicBezTo>
                    <a:cubicBezTo>
                      <a:pt x="14" y="92"/>
                      <a:pt x="10" y="86"/>
                      <a:pt x="7" y="79"/>
                    </a:cubicBezTo>
                    <a:cubicBezTo>
                      <a:pt x="7" y="79"/>
                      <a:pt x="7" y="79"/>
                      <a:pt x="7" y="79"/>
                    </a:cubicBezTo>
                    <a:cubicBezTo>
                      <a:pt x="5" y="75"/>
                      <a:pt x="4" y="71"/>
                      <a:pt x="2" y="67"/>
                    </a:cubicBezTo>
                    <a:cubicBezTo>
                      <a:pt x="2" y="67"/>
                      <a:pt x="2" y="67"/>
                      <a:pt x="2" y="67"/>
                    </a:cubicBezTo>
                    <a:cubicBezTo>
                      <a:pt x="4" y="67"/>
                      <a:pt x="4" y="67"/>
                      <a:pt x="4" y="67"/>
                    </a:cubicBezTo>
                    <a:cubicBezTo>
                      <a:pt x="2" y="67"/>
                      <a:pt x="2" y="67"/>
                      <a:pt x="2" y="67"/>
                    </a:cubicBezTo>
                    <a:cubicBezTo>
                      <a:pt x="1" y="63"/>
                      <a:pt x="0" y="58"/>
                      <a:pt x="0" y="53"/>
                    </a:cubicBezTo>
                    <a:cubicBezTo>
                      <a:pt x="0" y="53"/>
                      <a:pt x="0" y="53"/>
                      <a:pt x="0" y="53"/>
                    </a:cubicBezTo>
                    <a:cubicBezTo>
                      <a:pt x="0" y="33"/>
                      <a:pt x="12" y="10"/>
                      <a:pt x="27" y="2"/>
                    </a:cubicBezTo>
                    <a:cubicBezTo>
                      <a:pt x="27" y="2"/>
                      <a:pt x="27" y="2"/>
                      <a:pt x="27" y="2"/>
                    </a:cubicBezTo>
                    <a:cubicBezTo>
                      <a:pt x="30" y="1"/>
                      <a:pt x="34" y="0"/>
                      <a:pt x="37" y="0"/>
                    </a:cubicBezTo>
                    <a:cubicBezTo>
                      <a:pt x="37" y="0"/>
                      <a:pt x="37" y="0"/>
                      <a:pt x="37" y="0"/>
                    </a:cubicBezTo>
                    <a:cubicBezTo>
                      <a:pt x="49" y="0"/>
                      <a:pt x="59" y="9"/>
                      <a:pt x="65" y="21"/>
                    </a:cubicBezTo>
                    <a:cubicBezTo>
                      <a:pt x="65" y="21"/>
                      <a:pt x="65" y="21"/>
                      <a:pt x="65" y="21"/>
                    </a:cubicBezTo>
                    <a:cubicBezTo>
                      <a:pt x="67" y="26"/>
                      <a:pt x="69" y="31"/>
                      <a:pt x="69" y="36"/>
                    </a:cubicBezTo>
                    <a:cubicBezTo>
                      <a:pt x="69" y="36"/>
                      <a:pt x="69" y="36"/>
                      <a:pt x="69" y="36"/>
                    </a:cubicBezTo>
                    <a:cubicBezTo>
                      <a:pt x="70" y="39"/>
                      <a:pt x="70" y="42"/>
                      <a:pt x="70" y="44"/>
                    </a:cubicBezTo>
                    <a:cubicBezTo>
                      <a:pt x="70" y="44"/>
                      <a:pt x="70" y="44"/>
                      <a:pt x="70" y="44"/>
                    </a:cubicBezTo>
                    <a:cubicBezTo>
                      <a:pt x="70" y="63"/>
                      <a:pt x="60" y="78"/>
                      <a:pt x="43" y="93"/>
                    </a:cubicBezTo>
                    <a:cubicBezTo>
                      <a:pt x="43" y="93"/>
                      <a:pt x="43" y="93"/>
                      <a:pt x="43" y="93"/>
                    </a:cubicBezTo>
                    <a:cubicBezTo>
                      <a:pt x="43" y="93"/>
                      <a:pt x="43" y="93"/>
                      <a:pt x="43" y="93"/>
                    </a:cubicBezTo>
                    <a:cubicBezTo>
                      <a:pt x="42" y="94"/>
                      <a:pt x="42" y="94"/>
                      <a:pt x="42" y="94"/>
                    </a:cubicBezTo>
                    <a:cubicBezTo>
                      <a:pt x="42" y="95"/>
                      <a:pt x="42" y="95"/>
                      <a:pt x="41" y="95"/>
                    </a:cubicBezTo>
                    <a:cubicBezTo>
                      <a:pt x="41" y="95"/>
                      <a:pt x="41" y="95"/>
                      <a:pt x="41" y="95"/>
                    </a:cubicBezTo>
                    <a:cubicBezTo>
                      <a:pt x="40" y="96"/>
                      <a:pt x="40" y="96"/>
                      <a:pt x="40" y="96"/>
                    </a:cubicBezTo>
                    <a:cubicBezTo>
                      <a:pt x="40" y="96"/>
                      <a:pt x="40" y="96"/>
                      <a:pt x="40" y="96"/>
                    </a:cubicBezTo>
                    <a:cubicBezTo>
                      <a:pt x="39" y="97"/>
                      <a:pt x="38" y="97"/>
                      <a:pt x="37" y="98"/>
                    </a:cubicBezTo>
                    <a:cubicBezTo>
                      <a:pt x="37" y="98"/>
                      <a:pt x="37" y="98"/>
                      <a:pt x="37" y="98"/>
                    </a:cubicBezTo>
                    <a:cubicBezTo>
                      <a:pt x="35" y="99"/>
                      <a:pt x="32" y="100"/>
                      <a:pt x="30" y="100"/>
                    </a:cubicBezTo>
                    <a:cubicBezTo>
                      <a:pt x="30" y="100"/>
                      <a:pt x="30" y="100"/>
                      <a:pt x="30" y="100"/>
                    </a:cubicBezTo>
                    <a:cubicBezTo>
                      <a:pt x="30" y="100"/>
                      <a:pt x="30" y="100"/>
                      <a:pt x="30" y="100"/>
                    </a:cubicBezTo>
                    <a:close/>
                    <a:moveTo>
                      <a:pt x="37" y="7"/>
                    </a:moveTo>
                    <a:cubicBezTo>
                      <a:pt x="35" y="7"/>
                      <a:pt x="32" y="8"/>
                      <a:pt x="30" y="9"/>
                    </a:cubicBezTo>
                    <a:cubicBezTo>
                      <a:pt x="30" y="9"/>
                      <a:pt x="30" y="9"/>
                      <a:pt x="30" y="9"/>
                    </a:cubicBezTo>
                    <a:cubicBezTo>
                      <a:pt x="18" y="14"/>
                      <a:pt x="7" y="36"/>
                      <a:pt x="7" y="54"/>
                    </a:cubicBezTo>
                    <a:cubicBezTo>
                      <a:pt x="7" y="54"/>
                      <a:pt x="7" y="54"/>
                      <a:pt x="7" y="54"/>
                    </a:cubicBezTo>
                    <a:cubicBezTo>
                      <a:pt x="7" y="58"/>
                      <a:pt x="8" y="62"/>
                      <a:pt x="9" y="65"/>
                    </a:cubicBezTo>
                    <a:cubicBezTo>
                      <a:pt x="9" y="65"/>
                      <a:pt x="9" y="65"/>
                      <a:pt x="9" y="65"/>
                    </a:cubicBezTo>
                    <a:cubicBezTo>
                      <a:pt x="10" y="69"/>
                      <a:pt x="12" y="73"/>
                      <a:pt x="13" y="76"/>
                    </a:cubicBezTo>
                    <a:cubicBezTo>
                      <a:pt x="13" y="76"/>
                      <a:pt x="13" y="76"/>
                      <a:pt x="13" y="76"/>
                    </a:cubicBezTo>
                    <a:cubicBezTo>
                      <a:pt x="16" y="82"/>
                      <a:pt x="20" y="87"/>
                      <a:pt x="24" y="90"/>
                    </a:cubicBezTo>
                    <a:cubicBezTo>
                      <a:pt x="24" y="90"/>
                      <a:pt x="24" y="90"/>
                      <a:pt x="24" y="90"/>
                    </a:cubicBezTo>
                    <a:cubicBezTo>
                      <a:pt x="26" y="92"/>
                      <a:pt x="28" y="92"/>
                      <a:pt x="30" y="92"/>
                    </a:cubicBezTo>
                    <a:cubicBezTo>
                      <a:pt x="30" y="92"/>
                      <a:pt x="30" y="92"/>
                      <a:pt x="30" y="92"/>
                    </a:cubicBezTo>
                    <a:cubicBezTo>
                      <a:pt x="31" y="92"/>
                      <a:pt x="32" y="92"/>
                      <a:pt x="34" y="92"/>
                    </a:cubicBezTo>
                    <a:cubicBezTo>
                      <a:pt x="34" y="92"/>
                      <a:pt x="34" y="92"/>
                      <a:pt x="34" y="92"/>
                    </a:cubicBezTo>
                    <a:cubicBezTo>
                      <a:pt x="35" y="91"/>
                      <a:pt x="36" y="90"/>
                      <a:pt x="37" y="89"/>
                    </a:cubicBezTo>
                    <a:cubicBezTo>
                      <a:pt x="37" y="89"/>
                      <a:pt x="37" y="89"/>
                      <a:pt x="37" y="89"/>
                    </a:cubicBezTo>
                    <a:cubicBezTo>
                      <a:pt x="54" y="74"/>
                      <a:pt x="63" y="61"/>
                      <a:pt x="63" y="44"/>
                    </a:cubicBezTo>
                    <a:cubicBezTo>
                      <a:pt x="63" y="44"/>
                      <a:pt x="63" y="44"/>
                      <a:pt x="63" y="44"/>
                    </a:cubicBezTo>
                    <a:cubicBezTo>
                      <a:pt x="63" y="42"/>
                      <a:pt x="63" y="40"/>
                      <a:pt x="62" y="37"/>
                    </a:cubicBezTo>
                    <a:cubicBezTo>
                      <a:pt x="62" y="37"/>
                      <a:pt x="62" y="37"/>
                      <a:pt x="62" y="37"/>
                    </a:cubicBezTo>
                    <a:cubicBezTo>
                      <a:pt x="62" y="33"/>
                      <a:pt x="60" y="28"/>
                      <a:pt x="58" y="24"/>
                    </a:cubicBezTo>
                    <a:cubicBezTo>
                      <a:pt x="58" y="24"/>
                      <a:pt x="58" y="24"/>
                      <a:pt x="58" y="24"/>
                    </a:cubicBezTo>
                    <a:cubicBezTo>
                      <a:pt x="53" y="14"/>
                      <a:pt x="45" y="7"/>
                      <a:pt x="37" y="7"/>
                    </a:cubicBezTo>
                    <a:cubicBezTo>
                      <a:pt x="37" y="7"/>
                      <a:pt x="37" y="7"/>
                      <a:pt x="37" y="7"/>
                    </a:cubicBezTo>
                    <a:cubicBezTo>
                      <a:pt x="37" y="7"/>
                      <a:pt x="37" y="7"/>
                      <a:pt x="3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1368"/>
              <p:cNvSpPr>
                <a:spLocks noEditPoints="1"/>
              </p:cNvSpPr>
              <p:nvPr/>
            </p:nvSpPr>
            <p:spPr bwMode="auto">
              <a:xfrm>
                <a:off x="7104064" y="7858126"/>
                <a:ext cx="28575" cy="77788"/>
              </a:xfrm>
              <a:custGeom>
                <a:avLst/>
                <a:gdLst>
                  <a:gd name="T0" fmla="*/ 0 w 18"/>
                  <a:gd name="T1" fmla="*/ 46 h 49"/>
                  <a:gd name="T2" fmla="*/ 14 w 18"/>
                  <a:gd name="T3" fmla="*/ 43 h 49"/>
                  <a:gd name="T4" fmla="*/ 10 w 18"/>
                  <a:gd name="T5" fmla="*/ 0 h 49"/>
                  <a:gd name="T6" fmla="*/ 14 w 18"/>
                  <a:gd name="T7" fmla="*/ 0 h 49"/>
                  <a:gd name="T8" fmla="*/ 18 w 18"/>
                  <a:gd name="T9" fmla="*/ 46 h 49"/>
                  <a:gd name="T10" fmla="*/ 1 w 18"/>
                  <a:gd name="T11" fmla="*/ 49 h 49"/>
                  <a:gd name="T12" fmla="*/ 0 w 18"/>
                  <a:gd name="T13" fmla="*/ 46 h 49"/>
                  <a:gd name="T14" fmla="*/ 0 w 18"/>
                  <a:gd name="T15" fmla="*/ 46 h 49"/>
                  <a:gd name="T16" fmla="*/ 10 w 18"/>
                  <a:gd name="T17" fmla="*/ 0 h 49"/>
                  <a:gd name="T18" fmla="*/ 10 w 18"/>
                  <a:gd name="T19" fmla="*/ 0 h 49"/>
                  <a:gd name="T20" fmla="*/ 10 w 18"/>
                  <a:gd name="T21" fmla="*/ 0 h 49"/>
                  <a:gd name="T22" fmla="*/ 10 w 18"/>
                  <a:gd name="T23" fmla="*/ 0 h 49"/>
                  <a:gd name="T24" fmla="*/ 10 w 18"/>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49">
                    <a:moveTo>
                      <a:pt x="0" y="46"/>
                    </a:moveTo>
                    <a:lnTo>
                      <a:pt x="14" y="43"/>
                    </a:lnTo>
                    <a:lnTo>
                      <a:pt x="10" y="0"/>
                    </a:lnTo>
                    <a:lnTo>
                      <a:pt x="14" y="0"/>
                    </a:lnTo>
                    <a:lnTo>
                      <a:pt x="18" y="46"/>
                    </a:lnTo>
                    <a:lnTo>
                      <a:pt x="1" y="49"/>
                    </a:lnTo>
                    <a:lnTo>
                      <a:pt x="0" y="46"/>
                    </a:lnTo>
                    <a:lnTo>
                      <a:pt x="0" y="46"/>
                    </a:lnTo>
                    <a:close/>
                    <a:moveTo>
                      <a:pt x="10" y="0"/>
                    </a:moveTo>
                    <a:lnTo>
                      <a:pt x="10" y="0"/>
                    </a:lnTo>
                    <a:lnTo>
                      <a:pt x="10" y="0"/>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4" name="Freeform 1369"/>
              <p:cNvSpPr>
                <a:spLocks noEditPoints="1"/>
              </p:cNvSpPr>
              <p:nvPr/>
            </p:nvSpPr>
            <p:spPr bwMode="auto">
              <a:xfrm>
                <a:off x="7100889" y="7854951"/>
                <a:ext cx="34925" cy="84138"/>
              </a:xfrm>
              <a:custGeom>
                <a:avLst/>
                <a:gdLst>
                  <a:gd name="T0" fmla="*/ 1 w 22"/>
                  <a:gd name="T1" fmla="*/ 51 h 53"/>
                  <a:gd name="T2" fmla="*/ 0 w 22"/>
                  <a:gd name="T3" fmla="*/ 48 h 53"/>
                  <a:gd name="T4" fmla="*/ 2 w 22"/>
                  <a:gd name="T5" fmla="*/ 48 h 53"/>
                  <a:gd name="T6" fmla="*/ 2 w 22"/>
                  <a:gd name="T7" fmla="*/ 50 h 53"/>
                  <a:gd name="T8" fmla="*/ 2 w 22"/>
                  <a:gd name="T9" fmla="*/ 48 h 53"/>
                  <a:gd name="T10" fmla="*/ 0 w 22"/>
                  <a:gd name="T11" fmla="*/ 48 h 53"/>
                  <a:gd name="T12" fmla="*/ 0 w 22"/>
                  <a:gd name="T13" fmla="*/ 47 h 53"/>
                  <a:gd name="T14" fmla="*/ 14 w 22"/>
                  <a:gd name="T15" fmla="*/ 44 h 53"/>
                  <a:gd name="T16" fmla="*/ 10 w 22"/>
                  <a:gd name="T17" fmla="*/ 1 h 53"/>
                  <a:gd name="T18" fmla="*/ 17 w 22"/>
                  <a:gd name="T19" fmla="*/ 0 h 53"/>
                  <a:gd name="T20" fmla="*/ 22 w 22"/>
                  <a:gd name="T21" fmla="*/ 49 h 53"/>
                  <a:gd name="T22" fmla="*/ 1 w 22"/>
                  <a:gd name="T23" fmla="*/ 53 h 53"/>
                  <a:gd name="T24" fmla="*/ 1 w 22"/>
                  <a:gd name="T25" fmla="*/ 51 h 53"/>
                  <a:gd name="T26" fmla="*/ 1 w 22"/>
                  <a:gd name="T27" fmla="*/ 51 h 53"/>
                  <a:gd name="T28" fmla="*/ 12 w 22"/>
                  <a:gd name="T29" fmla="*/ 2 h 53"/>
                  <a:gd name="T30" fmla="*/ 12 w 22"/>
                  <a:gd name="T31" fmla="*/ 0 h 53"/>
                  <a:gd name="T32" fmla="*/ 12 w 22"/>
                  <a:gd name="T33" fmla="*/ 2 h 53"/>
                  <a:gd name="T34" fmla="*/ 12 w 22"/>
                  <a:gd name="T35" fmla="*/ 2 h 53"/>
                  <a:gd name="T36" fmla="*/ 12 w 22"/>
                  <a:gd name="T37" fmla="*/ 2 h 53"/>
                  <a:gd name="T38" fmla="*/ 12 w 22"/>
                  <a:gd name="T39" fmla="*/ 0 h 53"/>
                  <a:gd name="T40" fmla="*/ 12 w 22"/>
                  <a:gd name="T41" fmla="*/ 2 h 53"/>
                  <a:gd name="T42" fmla="*/ 12 w 22"/>
                  <a:gd name="T43" fmla="*/ 0 h 53"/>
                  <a:gd name="T44" fmla="*/ 12 w 22"/>
                  <a:gd name="T45" fmla="*/ 2 h 53"/>
                  <a:gd name="T46" fmla="*/ 12 w 22"/>
                  <a:gd name="T47" fmla="*/ 2 h 53"/>
                  <a:gd name="T48" fmla="*/ 12 w 22"/>
                  <a:gd name="T49" fmla="*/ 2 h 53"/>
                  <a:gd name="T50" fmla="*/ 12 w 22"/>
                  <a:gd name="T51" fmla="*/ 0 h 53"/>
                  <a:gd name="T52" fmla="*/ 12 w 22"/>
                  <a:gd name="T53" fmla="*/ 2 h 53"/>
                  <a:gd name="T54" fmla="*/ 12 w 22"/>
                  <a:gd name="T5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53">
                    <a:moveTo>
                      <a:pt x="1" y="51"/>
                    </a:moveTo>
                    <a:lnTo>
                      <a:pt x="0" y="48"/>
                    </a:lnTo>
                    <a:lnTo>
                      <a:pt x="2" y="48"/>
                    </a:lnTo>
                    <a:lnTo>
                      <a:pt x="2" y="50"/>
                    </a:lnTo>
                    <a:lnTo>
                      <a:pt x="2" y="48"/>
                    </a:lnTo>
                    <a:lnTo>
                      <a:pt x="0" y="48"/>
                    </a:lnTo>
                    <a:lnTo>
                      <a:pt x="0" y="47"/>
                    </a:lnTo>
                    <a:lnTo>
                      <a:pt x="14" y="44"/>
                    </a:lnTo>
                    <a:lnTo>
                      <a:pt x="10" y="1"/>
                    </a:lnTo>
                    <a:lnTo>
                      <a:pt x="17" y="0"/>
                    </a:lnTo>
                    <a:lnTo>
                      <a:pt x="22" y="49"/>
                    </a:lnTo>
                    <a:lnTo>
                      <a:pt x="1" y="53"/>
                    </a:lnTo>
                    <a:lnTo>
                      <a:pt x="1" y="51"/>
                    </a:lnTo>
                    <a:lnTo>
                      <a:pt x="1" y="51"/>
                    </a:lnTo>
                    <a:close/>
                    <a:moveTo>
                      <a:pt x="12" y="2"/>
                    </a:moveTo>
                    <a:lnTo>
                      <a:pt x="12" y="0"/>
                    </a:lnTo>
                    <a:lnTo>
                      <a:pt x="12" y="2"/>
                    </a:lnTo>
                    <a:lnTo>
                      <a:pt x="12" y="2"/>
                    </a:lnTo>
                    <a:close/>
                    <a:moveTo>
                      <a:pt x="12" y="2"/>
                    </a:moveTo>
                    <a:lnTo>
                      <a:pt x="12" y="0"/>
                    </a:lnTo>
                    <a:lnTo>
                      <a:pt x="12" y="2"/>
                    </a:lnTo>
                    <a:lnTo>
                      <a:pt x="12" y="0"/>
                    </a:lnTo>
                    <a:lnTo>
                      <a:pt x="12" y="2"/>
                    </a:lnTo>
                    <a:lnTo>
                      <a:pt x="12" y="2"/>
                    </a:lnTo>
                    <a:close/>
                    <a:moveTo>
                      <a:pt x="12" y="2"/>
                    </a:moveTo>
                    <a:lnTo>
                      <a:pt x="12" y="0"/>
                    </a:lnTo>
                    <a:lnTo>
                      <a:pt x="12" y="2"/>
                    </a:ln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1370"/>
              <p:cNvSpPr/>
              <p:nvPr/>
            </p:nvSpPr>
            <p:spPr bwMode="auto">
              <a:xfrm>
                <a:off x="7137401" y="7848601"/>
                <a:ext cx="22225" cy="77788"/>
              </a:xfrm>
              <a:custGeom>
                <a:avLst/>
                <a:gdLst>
                  <a:gd name="T0" fmla="*/ 0 w 14"/>
                  <a:gd name="T1" fmla="*/ 0 h 49"/>
                  <a:gd name="T2" fmla="*/ 0 w 14"/>
                  <a:gd name="T3" fmla="*/ 0 h 49"/>
                  <a:gd name="T4" fmla="*/ 3 w 14"/>
                  <a:gd name="T5" fmla="*/ 0 h 49"/>
                  <a:gd name="T6" fmla="*/ 9 w 14"/>
                  <a:gd name="T7" fmla="*/ 43 h 49"/>
                  <a:gd name="T8" fmla="*/ 14 w 14"/>
                  <a:gd name="T9" fmla="*/ 45 h 49"/>
                  <a:gd name="T10" fmla="*/ 13 w 14"/>
                  <a:gd name="T11" fmla="*/ 49 h 49"/>
                  <a:gd name="T12" fmla="*/ 5 w 14"/>
                  <a:gd name="T13" fmla="*/ 46 h 49"/>
                  <a:gd name="T14" fmla="*/ 0 w 14"/>
                  <a:gd name="T15" fmla="*/ 0 h 49"/>
                  <a:gd name="T16" fmla="*/ 0 w 14"/>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9">
                    <a:moveTo>
                      <a:pt x="0" y="0"/>
                    </a:moveTo>
                    <a:lnTo>
                      <a:pt x="0" y="0"/>
                    </a:lnTo>
                    <a:lnTo>
                      <a:pt x="3" y="0"/>
                    </a:lnTo>
                    <a:lnTo>
                      <a:pt x="9" y="43"/>
                    </a:lnTo>
                    <a:lnTo>
                      <a:pt x="14" y="45"/>
                    </a:lnTo>
                    <a:lnTo>
                      <a:pt x="13" y="49"/>
                    </a:lnTo>
                    <a:lnTo>
                      <a:pt x="5" y="4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1371"/>
              <p:cNvSpPr/>
              <p:nvPr/>
            </p:nvSpPr>
            <p:spPr bwMode="auto">
              <a:xfrm>
                <a:off x="7134226" y="7843838"/>
                <a:ext cx="30163" cy="85725"/>
              </a:xfrm>
              <a:custGeom>
                <a:avLst/>
                <a:gdLst>
                  <a:gd name="T0" fmla="*/ 5 w 19"/>
                  <a:gd name="T1" fmla="*/ 51 h 54"/>
                  <a:gd name="T2" fmla="*/ 0 w 19"/>
                  <a:gd name="T3" fmla="*/ 3 h 54"/>
                  <a:gd name="T4" fmla="*/ 2 w 19"/>
                  <a:gd name="T5" fmla="*/ 3 h 54"/>
                  <a:gd name="T6" fmla="*/ 0 w 19"/>
                  <a:gd name="T7" fmla="*/ 3 h 54"/>
                  <a:gd name="T8" fmla="*/ 2 w 19"/>
                  <a:gd name="T9" fmla="*/ 3 h 54"/>
                  <a:gd name="T10" fmla="*/ 2 w 19"/>
                  <a:gd name="T11" fmla="*/ 1 h 54"/>
                  <a:gd name="T12" fmla="*/ 7 w 19"/>
                  <a:gd name="T13" fmla="*/ 0 h 54"/>
                  <a:gd name="T14" fmla="*/ 12 w 19"/>
                  <a:gd name="T15" fmla="*/ 45 h 54"/>
                  <a:gd name="T16" fmla="*/ 19 w 19"/>
                  <a:gd name="T17" fmla="*/ 46 h 54"/>
                  <a:gd name="T18" fmla="*/ 17 w 19"/>
                  <a:gd name="T19" fmla="*/ 54 h 54"/>
                  <a:gd name="T20" fmla="*/ 5 w 19"/>
                  <a:gd name="T21" fmla="*/ 51 h 54"/>
                  <a:gd name="T22" fmla="*/ 5 w 19"/>
                  <a:gd name="T23"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54">
                    <a:moveTo>
                      <a:pt x="5" y="51"/>
                    </a:moveTo>
                    <a:lnTo>
                      <a:pt x="0" y="3"/>
                    </a:lnTo>
                    <a:lnTo>
                      <a:pt x="2" y="3"/>
                    </a:lnTo>
                    <a:lnTo>
                      <a:pt x="0" y="3"/>
                    </a:lnTo>
                    <a:lnTo>
                      <a:pt x="2" y="3"/>
                    </a:lnTo>
                    <a:lnTo>
                      <a:pt x="2" y="1"/>
                    </a:lnTo>
                    <a:lnTo>
                      <a:pt x="7" y="0"/>
                    </a:lnTo>
                    <a:lnTo>
                      <a:pt x="12" y="45"/>
                    </a:lnTo>
                    <a:lnTo>
                      <a:pt x="19" y="46"/>
                    </a:lnTo>
                    <a:lnTo>
                      <a:pt x="17" y="54"/>
                    </a:lnTo>
                    <a:lnTo>
                      <a:pt x="5" y="51"/>
                    </a:lnTo>
                    <a:lnTo>
                      <a:pt x="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1372"/>
              <p:cNvSpPr/>
              <p:nvPr/>
            </p:nvSpPr>
            <p:spPr bwMode="auto">
              <a:xfrm>
                <a:off x="7008814" y="7643813"/>
                <a:ext cx="12700" cy="17463"/>
              </a:xfrm>
              <a:custGeom>
                <a:avLst/>
                <a:gdLst>
                  <a:gd name="T0" fmla="*/ 5 w 8"/>
                  <a:gd name="T1" fmla="*/ 0 h 11"/>
                  <a:gd name="T2" fmla="*/ 8 w 8"/>
                  <a:gd name="T3" fmla="*/ 2 h 11"/>
                  <a:gd name="T4" fmla="*/ 3 w 8"/>
                  <a:gd name="T5" fmla="*/ 11 h 11"/>
                  <a:gd name="T6" fmla="*/ 0 w 8"/>
                  <a:gd name="T7" fmla="*/ 10 h 11"/>
                  <a:gd name="T8" fmla="*/ 5 w 8"/>
                  <a:gd name="T9" fmla="*/ 0 h 11"/>
                  <a:gd name="T10" fmla="*/ 5 w 8"/>
                  <a:gd name="T11" fmla="*/ 0 h 11"/>
                </a:gdLst>
                <a:ahLst/>
                <a:cxnLst>
                  <a:cxn ang="0">
                    <a:pos x="T0" y="T1"/>
                  </a:cxn>
                  <a:cxn ang="0">
                    <a:pos x="T2" y="T3"/>
                  </a:cxn>
                  <a:cxn ang="0">
                    <a:pos x="T4" y="T5"/>
                  </a:cxn>
                  <a:cxn ang="0">
                    <a:pos x="T6" y="T7"/>
                  </a:cxn>
                  <a:cxn ang="0">
                    <a:pos x="T8" y="T9"/>
                  </a:cxn>
                  <a:cxn ang="0">
                    <a:pos x="T10" y="T11"/>
                  </a:cxn>
                </a:cxnLst>
                <a:rect l="0" t="0" r="r" b="b"/>
                <a:pathLst>
                  <a:path w="8" h="11">
                    <a:moveTo>
                      <a:pt x="5" y="0"/>
                    </a:moveTo>
                    <a:lnTo>
                      <a:pt x="8" y="2"/>
                    </a:lnTo>
                    <a:lnTo>
                      <a:pt x="3" y="11"/>
                    </a:lnTo>
                    <a:lnTo>
                      <a:pt x="0" y="1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8" name="Freeform 1373"/>
              <p:cNvSpPr/>
              <p:nvPr/>
            </p:nvSpPr>
            <p:spPr bwMode="auto">
              <a:xfrm>
                <a:off x="7002464" y="7640638"/>
                <a:ext cx="23813" cy="25400"/>
              </a:xfrm>
              <a:custGeom>
                <a:avLst/>
                <a:gdLst>
                  <a:gd name="T0" fmla="*/ 0 w 15"/>
                  <a:gd name="T1" fmla="*/ 12 h 16"/>
                  <a:gd name="T2" fmla="*/ 7 w 15"/>
                  <a:gd name="T3" fmla="*/ 1 h 16"/>
                  <a:gd name="T4" fmla="*/ 8 w 15"/>
                  <a:gd name="T5" fmla="*/ 0 h 16"/>
                  <a:gd name="T6" fmla="*/ 15 w 15"/>
                  <a:gd name="T7" fmla="*/ 3 h 16"/>
                  <a:gd name="T8" fmla="*/ 8 w 15"/>
                  <a:gd name="T9" fmla="*/ 16 h 16"/>
                  <a:gd name="T10" fmla="*/ 0 w 15"/>
                  <a:gd name="T11" fmla="*/ 12 h 16"/>
                  <a:gd name="T12" fmla="*/ 0 w 15"/>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0" y="12"/>
                    </a:moveTo>
                    <a:lnTo>
                      <a:pt x="7" y="1"/>
                    </a:lnTo>
                    <a:lnTo>
                      <a:pt x="8" y="0"/>
                    </a:lnTo>
                    <a:lnTo>
                      <a:pt x="15" y="3"/>
                    </a:lnTo>
                    <a:lnTo>
                      <a:pt x="8" y="16"/>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9" name="Freeform 1374"/>
              <p:cNvSpPr/>
              <p:nvPr/>
            </p:nvSpPr>
            <p:spPr bwMode="auto">
              <a:xfrm>
                <a:off x="6991351" y="7640638"/>
                <a:ext cx="25400" cy="30163"/>
              </a:xfrm>
              <a:custGeom>
                <a:avLst/>
                <a:gdLst>
                  <a:gd name="T0" fmla="*/ 2 w 16"/>
                  <a:gd name="T1" fmla="*/ 4 h 19"/>
                  <a:gd name="T2" fmla="*/ 12 w 16"/>
                  <a:gd name="T3" fmla="*/ 11 h 19"/>
                  <a:gd name="T4" fmla="*/ 10 w 16"/>
                  <a:gd name="T5" fmla="*/ 1 h 19"/>
                  <a:gd name="T6" fmla="*/ 13 w 16"/>
                  <a:gd name="T7" fmla="*/ 0 h 19"/>
                  <a:gd name="T8" fmla="*/ 16 w 16"/>
                  <a:gd name="T9" fmla="*/ 19 h 19"/>
                  <a:gd name="T10" fmla="*/ 0 w 16"/>
                  <a:gd name="T11" fmla="*/ 6 h 19"/>
                  <a:gd name="T12" fmla="*/ 2 w 16"/>
                  <a:gd name="T13" fmla="*/ 4 h 19"/>
                  <a:gd name="T14" fmla="*/ 2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2" y="4"/>
                    </a:moveTo>
                    <a:lnTo>
                      <a:pt x="12" y="11"/>
                    </a:lnTo>
                    <a:lnTo>
                      <a:pt x="10" y="1"/>
                    </a:lnTo>
                    <a:lnTo>
                      <a:pt x="13" y="0"/>
                    </a:lnTo>
                    <a:lnTo>
                      <a:pt x="16" y="19"/>
                    </a:lnTo>
                    <a:lnTo>
                      <a:pt x="0" y="6"/>
                    </a:lnTo>
                    <a:lnTo>
                      <a:pt x="2" y="4"/>
                    </a:lnTo>
                    <a:lnTo>
                      <a:pt x="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1375"/>
              <p:cNvSpPr/>
              <p:nvPr/>
            </p:nvSpPr>
            <p:spPr bwMode="auto">
              <a:xfrm>
                <a:off x="6985001" y="7635876"/>
                <a:ext cx="36513" cy="42863"/>
              </a:xfrm>
              <a:custGeom>
                <a:avLst/>
                <a:gdLst>
                  <a:gd name="T0" fmla="*/ 0 w 23"/>
                  <a:gd name="T1" fmla="*/ 9 h 27"/>
                  <a:gd name="T2" fmla="*/ 3 w 23"/>
                  <a:gd name="T3" fmla="*/ 8 h 27"/>
                  <a:gd name="T4" fmla="*/ 5 w 23"/>
                  <a:gd name="T5" fmla="*/ 5 h 27"/>
                  <a:gd name="T6" fmla="*/ 6 w 23"/>
                  <a:gd name="T7" fmla="*/ 4 h 27"/>
                  <a:gd name="T8" fmla="*/ 12 w 23"/>
                  <a:gd name="T9" fmla="*/ 9 h 27"/>
                  <a:gd name="T10" fmla="*/ 11 w 23"/>
                  <a:gd name="T11" fmla="*/ 2 h 27"/>
                  <a:gd name="T12" fmla="*/ 19 w 23"/>
                  <a:gd name="T13" fmla="*/ 0 h 27"/>
                  <a:gd name="T14" fmla="*/ 23 w 23"/>
                  <a:gd name="T15" fmla="*/ 27 h 27"/>
                  <a:gd name="T16" fmla="*/ 0 w 23"/>
                  <a:gd name="T17" fmla="*/ 9 h 27"/>
                  <a:gd name="T18" fmla="*/ 0 w 23"/>
                  <a:gd name="T19"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7">
                    <a:moveTo>
                      <a:pt x="0" y="9"/>
                    </a:moveTo>
                    <a:lnTo>
                      <a:pt x="3" y="8"/>
                    </a:lnTo>
                    <a:lnTo>
                      <a:pt x="5" y="5"/>
                    </a:lnTo>
                    <a:lnTo>
                      <a:pt x="6" y="4"/>
                    </a:lnTo>
                    <a:lnTo>
                      <a:pt x="12" y="9"/>
                    </a:lnTo>
                    <a:lnTo>
                      <a:pt x="11" y="2"/>
                    </a:lnTo>
                    <a:lnTo>
                      <a:pt x="19" y="0"/>
                    </a:lnTo>
                    <a:lnTo>
                      <a:pt x="23" y="27"/>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1410"/>
              <p:cNvSpPr/>
              <p:nvPr/>
            </p:nvSpPr>
            <p:spPr bwMode="auto">
              <a:xfrm>
                <a:off x="7261226" y="7643813"/>
                <a:ext cx="26988" cy="14288"/>
              </a:xfrm>
              <a:custGeom>
                <a:avLst/>
                <a:gdLst>
                  <a:gd name="T0" fmla="*/ 0 w 17"/>
                  <a:gd name="T1" fmla="*/ 6 h 9"/>
                  <a:gd name="T2" fmla="*/ 16 w 17"/>
                  <a:gd name="T3" fmla="*/ 0 h 9"/>
                  <a:gd name="T4" fmla="*/ 17 w 17"/>
                  <a:gd name="T5" fmla="*/ 3 h 9"/>
                  <a:gd name="T6" fmla="*/ 1 w 17"/>
                  <a:gd name="T7" fmla="*/ 9 h 9"/>
                  <a:gd name="T8" fmla="*/ 0 w 17"/>
                  <a:gd name="T9" fmla="*/ 6 h 9"/>
                  <a:gd name="T10" fmla="*/ 0 w 17"/>
                  <a:gd name="T11" fmla="*/ 6 h 9"/>
                </a:gdLst>
                <a:ahLst/>
                <a:cxnLst>
                  <a:cxn ang="0">
                    <a:pos x="T0" y="T1"/>
                  </a:cxn>
                  <a:cxn ang="0">
                    <a:pos x="T2" y="T3"/>
                  </a:cxn>
                  <a:cxn ang="0">
                    <a:pos x="T4" y="T5"/>
                  </a:cxn>
                  <a:cxn ang="0">
                    <a:pos x="T6" y="T7"/>
                  </a:cxn>
                  <a:cxn ang="0">
                    <a:pos x="T8" y="T9"/>
                  </a:cxn>
                  <a:cxn ang="0">
                    <a:pos x="T10" y="T11"/>
                  </a:cxn>
                </a:cxnLst>
                <a:rect l="0" t="0" r="r" b="b"/>
                <a:pathLst>
                  <a:path w="17" h="9">
                    <a:moveTo>
                      <a:pt x="0" y="6"/>
                    </a:moveTo>
                    <a:lnTo>
                      <a:pt x="16" y="0"/>
                    </a:lnTo>
                    <a:lnTo>
                      <a:pt x="17" y="3"/>
                    </a:lnTo>
                    <a:lnTo>
                      <a:pt x="1" y="9"/>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2" name="Freeform 1412"/>
              <p:cNvSpPr/>
              <p:nvPr/>
            </p:nvSpPr>
            <p:spPr bwMode="auto">
              <a:xfrm>
                <a:off x="7254876" y="7639051"/>
                <a:ext cx="36513" cy="23813"/>
              </a:xfrm>
              <a:custGeom>
                <a:avLst/>
                <a:gdLst>
                  <a:gd name="T0" fmla="*/ 3 w 23"/>
                  <a:gd name="T1" fmla="*/ 13 h 15"/>
                  <a:gd name="T2" fmla="*/ 2 w 23"/>
                  <a:gd name="T3" fmla="*/ 9 h 15"/>
                  <a:gd name="T4" fmla="*/ 4 w 23"/>
                  <a:gd name="T5" fmla="*/ 9 h 15"/>
                  <a:gd name="T6" fmla="*/ 5 w 23"/>
                  <a:gd name="T7" fmla="*/ 11 h 15"/>
                  <a:gd name="T8" fmla="*/ 4 w 23"/>
                  <a:gd name="T9" fmla="*/ 9 h 15"/>
                  <a:gd name="T10" fmla="*/ 2 w 23"/>
                  <a:gd name="T11" fmla="*/ 9 h 15"/>
                  <a:gd name="T12" fmla="*/ 0 w 23"/>
                  <a:gd name="T13" fmla="*/ 7 h 15"/>
                  <a:gd name="T14" fmla="*/ 21 w 23"/>
                  <a:gd name="T15" fmla="*/ 0 h 15"/>
                  <a:gd name="T16" fmla="*/ 23 w 23"/>
                  <a:gd name="T17" fmla="*/ 7 h 15"/>
                  <a:gd name="T18" fmla="*/ 4 w 23"/>
                  <a:gd name="T19" fmla="*/ 15 h 15"/>
                  <a:gd name="T20" fmla="*/ 3 w 23"/>
                  <a:gd name="T21" fmla="*/ 13 h 15"/>
                  <a:gd name="T22" fmla="*/ 3 w 23"/>
                  <a:gd name="T2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5">
                    <a:moveTo>
                      <a:pt x="3" y="13"/>
                    </a:moveTo>
                    <a:lnTo>
                      <a:pt x="2" y="9"/>
                    </a:lnTo>
                    <a:lnTo>
                      <a:pt x="4" y="9"/>
                    </a:lnTo>
                    <a:lnTo>
                      <a:pt x="5" y="11"/>
                    </a:lnTo>
                    <a:lnTo>
                      <a:pt x="4" y="9"/>
                    </a:lnTo>
                    <a:lnTo>
                      <a:pt x="2" y="9"/>
                    </a:lnTo>
                    <a:lnTo>
                      <a:pt x="0" y="7"/>
                    </a:lnTo>
                    <a:lnTo>
                      <a:pt x="21" y="0"/>
                    </a:lnTo>
                    <a:lnTo>
                      <a:pt x="23" y="7"/>
                    </a:lnTo>
                    <a:lnTo>
                      <a:pt x="4" y="15"/>
                    </a:lnTo>
                    <a:lnTo>
                      <a:pt x="3" y="13"/>
                    </a:lnTo>
                    <a:lnTo>
                      <a:pt x="3"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3" name="Freeform 1413"/>
              <p:cNvSpPr>
                <a:spLocks noEditPoints="1"/>
              </p:cNvSpPr>
              <p:nvPr/>
            </p:nvSpPr>
            <p:spPr bwMode="auto">
              <a:xfrm>
                <a:off x="7259639" y="7629526"/>
                <a:ext cx="22225" cy="34925"/>
              </a:xfrm>
              <a:custGeom>
                <a:avLst/>
                <a:gdLst>
                  <a:gd name="T0" fmla="*/ 0 w 14"/>
                  <a:gd name="T1" fmla="*/ 0 h 22"/>
                  <a:gd name="T2" fmla="*/ 3 w 14"/>
                  <a:gd name="T3" fmla="*/ 0 h 22"/>
                  <a:gd name="T4" fmla="*/ 4 w 14"/>
                  <a:gd name="T5" fmla="*/ 12 h 22"/>
                  <a:gd name="T6" fmla="*/ 12 w 14"/>
                  <a:gd name="T7" fmla="*/ 0 h 22"/>
                  <a:gd name="T8" fmla="*/ 14 w 14"/>
                  <a:gd name="T9" fmla="*/ 1 h 22"/>
                  <a:gd name="T10" fmla="*/ 2 w 14"/>
                  <a:gd name="T11" fmla="*/ 22 h 22"/>
                  <a:gd name="T12" fmla="*/ 0 w 14"/>
                  <a:gd name="T13" fmla="*/ 0 h 22"/>
                  <a:gd name="T14" fmla="*/ 0 w 14"/>
                  <a:gd name="T15" fmla="*/ 0 h 22"/>
                  <a:gd name="T16" fmla="*/ 12 w 14"/>
                  <a:gd name="T17" fmla="*/ 0 h 22"/>
                  <a:gd name="T18" fmla="*/ 12 w 14"/>
                  <a:gd name="T19" fmla="*/ 0 h 22"/>
                  <a:gd name="T20" fmla="*/ 12 w 14"/>
                  <a:gd name="T21" fmla="*/ 0 h 22"/>
                  <a:gd name="T22" fmla="*/ 12 w 14"/>
                  <a:gd name="T23" fmla="*/ 0 h 22"/>
                  <a:gd name="T24" fmla="*/ 12 w 14"/>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2">
                    <a:moveTo>
                      <a:pt x="0" y="0"/>
                    </a:moveTo>
                    <a:lnTo>
                      <a:pt x="3" y="0"/>
                    </a:lnTo>
                    <a:lnTo>
                      <a:pt x="4" y="12"/>
                    </a:lnTo>
                    <a:lnTo>
                      <a:pt x="12" y="0"/>
                    </a:lnTo>
                    <a:lnTo>
                      <a:pt x="14" y="1"/>
                    </a:lnTo>
                    <a:lnTo>
                      <a:pt x="2" y="22"/>
                    </a:lnTo>
                    <a:lnTo>
                      <a:pt x="0" y="0"/>
                    </a:lnTo>
                    <a:lnTo>
                      <a:pt x="0" y="0"/>
                    </a:lnTo>
                    <a:close/>
                    <a:moveTo>
                      <a:pt x="12" y="0"/>
                    </a:moveTo>
                    <a:lnTo>
                      <a:pt x="12" y="0"/>
                    </a:lnTo>
                    <a:lnTo>
                      <a:pt x="12" y="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1414"/>
              <p:cNvSpPr/>
              <p:nvPr/>
            </p:nvSpPr>
            <p:spPr bwMode="auto">
              <a:xfrm>
                <a:off x="7254876" y="7624764"/>
                <a:ext cx="31750" cy="52388"/>
              </a:xfrm>
              <a:custGeom>
                <a:avLst/>
                <a:gdLst>
                  <a:gd name="T0" fmla="*/ 0 w 20"/>
                  <a:gd name="T1" fmla="*/ 3 h 33"/>
                  <a:gd name="T2" fmla="*/ 3 w 20"/>
                  <a:gd name="T3" fmla="*/ 3 h 33"/>
                  <a:gd name="T4" fmla="*/ 3 w 20"/>
                  <a:gd name="T5" fmla="*/ 5 h 33"/>
                  <a:gd name="T6" fmla="*/ 3 w 20"/>
                  <a:gd name="T7" fmla="*/ 3 h 33"/>
                  <a:gd name="T8" fmla="*/ 0 w 20"/>
                  <a:gd name="T9" fmla="*/ 3 h 33"/>
                  <a:gd name="T10" fmla="*/ 0 w 20"/>
                  <a:gd name="T11" fmla="*/ 2 h 33"/>
                  <a:gd name="T12" fmla="*/ 8 w 20"/>
                  <a:gd name="T13" fmla="*/ 1 h 33"/>
                  <a:gd name="T14" fmla="*/ 9 w 20"/>
                  <a:gd name="T15" fmla="*/ 9 h 33"/>
                  <a:gd name="T16" fmla="*/ 11 w 20"/>
                  <a:gd name="T17" fmla="*/ 3 h 33"/>
                  <a:gd name="T18" fmla="*/ 9 w 20"/>
                  <a:gd name="T19" fmla="*/ 1 h 33"/>
                  <a:gd name="T20" fmla="*/ 12 w 20"/>
                  <a:gd name="T21" fmla="*/ 1 h 33"/>
                  <a:gd name="T22" fmla="*/ 14 w 20"/>
                  <a:gd name="T23" fmla="*/ 0 h 33"/>
                  <a:gd name="T24" fmla="*/ 15 w 20"/>
                  <a:gd name="T25" fmla="*/ 1 h 33"/>
                  <a:gd name="T26" fmla="*/ 17 w 20"/>
                  <a:gd name="T27" fmla="*/ 1 h 33"/>
                  <a:gd name="T28" fmla="*/ 17 w 20"/>
                  <a:gd name="T29" fmla="*/ 2 h 33"/>
                  <a:gd name="T30" fmla="*/ 20 w 20"/>
                  <a:gd name="T31" fmla="*/ 4 h 33"/>
                  <a:gd name="T32" fmla="*/ 4 w 20"/>
                  <a:gd name="T33" fmla="*/ 33 h 33"/>
                  <a:gd name="T34" fmla="*/ 0 w 20"/>
                  <a:gd name="T35" fmla="*/ 3 h 33"/>
                  <a:gd name="T36" fmla="*/ 0 w 20"/>
                  <a:gd name="T3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33">
                    <a:moveTo>
                      <a:pt x="0" y="3"/>
                    </a:moveTo>
                    <a:lnTo>
                      <a:pt x="3" y="3"/>
                    </a:lnTo>
                    <a:lnTo>
                      <a:pt x="3" y="5"/>
                    </a:lnTo>
                    <a:lnTo>
                      <a:pt x="3" y="3"/>
                    </a:lnTo>
                    <a:lnTo>
                      <a:pt x="0" y="3"/>
                    </a:lnTo>
                    <a:lnTo>
                      <a:pt x="0" y="2"/>
                    </a:lnTo>
                    <a:lnTo>
                      <a:pt x="8" y="1"/>
                    </a:lnTo>
                    <a:lnTo>
                      <a:pt x="9" y="9"/>
                    </a:lnTo>
                    <a:lnTo>
                      <a:pt x="11" y="3"/>
                    </a:lnTo>
                    <a:lnTo>
                      <a:pt x="9" y="1"/>
                    </a:lnTo>
                    <a:lnTo>
                      <a:pt x="12" y="1"/>
                    </a:lnTo>
                    <a:lnTo>
                      <a:pt x="14" y="0"/>
                    </a:lnTo>
                    <a:lnTo>
                      <a:pt x="15" y="1"/>
                    </a:lnTo>
                    <a:lnTo>
                      <a:pt x="17" y="1"/>
                    </a:lnTo>
                    <a:lnTo>
                      <a:pt x="17" y="2"/>
                    </a:lnTo>
                    <a:lnTo>
                      <a:pt x="20" y="4"/>
                    </a:lnTo>
                    <a:lnTo>
                      <a:pt x="4" y="3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75" name="组合 174"/>
            <p:cNvGrpSpPr/>
            <p:nvPr/>
          </p:nvGrpSpPr>
          <p:grpSpPr>
            <a:xfrm>
              <a:off x="9779" y="7053"/>
              <a:ext cx="714" cy="1009"/>
              <a:chOff x="7443789" y="7534276"/>
              <a:chExt cx="284162" cy="401638"/>
            </a:xfrm>
            <a:solidFill>
              <a:schemeClr val="tx1">
                <a:lumMod val="75000"/>
                <a:lumOff val="25000"/>
              </a:schemeClr>
            </a:solidFill>
          </p:grpSpPr>
          <p:sp>
            <p:nvSpPr>
              <p:cNvPr id="176" name="Freeform 1310"/>
              <p:cNvSpPr/>
              <p:nvPr/>
            </p:nvSpPr>
            <p:spPr bwMode="auto">
              <a:xfrm>
                <a:off x="7556501" y="7875588"/>
                <a:ext cx="28575" cy="52388"/>
              </a:xfrm>
              <a:custGeom>
                <a:avLst/>
                <a:gdLst>
                  <a:gd name="T0" fmla="*/ 3 w 18"/>
                  <a:gd name="T1" fmla="*/ 0 h 33"/>
                  <a:gd name="T2" fmla="*/ 7 w 18"/>
                  <a:gd name="T3" fmla="*/ 29 h 33"/>
                  <a:gd name="T4" fmla="*/ 18 w 18"/>
                  <a:gd name="T5" fmla="*/ 29 h 33"/>
                  <a:gd name="T6" fmla="*/ 18 w 18"/>
                  <a:gd name="T7" fmla="*/ 33 h 33"/>
                  <a:gd name="T8" fmla="*/ 3 w 18"/>
                  <a:gd name="T9" fmla="*/ 33 h 33"/>
                  <a:gd name="T10" fmla="*/ 0 w 18"/>
                  <a:gd name="T11" fmla="*/ 1 h 33"/>
                  <a:gd name="T12" fmla="*/ 3 w 18"/>
                  <a:gd name="T13" fmla="*/ 0 h 33"/>
                  <a:gd name="T14" fmla="*/ 3 w 18"/>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3">
                    <a:moveTo>
                      <a:pt x="3" y="0"/>
                    </a:moveTo>
                    <a:lnTo>
                      <a:pt x="7" y="29"/>
                    </a:lnTo>
                    <a:lnTo>
                      <a:pt x="18" y="29"/>
                    </a:lnTo>
                    <a:lnTo>
                      <a:pt x="18" y="33"/>
                    </a:lnTo>
                    <a:lnTo>
                      <a:pt x="3" y="33"/>
                    </a:lnTo>
                    <a:lnTo>
                      <a:pt x="0" y="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1311"/>
              <p:cNvSpPr/>
              <p:nvPr/>
            </p:nvSpPr>
            <p:spPr bwMode="auto">
              <a:xfrm>
                <a:off x="7553326" y="7872413"/>
                <a:ext cx="34925" cy="58738"/>
              </a:xfrm>
              <a:custGeom>
                <a:avLst/>
                <a:gdLst>
                  <a:gd name="T0" fmla="*/ 3 w 22"/>
                  <a:gd name="T1" fmla="*/ 37 h 37"/>
                  <a:gd name="T2" fmla="*/ 0 w 22"/>
                  <a:gd name="T3" fmla="*/ 1 h 37"/>
                  <a:gd name="T4" fmla="*/ 2 w 22"/>
                  <a:gd name="T5" fmla="*/ 1 h 37"/>
                  <a:gd name="T6" fmla="*/ 4 w 22"/>
                  <a:gd name="T7" fmla="*/ 0 h 37"/>
                  <a:gd name="T8" fmla="*/ 7 w 22"/>
                  <a:gd name="T9" fmla="*/ 0 h 37"/>
                  <a:gd name="T10" fmla="*/ 10 w 22"/>
                  <a:gd name="T11" fmla="*/ 29 h 37"/>
                  <a:gd name="T12" fmla="*/ 22 w 22"/>
                  <a:gd name="T13" fmla="*/ 29 h 37"/>
                  <a:gd name="T14" fmla="*/ 22 w 22"/>
                  <a:gd name="T15" fmla="*/ 31 h 37"/>
                  <a:gd name="T16" fmla="*/ 22 w 22"/>
                  <a:gd name="T17" fmla="*/ 37 h 37"/>
                  <a:gd name="T18" fmla="*/ 3 w 22"/>
                  <a:gd name="T19" fmla="*/ 37 h 37"/>
                  <a:gd name="T20" fmla="*/ 3 w 22"/>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7">
                    <a:moveTo>
                      <a:pt x="3" y="37"/>
                    </a:moveTo>
                    <a:lnTo>
                      <a:pt x="0" y="1"/>
                    </a:lnTo>
                    <a:lnTo>
                      <a:pt x="2" y="1"/>
                    </a:lnTo>
                    <a:lnTo>
                      <a:pt x="4" y="0"/>
                    </a:lnTo>
                    <a:lnTo>
                      <a:pt x="7" y="0"/>
                    </a:lnTo>
                    <a:lnTo>
                      <a:pt x="10" y="29"/>
                    </a:lnTo>
                    <a:lnTo>
                      <a:pt x="22" y="29"/>
                    </a:lnTo>
                    <a:lnTo>
                      <a:pt x="22" y="31"/>
                    </a:lnTo>
                    <a:lnTo>
                      <a:pt x="22" y="37"/>
                    </a:lnTo>
                    <a:lnTo>
                      <a:pt x="3" y="37"/>
                    </a:lnTo>
                    <a:lnTo>
                      <a:pt x="3"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8" name="Freeform 1312"/>
              <p:cNvSpPr/>
              <p:nvPr/>
            </p:nvSpPr>
            <p:spPr bwMode="auto">
              <a:xfrm>
                <a:off x="7524751" y="7881938"/>
                <a:ext cx="22225" cy="50800"/>
              </a:xfrm>
              <a:custGeom>
                <a:avLst/>
                <a:gdLst>
                  <a:gd name="T0" fmla="*/ 8 w 14"/>
                  <a:gd name="T1" fmla="*/ 0 h 32"/>
                  <a:gd name="T2" fmla="*/ 14 w 14"/>
                  <a:gd name="T3" fmla="*/ 32 h 32"/>
                  <a:gd name="T4" fmla="*/ 0 w 14"/>
                  <a:gd name="T5" fmla="*/ 31 h 32"/>
                  <a:gd name="T6" fmla="*/ 0 w 14"/>
                  <a:gd name="T7" fmla="*/ 28 h 32"/>
                  <a:gd name="T8" fmla="*/ 10 w 14"/>
                  <a:gd name="T9" fmla="*/ 29 h 32"/>
                  <a:gd name="T10" fmla="*/ 5 w 14"/>
                  <a:gd name="T11" fmla="*/ 0 h 32"/>
                  <a:gd name="T12" fmla="*/ 8 w 14"/>
                  <a:gd name="T13" fmla="*/ 0 h 32"/>
                  <a:gd name="T14" fmla="*/ 8 w 14"/>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2">
                    <a:moveTo>
                      <a:pt x="8" y="0"/>
                    </a:moveTo>
                    <a:lnTo>
                      <a:pt x="14" y="32"/>
                    </a:lnTo>
                    <a:lnTo>
                      <a:pt x="0" y="31"/>
                    </a:lnTo>
                    <a:lnTo>
                      <a:pt x="0" y="28"/>
                    </a:lnTo>
                    <a:lnTo>
                      <a:pt x="10" y="29"/>
                    </a:lnTo>
                    <a:lnTo>
                      <a:pt x="5" y="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1313"/>
              <p:cNvSpPr/>
              <p:nvPr/>
            </p:nvSpPr>
            <p:spPr bwMode="auto">
              <a:xfrm>
                <a:off x="7521576" y="7877176"/>
                <a:ext cx="28575" cy="58738"/>
              </a:xfrm>
              <a:custGeom>
                <a:avLst/>
                <a:gdLst>
                  <a:gd name="T0" fmla="*/ 0 w 18"/>
                  <a:gd name="T1" fmla="*/ 36 h 37"/>
                  <a:gd name="T2" fmla="*/ 0 w 18"/>
                  <a:gd name="T3" fmla="*/ 34 h 37"/>
                  <a:gd name="T4" fmla="*/ 0 w 18"/>
                  <a:gd name="T5" fmla="*/ 28 h 37"/>
                  <a:gd name="T6" fmla="*/ 9 w 18"/>
                  <a:gd name="T7" fmla="*/ 30 h 37"/>
                  <a:gd name="T8" fmla="*/ 5 w 18"/>
                  <a:gd name="T9" fmla="*/ 1 h 37"/>
                  <a:gd name="T10" fmla="*/ 7 w 18"/>
                  <a:gd name="T11" fmla="*/ 1 h 37"/>
                  <a:gd name="T12" fmla="*/ 10 w 18"/>
                  <a:gd name="T13" fmla="*/ 1 h 37"/>
                  <a:gd name="T14" fmla="*/ 12 w 18"/>
                  <a:gd name="T15" fmla="*/ 0 h 37"/>
                  <a:gd name="T16" fmla="*/ 18 w 18"/>
                  <a:gd name="T17" fmla="*/ 37 h 37"/>
                  <a:gd name="T18" fmla="*/ 0 w 18"/>
                  <a:gd name="T19" fmla="*/ 36 h 37"/>
                  <a:gd name="T20" fmla="*/ 0 w 18"/>
                  <a:gd name="T21"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7">
                    <a:moveTo>
                      <a:pt x="0" y="36"/>
                    </a:moveTo>
                    <a:lnTo>
                      <a:pt x="0" y="34"/>
                    </a:lnTo>
                    <a:lnTo>
                      <a:pt x="0" y="28"/>
                    </a:lnTo>
                    <a:lnTo>
                      <a:pt x="9" y="30"/>
                    </a:lnTo>
                    <a:lnTo>
                      <a:pt x="5" y="1"/>
                    </a:lnTo>
                    <a:lnTo>
                      <a:pt x="7" y="1"/>
                    </a:lnTo>
                    <a:lnTo>
                      <a:pt x="10" y="1"/>
                    </a:lnTo>
                    <a:lnTo>
                      <a:pt x="12" y="0"/>
                    </a:lnTo>
                    <a:lnTo>
                      <a:pt x="18" y="37"/>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0" name="Freeform 1314"/>
              <p:cNvSpPr>
                <a:spLocks noEditPoints="1"/>
              </p:cNvSpPr>
              <p:nvPr/>
            </p:nvSpPr>
            <p:spPr bwMode="auto">
              <a:xfrm>
                <a:off x="7497764" y="7729538"/>
                <a:ext cx="104775" cy="155575"/>
              </a:xfrm>
              <a:custGeom>
                <a:avLst/>
                <a:gdLst>
                  <a:gd name="T0" fmla="*/ 13 w 60"/>
                  <a:gd name="T1" fmla="*/ 12 h 90"/>
                  <a:gd name="T2" fmla="*/ 36 w 60"/>
                  <a:gd name="T3" fmla="*/ 2 h 90"/>
                  <a:gd name="T4" fmla="*/ 36 w 60"/>
                  <a:gd name="T5" fmla="*/ 2 h 90"/>
                  <a:gd name="T6" fmla="*/ 52 w 60"/>
                  <a:gd name="T7" fmla="*/ 20 h 90"/>
                  <a:gd name="T8" fmla="*/ 52 w 60"/>
                  <a:gd name="T9" fmla="*/ 20 h 90"/>
                  <a:gd name="T10" fmla="*/ 58 w 60"/>
                  <a:gd name="T11" fmla="*/ 53 h 90"/>
                  <a:gd name="T12" fmla="*/ 58 w 60"/>
                  <a:gd name="T13" fmla="*/ 53 h 90"/>
                  <a:gd name="T14" fmla="*/ 42 w 60"/>
                  <a:gd name="T15" fmla="*/ 80 h 90"/>
                  <a:gd name="T16" fmla="*/ 42 w 60"/>
                  <a:gd name="T17" fmla="*/ 80 h 90"/>
                  <a:gd name="T18" fmla="*/ 22 w 60"/>
                  <a:gd name="T19" fmla="*/ 89 h 90"/>
                  <a:gd name="T20" fmla="*/ 22 w 60"/>
                  <a:gd name="T21" fmla="*/ 89 h 90"/>
                  <a:gd name="T22" fmla="*/ 6 w 60"/>
                  <a:gd name="T23" fmla="*/ 72 h 90"/>
                  <a:gd name="T24" fmla="*/ 6 w 60"/>
                  <a:gd name="T25" fmla="*/ 72 h 90"/>
                  <a:gd name="T26" fmla="*/ 2 w 60"/>
                  <a:gd name="T27" fmla="*/ 40 h 90"/>
                  <a:gd name="T28" fmla="*/ 2 w 60"/>
                  <a:gd name="T29" fmla="*/ 40 h 90"/>
                  <a:gd name="T30" fmla="*/ 13 w 60"/>
                  <a:gd name="T31" fmla="*/ 12 h 90"/>
                  <a:gd name="T32" fmla="*/ 50 w 60"/>
                  <a:gd name="T33" fmla="*/ 21 h 90"/>
                  <a:gd name="T34" fmla="*/ 35 w 60"/>
                  <a:gd name="T35" fmla="*/ 5 h 90"/>
                  <a:gd name="T36" fmla="*/ 35 w 60"/>
                  <a:gd name="T37" fmla="*/ 5 h 90"/>
                  <a:gd name="T38" fmla="*/ 15 w 60"/>
                  <a:gd name="T39" fmla="*/ 13 h 90"/>
                  <a:gd name="T40" fmla="*/ 15 w 60"/>
                  <a:gd name="T41" fmla="*/ 13 h 90"/>
                  <a:gd name="T42" fmla="*/ 5 w 60"/>
                  <a:gd name="T43" fmla="*/ 41 h 90"/>
                  <a:gd name="T44" fmla="*/ 5 w 60"/>
                  <a:gd name="T45" fmla="*/ 41 h 90"/>
                  <a:gd name="T46" fmla="*/ 9 w 60"/>
                  <a:gd name="T47" fmla="*/ 71 h 90"/>
                  <a:gd name="T48" fmla="*/ 9 w 60"/>
                  <a:gd name="T49" fmla="*/ 71 h 90"/>
                  <a:gd name="T50" fmla="*/ 22 w 60"/>
                  <a:gd name="T51" fmla="*/ 86 h 90"/>
                  <a:gd name="T52" fmla="*/ 22 w 60"/>
                  <a:gd name="T53" fmla="*/ 86 h 90"/>
                  <a:gd name="T54" fmla="*/ 40 w 60"/>
                  <a:gd name="T55" fmla="*/ 78 h 90"/>
                  <a:gd name="T56" fmla="*/ 40 w 60"/>
                  <a:gd name="T57" fmla="*/ 78 h 90"/>
                  <a:gd name="T58" fmla="*/ 55 w 60"/>
                  <a:gd name="T59" fmla="*/ 52 h 90"/>
                  <a:gd name="T60" fmla="*/ 55 w 60"/>
                  <a:gd name="T61" fmla="*/ 52 h 90"/>
                  <a:gd name="T62" fmla="*/ 55 w 60"/>
                  <a:gd name="T63" fmla="*/ 52 h 90"/>
                  <a:gd name="T64" fmla="*/ 55 w 60"/>
                  <a:gd name="T65" fmla="*/ 52 h 90"/>
                  <a:gd name="T66" fmla="*/ 50 w 60"/>
                  <a:gd name="T67"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90">
                    <a:moveTo>
                      <a:pt x="13" y="12"/>
                    </a:moveTo>
                    <a:cubicBezTo>
                      <a:pt x="19" y="4"/>
                      <a:pt x="26" y="0"/>
                      <a:pt x="36" y="2"/>
                    </a:cubicBezTo>
                    <a:cubicBezTo>
                      <a:pt x="36" y="2"/>
                      <a:pt x="36" y="2"/>
                      <a:pt x="36" y="2"/>
                    </a:cubicBezTo>
                    <a:cubicBezTo>
                      <a:pt x="41" y="3"/>
                      <a:pt x="48" y="11"/>
                      <a:pt x="52" y="20"/>
                    </a:cubicBezTo>
                    <a:cubicBezTo>
                      <a:pt x="52" y="20"/>
                      <a:pt x="52" y="20"/>
                      <a:pt x="52" y="20"/>
                    </a:cubicBezTo>
                    <a:cubicBezTo>
                      <a:pt x="57" y="29"/>
                      <a:pt x="60" y="41"/>
                      <a:pt x="58" y="53"/>
                    </a:cubicBezTo>
                    <a:cubicBezTo>
                      <a:pt x="58" y="53"/>
                      <a:pt x="58" y="53"/>
                      <a:pt x="58" y="53"/>
                    </a:cubicBezTo>
                    <a:cubicBezTo>
                      <a:pt x="55" y="64"/>
                      <a:pt x="49" y="73"/>
                      <a:pt x="42" y="80"/>
                    </a:cubicBezTo>
                    <a:cubicBezTo>
                      <a:pt x="42" y="80"/>
                      <a:pt x="42" y="80"/>
                      <a:pt x="42" y="80"/>
                    </a:cubicBezTo>
                    <a:cubicBezTo>
                      <a:pt x="35" y="86"/>
                      <a:pt x="27" y="90"/>
                      <a:pt x="22" y="89"/>
                    </a:cubicBezTo>
                    <a:cubicBezTo>
                      <a:pt x="22" y="89"/>
                      <a:pt x="22" y="89"/>
                      <a:pt x="22" y="89"/>
                    </a:cubicBezTo>
                    <a:cubicBezTo>
                      <a:pt x="16" y="88"/>
                      <a:pt x="10" y="81"/>
                      <a:pt x="6" y="72"/>
                    </a:cubicBezTo>
                    <a:cubicBezTo>
                      <a:pt x="6" y="72"/>
                      <a:pt x="6" y="72"/>
                      <a:pt x="6" y="72"/>
                    </a:cubicBezTo>
                    <a:cubicBezTo>
                      <a:pt x="2" y="63"/>
                      <a:pt x="0" y="51"/>
                      <a:pt x="2" y="40"/>
                    </a:cubicBezTo>
                    <a:cubicBezTo>
                      <a:pt x="2" y="40"/>
                      <a:pt x="2" y="40"/>
                      <a:pt x="2" y="40"/>
                    </a:cubicBezTo>
                    <a:cubicBezTo>
                      <a:pt x="4" y="29"/>
                      <a:pt x="8" y="19"/>
                      <a:pt x="13" y="12"/>
                    </a:cubicBezTo>
                    <a:close/>
                    <a:moveTo>
                      <a:pt x="50" y="21"/>
                    </a:moveTo>
                    <a:cubicBezTo>
                      <a:pt x="46" y="12"/>
                      <a:pt x="39" y="5"/>
                      <a:pt x="35" y="5"/>
                    </a:cubicBezTo>
                    <a:cubicBezTo>
                      <a:pt x="35" y="5"/>
                      <a:pt x="35" y="5"/>
                      <a:pt x="35" y="5"/>
                    </a:cubicBezTo>
                    <a:cubicBezTo>
                      <a:pt x="27" y="3"/>
                      <a:pt x="21" y="6"/>
                      <a:pt x="15" y="13"/>
                    </a:cubicBezTo>
                    <a:cubicBezTo>
                      <a:pt x="15" y="13"/>
                      <a:pt x="15" y="13"/>
                      <a:pt x="15" y="13"/>
                    </a:cubicBezTo>
                    <a:cubicBezTo>
                      <a:pt x="10" y="20"/>
                      <a:pt x="7" y="30"/>
                      <a:pt x="5" y="41"/>
                    </a:cubicBezTo>
                    <a:cubicBezTo>
                      <a:pt x="5" y="41"/>
                      <a:pt x="5" y="41"/>
                      <a:pt x="5" y="41"/>
                    </a:cubicBezTo>
                    <a:cubicBezTo>
                      <a:pt x="2" y="51"/>
                      <a:pt x="5" y="62"/>
                      <a:pt x="9" y="71"/>
                    </a:cubicBezTo>
                    <a:cubicBezTo>
                      <a:pt x="9" y="71"/>
                      <a:pt x="9" y="71"/>
                      <a:pt x="9" y="71"/>
                    </a:cubicBezTo>
                    <a:cubicBezTo>
                      <a:pt x="12" y="80"/>
                      <a:pt x="18" y="86"/>
                      <a:pt x="22" y="86"/>
                    </a:cubicBezTo>
                    <a:cubicBezTo>
                      <a:pt x="22" y="86"/>
                      <a:pt x="22" y="86"/>
                      <a:pt x="22" y="86"/>
                    </a:cubicBezTo>
                    <a:cubicBezTo>
                      <a:pt x="26" y="87"/>
                      <a:pt x="33" y="84"/>
                      <a:pt x="40" y="78"/>
                    </a:cubicBezTo>
                    <a:cubicBezTo>
                      <a:pt x="40" y="78"/>
                      <a:pt x="40" y="78"/>
                      <a:pt x="40" y="78"/>
                    </a:cubicBezTo>
                    <a:cubicBezTo>
                      <a:pt x="47" y="72"/>
                      <a:pt x="53" y="63"/>
                      <a:pt x="55" y="52"/>
                    </a:cubicBezTo>
                    <a:cubicBezTo>
                      <a:pt x="55" y="52"/>
                      <a:pt x="55" y="52"/>
                      <a:pt x="55" y="52"/>
                    </a:cubicBezTo>
                    <a:cubicBezTo>
                      <a:pt x="55" y="52"/>
                      <a:pt x="55" y="52"/>
                      <a:pt x="55" y="52"/>
                    </a:cubicBezTo>
                    <a:cubicBezTo>
                      <a:pt x="55" y="52"/>
                      <a:pt x="55" y="52"/>
                      <a:pt x="55" y="52"/>
                    </a:cubicBezTo>
                    <a:cubicBezTo>
                      <a:pt x="57" y="42"/>
                      <a:pt x="55" y="30"/>
                      <a:pt x="5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1" name="Freeform 1315"/>
              <p:cNvSpPr>
                <a:spLocks noEditPoints="1"/>
              </p:cNvSpPr>
              <p:nvPr/>
            </p:nvSpPr>
            <p:spPr bwMode="auto">
              <a:xfrm>
                <a:off x="7496176" y="7727951"/>
                <a:ext cx="107950" cy="158750"/>
              </a:xfrm>
              <a:custGeom>
                <a:avLst/>
                <a:gdLst>
                  <a:gd name="T0" fmla="*/ 22 w 62"/>
                  <a:gd name="T1" fmla="*/ 92 h 92"/>
                  <a:gd name="T2" fmla="*/ 5 w 62"/>
                  <a:gd name="T3" fmla="*/ 74 h 92"/>
                  <a:gd name="T4" fmla="*/ 5 w 62"/>
                  <a:gd name="T5" fmla="*/ 74 h 92"/>
                  <a:gd name="T6" fmla="*/ 0 w 62"/>
                  <a:gd name="T7" fmla="*/ 51 h 92"/>
                  <a:gd name="T8" fmla="*/ 0 w 62"/>
                  <a:gd name="T9" fmla="*/ 51 h 92"/>
                  <a:gd name="T10" fmla="*/ 1 w 62"/>
                  <a:gd name="T11" fmla="*/ 41 h 92"/>
                  <a:gd name="T12" fmla="*/ 1 w 62"/>
                  <a:gd name="T13" fmla="*/ 41 h 92"/>
                  <a:gd name="T14" fmla="*/ 13 w 62"/>
                  <a:gd name="T15" fmla="*/ 11 h 92"/>
                  <a:gd name="T16" fmla="*/ 13 w 62"/>
                  <a:gd name="T17" fmla="*/ 11 h 92"/>
                  <a:gd name="T18" fmla="*/ 13 w 62"/>
                  <a:gd name="T19" fmla="*/ 11 h 92"/>
                  <a:gd name="T20" fmla="*/ 32 w 62"/>
                  <a:gd name="T21" fmla="*/ 0 h 92"/>
                  <a:gd name="T22" fmla="*/ 32 w 62"/>
                  <a:gd name="T23" fmla="*/ 0 h 92"/>
                  <a:gd name="T24" fmla="*/ 37 w 62"/>
                  <a:gd name="T25" fmla="*/ 1 h 92"/>
                  <a:gd name="T26" fmla="*/ 37 w 62"/>
                  <a:gd name="T27" fmla="*/ 1 h 92"/>
                  <a:gd name="T28" fmla="*/ 55 w 62"/>
                  <a:gd name="T29" fmla="*/ 20 h 92"/>
                  <a:gd name="T30" fmla="*/ 55 w 62"/>
                  <a:gd name="T31" fmla="*/ 20 h 92"/>
                  <a:gd name="T32" fmla="*/ 62 w 62"/>
                  <a:gd name="T33" fmla="*/ 45 h 92"/>
                  <a:gd name="T34" fmla="*/ 62 w 62"/>
                  <a:gd name="T35" fmla="*/ 45 h 92"/>
                  <a:gd name="T36" fmla="*/ 61 w 62"/>
                  <a:gd name="T37" fmla="*/ 54 h 92"/>
                  <a:gd name="T38" fmla="*/ 61 w 62"/>
                  <a:gd name="T39" fmla="*/ 54 h 92"/>
                  <a:gd name="T40" fmla="*/ 44 w 62"/>
                  <a:gd name="T41" fmla="*/ 82 h 92"/>
                  <a:gd name="T42" fmla="*/ 44 w 62"/>
                  <a:gd name="T43" fmla="*/ 82 h 92"/>
                  <a:gd name="T44" fmla="*/ 25 w 62"/>
                  <a:gd name="T45" fmla="*/ 92 h 92"/>
                  <a:gd name="T46" fmla="*/ 25 w 62"/>
                  <a:gd name="T47" fmla="*/ 92 h 92"/>
                  <a:gd name="T48" fmla="*/ 22 w 62"/>
                  <a:gd name="T49" fmla="*/ 92 h 92"/>
                  <a:gd name="T50" fmla="*/ 18 w 62"/>
                  <a:gd name="T51" fmla="*/ 15 h 92"/>
                  <a:gd name="T52" fmla="*/ 8 w 62"/>
                  <a:gd name="T53" fmla="*/ 42 h 92"/>
                  <a:gd name="T54" fmla="*/ 8 w 62"/>
                  <a:gd name="T55" fmla="*/ 42 h 92"/>
                  <a:gd name="T56" fmla="*/ 7 w 62"/>
                  <a:gd name="T57" fmla="*/ 51 h 92"/>
                  <a:gd name="T58" fmla="*/ 7 w 62"/>
                  <a:gd name="T59" fmla="*/ 51 h 92"/>
                  <a:gd name="T60" fmla="*/ 11 w 62"/>
                  <a:gd name="T61" fmla="*/ 71 h 92"/>
                  <a:gd name="T62" fmla="*/ 11 w 62"/>
                  <a:gd name="T63" fmla="*/ 71 h 92"/>
                  <a:gd name="T64" fmla="*/ 24 w 62"/>
                  <a:gd name="T65" fmla="*/ 85 h 92"/>
                  <a:gd name="T66" fmla="*/ 24 w 62"/>
                  <a:gd name="T67" fmla="*/ 85 h 92"/>
                  <a:gd name="T68" fmla="*/ 25 w 62"/>
                  <a:gd name="T69" fmla="*/ 86 h 92"/>
                  <a:gd name="T70" fmla="*/ 25 w 62"/>
                  <a:gd name="T71" fmla="*/ 86 h 92"/>
                  <a:gd name="T72" fmla="*/ 39 w 62"/>
                  <a:gd name="T73" fmla="*/ 77 h 92"/>
                  <a:gd name="T74" fmla="*/ 39 w 62"/>
                  <a:gd name="T75" fmla="*/ 77 h 92"/>
                  <a:gd name="T76" fmla="*/ 54 w 62"/>
                  <a:gd name="T77" fmla="*/ 52 h 92"/>
                  <a:gd name="T78" fmla="*/ 54 w 62"/>
                  <a:gd name="T79" fmla="*/ 52 h 92"/>
                  <a:gd name="T80" fmla="*/ 54 w 62"/>
                  <a:gd name="T81" fmla="*/ 53 h 92"/>
                  <a:gd name="T82" fmla="*/ 55 w 62"/>
                  <a:gd name="T83" fmla="*/ 45 h 92"/>
                  <a:gd name="T84" fmla="*/ 55 w 62"/>
                  <a:gd name="T85" fmla="*/ 45 h 92"/>
                  <a:gd name="T86" fmla="*/ 49 w 62"/>
                  <a:gd name="T87" fmla="*/ 23 h 92"/>
                  <a:gd name="T88" fmla="*/ 49 w 62"/>
                  <a:gd name="T89" fmla="*/ 23 h 92"/>
                  <a:gd name="T90" fmla="*/ 51 w 62"/>
                  <a:gd name="T91" fmla="*/ 22 h 92"/>
                  <a:gd name="T92" fmla="*/ 49 w 62"/>
                  <a:gd name="T93" fmla="*/ 23 h 92"/>
                  <a:gd name="T94" fmla="*/ 36 w 62"/>
                  <a:gd name="T95" fmla="*/ 8 h 92"/>
                  <a:gd name="T96" fmla="*/ 36 w 62"/>
                  <a:gd name="T97" fmla="*/ 8 h 92"/>
                  <a:gd name="T98" fmla="*/ 32 w 62"/>
                  <a:gd name="T99" fmla="*/ 7 h 92"/>
                  <a:gd name="T100" fmla="*/ 32 w 62"/>
                  <a:gd name="T101" fmla="*/ 7 h 92"/>
                  <a:gd name="T102" fmla="*/ 18 w 62"/>
                  <a:gd name="T103" fmla="*/ 15 h 92"/>
                  <a:gd name="T104" fmla="*/ 15 w 62"/>
                  <a:gd name="T105" fmla="*/ 13 h 92"/>
                  <a:gd name="T106" fmla="*/ 15 w 62"/>
                  <a:gd name="T107" fmla="*/ 13 h 92"/>
                  <a:gd name="T108" fmla="*/ 15 w 62"/>
                  <a:gd name="T109" fmla="*/ 13 h 92"/>
                  <a:gd name="T110" fmla="*/ 14 w 62"/>
                  <a:gd name="T111" fmla="*/ 13 h 92"/>
                  <a:gd name="T112" fmla="*/ 15 w 62"/>
                  <a:gd name="T113"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92">
                    <a:moveTo>
                      <a:pt x="22" y="92"/>
                    </a:moveTo>
                    <a:cubicBezTo>
                      <a:pt x="15" y="90"/>
                      <a:pt x="10" y="83"/>
                      <a:pt x="5" y="74"/>
                    </a:cubicBezTo>
                    <a:cubicBezTo>
                      <a:pt x="5" y="74"/>
                      <a:pt x="5" y="74"/>
                      <a:pt x="5" y="74"/>
                    </a:cubicBezTo>
                    <a:cubicBezTo>
                      <a:pt x="2" y="67"/>
                      <a:pt x="0" y="59"/>
                      <a:pt x="0" y="51"/>
                    </a:cubicBezTo>
                    <a:cubicBezTo>
                      <a:pt x="0" y="51"/>
                      <a:pt x="0" y="51"/>
                      <a:pt x="0" y="51"/>
                    </a:cubicBezTo>
                    <a:cubicBezTo>
                      <a:pt x="0" y="47"/>
                      <a:pt x="0" y="44"/>
                      <a:pt x="1" y="41"/>
                    </a:cubicBezTo>
                    <a:cubicBezTo>
                      <a:pt x="1" y="41"/>
                      <a:pt x="1" y="41"/>
                      <a:pt x="1" y="41"/>
                    </a:cubicBezTo>
                    <a:cubicBezTo>
                      <a:pt x="3" y="30"/>
                      <a:pt x="7" y="19"/>
                      <a:pt x="13" y="11"/>
                    </a:cubicBezTo>
                    <a:cubicBezTo>
                      <a:pt x="13" y="11"/>
                      <a:pt x="13" y="11"/>
                      <a:pt x="13" y="11"/>
                    </a:cubicBezTo>
                    <a:cubicBezTo>
                      <a:pt x="13" y="11"/>
                      <a:pt x="13" y="11"/>
                      <a:pt x="13" y="11"/>
                    </a:cubicBezTo>
                    <a:cubicBezTo>
                      <a:pt x="17" y="5"/>
                      <a:pt x="24" y="0"/>
                      <a:pt x="32" y="0"/>
                    </a:cubicBezTo>
                    <a:cubicBezTo>
                      <a:pt x="32" y="0"/>
                      <a:pt x="32" y="0"/>
                      <a:pt x="32" y="0"/>
                    </a:cubicBezTo>
                    <a:cubicBezTo>
                      <a:pt x="34" y="0"/>
                      <a:pt x="36" y="1"/>
                      <a:pt x="37" y="1"/>
                    </a:cubicBezTo>
                    <a:cubicBezTo>
                      <a:pt x="37" y="1"/>
                      <a:pt x="37" y="1"/>
                      <a:pt x="37" y="1"/>
                    </a:cubicBezTo>
                    <a:cubicBezTo>
                      <a:pt x="44" y="3"/>
                      <a:pt x="50" y="10"/>
                      <a:pt x="55" y="20"/>
                    </a:cubicBezTo>
                    <a:cubicBezTo>
                      <a:pt x="55" y="20"/>
                      <a:pt x="55" y="20"/>
                      <a:pt x="55" y="20"/>
                    </a:cubicBezTo>
                    <a:cubicBezTo>
                      <a:pt x="59" y="27"/>
                      <a:pt x="62" y="36"/>
                      <a:pt x="62" y="45"/>
                    </a:cubicBezTo>
                    <a:cubicBezTo>
                      <a:pt x="62" y="45"/>
                      <a:pt x="62" y="45"/>
                      <a:pt x="62" y="45"/>
                    </a:cubicBezTo>
                    <a:cubicBezTo>
                      <a:pt x="62" y="48"/>
                      <a:pt x="61" y="51"/>
                      <a:pt x="61" y="54"/>
                    </a:cubicBezTo>
                    <a:cubicBezTo>
                      <a:pt x="61" y="54"/>
                      <a:pt x="61" y="54"/>
                      <a:pt x="61" y="54"/>
                    </a:cubicBezTo>
                    <a:cubicBezTo>
                      <a:pt x="58" y="66"/>
                      <a:pt x="51" y="76"/>
                      <a:pt x="44" y="82"/>
                    </a:cubicBezTo>
                    <a:cubicBezTo>
                      <a:pt x="44" y="82"/>
                      <a:pt x="44" y="82"/>
                      <a:pt x="44" y="82"/>
                    </a:cubicBezTo>
                    <a:cubicBezTo>
                      <a:pt x="38" y="88"/>
                      <a:pt x="31" y="92"/>
                      <a:pt x="25" y="92"/>
                    </a:cubicBezTo>
                    <a:cubicBezTo>
                      <a:pt x="25" y="92"/>
                      <a:pt x="25" y="92"/>
                      <a:pt x="25" y="92"/>
                    </a:cubicBezTo>
                    <a:cubicBezTo>
                      <a:pt x="24" y="92"/>
                      <a:pt x="23" y="92"/>
                      <a:pt x="22" y="92"/>
                    </a:cubicBezTo>
                    <a:close/>
                    <a:moveTo>
                      <a:pt x="18" y="15"/>
                    </a:moveTo>
                    <a:cubicBezTo>
                      <a:pt x="13" y="22"/>
                      <a:pt x="10" y="32"/>
                      <a:pt x="8" y="42"/>
                    </a:cubicBezTo>
                    <a:cubicBezTo>
                      <a:pt x="8" y="42"/>
                      <a:pt x="8" y="42"/>
                      <a:pt x="8" y="42"/>
                    </a:cubicBezTo>
                    <a:cubicBezTo>
                      <a:pt x="7" y="45"/>
                      <a:pt x="7" y="48"/>
                      <a:pt x="7" y="51"/>
                    </a:cubicBezTo>
                    <a:cubicBezTo>
                      <a:pt x="7" y="51"/>
                      <a:pt x="7" y="51"/>
                      <a:pt x="7" y="51"/>
                    </a:cubicBezTo>
                    <a:cubicBezTo>
                      <a:pt x="7" y="58"/>
                      <a:pt x="9" y="65"/>
                      <a:pt x="11" y="71"/>
                    </a:cubicBezTo>
                    <a:cubicBezTo>
                      <a:pt x="11" y="71"/>
                      <a:pt x="11" y="71"/>
                      <a:pt x="11" y="71"/>
                    </a:cubicBezTo>
                    <a:cubicBezTo>
                      <a:pt x="15" y="79"/>
                      <a:pt x="21" y="85"/>
                      <a:pt x="24" y="85"/>
                    </a:cubicBezTo>
                    <a:cubicBezTo>
                      <a:pt x="24" y="85"/>
                      <a:pt x="24" y="85"/>
                      <a:pt x="24" y="85"/>
                    </a:cubicBezTo>
                    <a:cubicBezTo>
                      <a:pt x="24" y="86"/>
                      <a:pt x="24" y="86"/>
                      <a:pt x="25" y="86"/>
                    </a:cubicBezTo>
                    <a:cubicBezTo>
                      <a:pt x="25" y="86"/>
                      <a:pt x="25" y="86"/>
                      <a:pt x="25" y="86"/>
                    </a:cubicBezTo>
                    <a:cubicBezTo>
                      <a:pt x="28" y="86"/>
                      <a:pt x="34" y="83"/>
                      <a:pt x="39" y="77"/>
                    </a:cubicBezTo>
                    <a:cubicBezTo>
                      <a:pt x="39" y="77"/>
                      <a:pt x="39" y="77"/>
                      <a:pt x="39" y="77"/>
                    </a:cubicBezTo>
                    <a:cubicBezTo>
                      <a:pt x="46" y="71"/>
                      <a:pt x="52" y="63"/>
                      <a:pt x="54" y="52"/>
                    </a:cubicBezTo>
                    <a:cubicBezTo>
                      <a:pt x="54" y="52"/>
                      <a:pt x="54" y="52"/>
                      <a:pt x="54" y="52"/>
                    </a:cubicBezTo>
                    <a:cubicBezTo>
                      <a:pt x="54" y="53"/>
                      <a:pt x="54" y="53"/>
                      <a:pt x="54" y="53"/>
                    </a:cubicBezTo>
                    <a:cubicBezTo>
                      <a:pt x="55" y="50"/>
                      <a:pt x="55" y="48"/>
                      <a:pt x="55" y="45"/>
                    </a:cubicBezTo>
                    <a:cubicBezTo>
                      <a:pt x="55" y="45"/>
                      <a:pt x="55" y="45"/>
                      <a:pt x="55" y="45"/>
                    </a:cubicBezTo>
                    <a:cubicBezTo>
                      <a:pt x="55" y="38"/>
                      <a:pt x="53" y="30"/>
                      <a:pt x="49" y="23"/>
                    </a:cubicBezTo>
                    <a:cubicBezTo>
                      <a:pt x="49" y="23"/>
                      <a:pt x="49" y="23"/>
                      <a:pt x="49" y="23"/>
                    </a:cubicBezTo>
                    <a:cubicBezTo>
                      <a:pt x="51" y="22"/>
                      <a:pt x="51" y="22"/>
                      <a:pt x="51" y="22"/>
                    </a:cubicBezTo>
                    <a:cubicBezTo>
                      <a:pt x="49" y="23"/>
                      <a:pt x="49" y="23"/>
                      <a:pt x="49" y="23"/>
                    </a:cubicBezTo>
                    <a:cubicBezTo>
                      <a:pt x="45" y="14"/>
                      <a:pt x="38" y="8"/>
                      <a:pt x="36" y="8"/>
                    </a:cubicBezTo>
                    <a:cubicBezTo>
                      <a:pt x="36" y="8"/>
                      <a:pt x="36" y="8"/>
                      <a:pt x="36" y="8"/>
                    </a:cubicBezTo>
                    <a:cubicBezTo>
                      <a:pt x="34" y="7"/>
                      <a:pt x="33" y="7"/>
                      <a:pt x="32" y="7"/>
                    </a:cubicBezTo>
                    <a:cubicBezTo>
                      <a:pt x="32" y="7"/>
                      <a:pt x="32" y="7"/>
                      <a:pt x="32" y="7"/>
                    </a:cubicBezTo>
                    <a:cubicBezTo>
                      <a:pt x="26" y="7"/>
                      <a:pt x="22" y="10"/>
                      <a:pt x="18" y="15"/>
                    </a:cubicBezTo>
                    <a:close/>
                    <a:moveTo>
                      <a:pt x="15" y="13"/>
                    </a:moveTo>
                    <a:cubicBezTo>
                      <a:pt x="15" y="13"/>
                      <a:pt x="15" y="13"/>
                      <a:pt x="15" y="13"/>
                    </a:cubicBezTo>
                    <a:cubicBezTo>
                      <a:pt x="15" y="13"/>
                      <a:pt x="15" y="13"/>
                      <a:pt x="15" y="13"/>
                    </a:cubicBezTo>
                    <a:cubicBezTo>
                      <a:pt x="14" y="13"/>
                      <a:pt x="14" y="13"/>
                      <a:pt x="14" y="13"/>
                    </a:cubicBezTo>
                    <a:cubicBezTo>
                      <a:pt x="15" y="13"/>
                      <a:pt x="15" y="13"/>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2" name="Freeform 1316"/>
              <p:cNvSpPr/>
              <p:nvPr/>
            </p:nvSpPr>
            <p:spPr bwMode="auto">
              <a:xfrm>
                <a:off x="7502526" y="7791451"/>
                <a:ext cx="92075" cy="11113"/>
              </a:xfrm>
              <a:custGeom>
                <a:avLst/>
                <a:gdLst>
                  <a:gd name="T0" fmla="*/ 58 w 58"/>
                  <a:gd name="T1" fmla="*/ 0 h 7"/>
                  <a:gd name="T2" fmla="*/ 58 w 58"/>
                  <a:gd name="T3" fmla="*/ 3 h 7"/>
                  <a:gd name="T4" fmla="*/ 0 w 58"/>
                  <a:gd name="T5" fmla="*/ 7 h 7"/>
                  <a:gd name="T6" fmla="*/ 0 w 58"/>
                  <a:gd name="T7" fmla="*/ 3 h 7"/>
                  <a:gd name="T8" fmla="*/ 58 w 58"/>
                  <a:gd name="T9" fmla="*/ 0 h 7"/>
                  <a:gd name="T10" fmla="*/ 58 w 58"/>
                  <a:gd name="T11" fmla="*/ 0 h 7"/>
                </a:gdLst>
                <a:ahLst/>
                <a:cxnLst>
                  <a:cxn ang="0">
                    <a:pos x="T0" y="T1"/>
                  </a:cxn>
                  <a:cxn ang="0">
                    <a:pos x="T2" y="T3"/>
                  </a:cxn>
                  <a:cxn ang="0">
                    <a:pos x="T4" y="T5"/>
                  </a:cxn>
                  <a:cxn ang="0">
                    <a:pos x="T6" y="T7"/>
                  </a:cxn>
                  <a:cxn ang="0">
                    <a:pos x="T8" y="T9"/>
                  </a:cxn>
                  <a:cxn ang="0">
                    <a:pos x="T10" y="T11"/>
                  </a:cxn>
                </a:cxnLst>
                <a:rect l="0" t="0" r="r" b="b"/>
                <a:pathLst>
                  <a:path w="58" h="7">
                    <a:moveTo>
                      <a:pt x="58" y="0"/>
                    </a:moveTo>
                    <a:lnTo>
                      <a:pt x="58" y="3"/>
                    </a:lnTo>
                    <a:lnTo>
                      <a:pt x="0" y="7"/>
                    </a:lnTo>
                    <a:lnTo>
                      <a:pt x="0" y="3"/>
                    </a:lnTo>
                    <a:lnTo>
                      <a:pt x="58" y="0"/>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3" name="Freeform 1317"/>
              <p:cNvSpPr/>
              <p:nvPr/>
            </p:nvSpPr>
            <p:spPr bwMode="auto">
              <a:xfrm>
                <a:off x="7499351" y="7788276"/>
                <a:ext cx="100013" cy="17463"/>
              </a:xfrm>
              <a:custGeom>
                <a:avLst/>
                <a:gdLst>
                  <a:gd name="T0" fmla="*/ 0 w 63"/>
                  <a:gd name="T1" fmla="*/ 9 h 11"/>
                  <a:gd name="T2" fmla="*/ 0 w 63"/>
                  <a:gd name="T3" fmla="*/ 3 h 11"/>
                  <a:gd name="T4" fmla="*/ 60 w 63"/>
                  <a:gd name="T5" fmla="*/ 0 h 11"/>
                  <a:gd name="T6" fmla="*/ 63 w 63"/>
                  <a:gd name="T7" fmla="*/ 0 h 11"/>
                  <a:gd name="T8" fmla="*/ 63 w 63"/>
                  <a:gd name="T9" fmla="*/ 2 h 11"/>
                  <a:gd name="T10" fmla="*/ 63 w 63"/>
                  <a:gd name="T11" fmla="*/ 8 h 11"/>
                  <a:gd name="T12" fmla="*/ 1 w 63"/>
                  <a:gd name="T13" fmla="*/ 11 h 11"/>
                  <a:gd name="T14" fmla="*/ 0 w 63"/>
                  <a:gd name="T15" fmla="*/ 9 h 11"/>
                  <a:gd name="T16" fmla="*/ 0 w 63"/>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1">
                    <a:moveTo>
                      <a:pt x="0" y="9"/>
                    </a:moveTo>
                    <a:lnTo>
                      <a:pt x="0" y="3"/>
                    </a:lnTo>
                    <a:lnTo>
                      <a:pt x="60" y="0"/>
                    </a:lnTo>
                    <a:lnTo>
                      <a:pt x="63" y="0"/>
                    </a:lnTo>
                    <a:lnTo>
                      <a:pt x="63" y="2"/>
                    </a:lnTo>
                    <a:lnTo>
                      <a:pt x="63" y="8"/>
                    </a:lnTo>
                    <a:lnTo>
                      <a:pt x="1" y="11"/>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4" name="Freeform 1318"/>
              <p:cNvSpPr>
                <a:spLocks noEditPoints="1"/>
              </p:cNvSpPr>
              <p:nvPr/>
            </p:nvSpPr>
            <p:spPr bwMode="auto">
              <a:xfrm>
                <a:off x="7573964" y="7661276"/>
                <a:ext cx="128588" cy="90488"/>
              </a:xfrm>
              <a:custGeom>
                <a:avLst/>
                <a:gdLst>
                  <a:gd name="T0" fmla="*/ 1 w 74"/>
                  <a:gd name="T1" fmla="*/ 48 h 52"/>
                  <a:gd name="T2" fmla="*/ 42 w 74"/>
                  <a:gd name="T3" fmla="*/ 31 h 52"/>
                  <a:gd name="T4" fmla="*/ 42 w 74"/>
                  <a:gd name="T5" fmla="*/ 31 h 52"/>
                  <a:gd name="T6" fmla="*/ 70 w 74"/>
                  <a:gd name="T7" fmla="*/ 11 h 52"/>
                  <a:gd name="T8" fmla="*/ 70 w 74"/>
                  <a:gd name="T9" fmla="*/ 11 h 52"/>
                  <a:gd name="T10" fmla="*/ 71 w 74"/>
                  <a:gd name="T11" fmla="*/ 0 h 52"/>
                  <a:gd name="T12" fmla="*/ 74 w 74"/>
                  <a:gd name="T13" fmla="*/ 0 h 52"/>
                  <a:gd name="T14" fmla="*/ 73 w 74"/>
                  <a:gd name="T15" fmla="*/ 12 h 52"/>
                  <a:gd name="T16" fmla="*/ 73 w 74"/>
                  <a:gd name="T17" fmla="*/ 12 h 52"/>
                  <a:gd name="T18" fmla="*/ 44 w 74"/>
                  <a:gd name="T19" fmla="*/ 33 h 52"/>
                  <a:gd name="T20" fmla="*/ 44 w 74"/>
                  <a:gd name="T21" fmla="*/ 33 h 52"/>
                  <a:gd name="T22" fmla="*/ 0 w 74"/>
                  <a:gd name="T23" fmla="*/ 50 h 52"/>
                  <a:gd name="T24" fmla="*/ 0 w 74"/>
                  <a:gd name="T25" fmla="*/ 50 h 52"/>
                  <a:gd name="T26" fmla="*/ 0 w 74"/>
                  <a:gd name="T27" fmla="*/ 50 h 52"/>
                  <a:gd name="T28" fmla="*/ 1 w 74"/>
                  <a:gd name="T29" fmla="*/ 48 h 52"/>
                  <a:gd name="T30" fmla="*/ 1 w 74"/>
                  <a:gd name="T31" fmla="*/ 48 h 52"/>
                  <a:gd name="T32" fmla="*/ 71 w 74"/>
                  <a:gd name="T33" fmla="*/ 0 h 52"/>
                  <a:gd name="T34" fmla="*/ 71 w 74"/>
                  <a:gd name="T35" fmla="*/ 0 h 52"/>
                  <a:gd name="T36" fmla="*/ 71 w 74"/>
                  <a:gd name="T37" fmla="*/ 0 h 52"/>
                  <a:gd name="T38" fmla="*/ 71 w 74"/>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2">
                    <a:moveTo>
                      <a:pt x="1" y="48"/>
                    </a:moveTo>
                    <a:cubicBezTo>
                      <a:pt x="9" y="50"/>
                      <a:pt x="27" y="40"/>
                      <a:pt x="42" y="31"/>
                    </a:cubicBezTo>
                    <a:cubicBezTo>
                      <a:pt x="42" y="31"/>
                      <a:pt x="42" y="31"/>
                      <a:pt x="42" y="31"/>
                    </a:cubicBezTo>
                    <a:cubicBezTo>
                      <a:pt x="56" y="22"/>
                      <a:pt x="68" y="13"/>
                      <a:pt x="70" y="11"/>
                    </a:cubicBezTo>
                    <a:cubicBezTo>
                      <a:pt x="70" y="11"/>
                      <a:pt x="70" y="11"/>
                      <a:pt x="70" y="11"/>
                    </a:cubicBezTo>
                    <a:cubicBezTo>
                      <a:pt x="71" y="0"/>
                      <a:pt x="71" y="0"/>
                      <a:pt x="71" y="0"/>
                    </a:cubicBezTo>
                    <a:cubicBezTo>
                      <a:pt x="74" y="0"/>
                      <a:pt x="74" y="0"/>
                      <a:pt x="74" y="0"/>
                    </a:cubicBezTo>
                    <a:cubicBezTo>
                      <a:pt x="73" y="12"/>
                      <a:pt x="73" y="12"/>
                      <a:pt x="73" y="12"/>
                    </a:cubicBezTo>
                    <a:cubicBezTo>
                      <a:pt x="73" y="12"/>
                      <a:pt x="73" y="12"/>
                      <a:pt x="73" y="12"/>
                    </a:cubicBezTo>
                    <a:cubicBezTo>
                      <a:pt x="73" y="12"/>
                      <a:pt x="59" y="23"/>
                      <a:pt x="44" y="33"/>
                    </a:cubicBezTo>
                    <a:cubicBezTo>
                      <a:pt x="44" y="33"/>
                      <a:pt x="44" y="33"/>
                      <a:pt x="44" y="33"/>
                    </a:cubicBezTo>
                    <a:cubicBezTo>
                      <a:pt x="28" y="43"/>
                      <a:pt x="10" y="52"/>
                      <a:pt x="0" y="50"/>
                    </a:cubicBezTo>
                    <a:cubicBezTo>
                      <a:pt x="0" y="50"/>
                      <a:pt x="0" y="50"/>
                      <a:pt x="0" y="50"/>
                    </a:cubicBezTo>
                    <a:cubicBezTo>
                      <a:pt x="0" y="50"/>
                      <a:pt x="0" y="50"/>
                      <a:pt x="0" y="50"/>
                    </a:cubicBezTo>
                    <a:cubicBezTo>
                      <a:pt x="1" y="48"/>
                      <a:pt x="1" y="48"/>
                      <a:pt x="1" y="48"/>
                    </a:cubicBezTo>
                    <a:cubicBezTo>
                      <a:pt x="1" y="48"/>
                      <a:pt x="1" y="48"/>
                      <a:pt x="1" y="48"/>
                    </a:cubicBezTo>
                    <a:close/>
                    <a:moveTo>
                      <a:pt x="71" y="0"/>
                    </a:moveTo>
                    <a:cubicBezTo>
                      <a:pt x="71" y="0"/>
                      <a:pt x="71" y="0"/>
                      <a:pt x="71" y="0"/>
                    </a:cubicBezTo>
                    <a:cubicBezTo>
                      <a:pt x="71" y="0"/>
                      <a:pt x="71" y="0"/>
                      <a:pt x="71" y="0"/>
                    </a:cubicBezTo>
                    <a:cubicBezTo>
                      <a:pt x="71" y="0"/>
                      <a:pt x="71"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1319"/>
              <p:cNvSpPr>
                <a:spLocks noEditPoints="1"/>
              </p:cNvSpPr>
              <p:nvPr/>
            </p:nvSpPr>
            <p:spPr bwMode="auto">
              <a:xfrm>
                <a:off x="7570789" y="7656513"/>
                <a:ext cx="136525" cy="96838"/>
              </a:xfrm>
              <a:custGeom>
                <a:avLst/>
                <a:gdLst>
                  <a:gd name="T0" fmla="*/ 2 w 78"/>
                  <a:gd name="T1" fmla="*/ 55 h 56"/>
                  <a:gd name="T2" fmla="*/ 0 w 78"/>
                  <a:gd name="T3" fmla="*/ 55 h 56"/>
                  <a:gd name="T4" fmla="*/ 1 w 78"/>
                  <a:gd name="T5" fmla="*/ 48 h 56"/>
                  <a:gd name="T6" fmla="*/ 3 w 78"/>
                  <a:gd name="T7" fmla="*/ 49 h 56"/>
                  <a:gd name="T8" fmla="*/ 3 w 78"/>
                  <a:gd name="T9" fmla="*/ 49 h 56"/>
                  <a:gd name="T10" fmla="*/ 3 w 78"/>
                  <a:gd name="T11" fmla="*/ 49 h 56"/>
                  <a:gd name="T12" fmla="*/ 3 w 78"/>
                  <a:gd name="T13" fmla="*/ 49 h 56"/>
                  <a:gd name="T14" fmla="*/ 3 w 78"/>
                  <a:gd name="T15" fmla="*/ 49 h 56"/>
                  <a:gd name="T16" fmla="*/ 3 w 78"/>
                  <a:gd name="T17" fmla="*/ 49 h 56"/>
                  <a:gd name="T18" fmla="*/ 3 w 78"/>
                  <a:gd name="T19" fmla="*/ 49 h 56"/>
                  <a:gd name="T20" fmla="*/ 3 w 78"/>
                  <a:gd name="T21" fmla="*/ 49 h 56"/>
                  <a:gd name="T22" fmla="*/ 3 w 78"/>
                  <a:gd name="T23" fmla="*/ 49 h 56"/>
                  <a:gd name="T24" fmla="*/ 3 w 78"/>
                  <a:gd name="T25" fmla="*/ 49 h 56"/>
                  <a:gd name="T26" fmla="*/ 3 w 78"/>
                  <a:gd name="T27" fmla="*/ 49 h 56"/>
                  <a:gd name="T28" fmla="*/ 5 w 78"/>
                  <a:gd name="T29" fmla="*/ 49 h 56"/>
                  <a:gd name="T30" fmla="*/ 5 w 78"/>
                  <a:gd name="T31" fmla="*/ 49 h 56"/>
                  <a:gd name="T32" fmla="*/ 43 w 78"/>
                  <a:gd name="T33" fmla="*/ 32 h 56"/>
                  <a:gd name="T34" fmla="*/ 43 w 78"/>
                  <a:gd name="T35" fmla="*/ 32 h 56"/>
                  <a:gd name="T36" fmla="*/ 70 w 78"/>
                  <a:gd name="T37" fmla="*/ 13 h 56"/>
                  <a:gd name="T38" fmla="*/ 70 w 78"/>
                  <a:gd name="T39" fmla="*/ 13 h 56"/>
                  <a:gd name="T40" fmla="*/ 71 w 78"/>
                  <a:gd name="T41" fmla="*/ 4 h 56"/>
                  <a:gd name="T42" fmla="*/ 68 w 78"/>
                  <a:gd name="T43" fmla="*/ 3 h 56"/>
                  <a:gd name="T44" fmla="*/ 71 w 78"/>
                  <a:gd name="T45" fmla="*/ 2 h 56"/>
                  <a:gd name="T46" fmla="*/ 71 w 78"/>
                  <a:gd name="T47" fmla="*/ 1 h 56"/>
                  <a:gd name="T48" fmla="*/ 73 w 78"/>
                  <a:gd name="T49" fmla="*/ 1 h 56"/>
                  <a:gd name="T50" fmla="*/ 75 w 78"/>
                  <a:gd name="T51" fmla="*/ 0 h 56"/>
                  <a:gd name="T52" fmla="*/ 75 w 78"/>
                  <a:gd name="T53" fmla="*/ 1 h 56"/>
                  <a:gd name="T54" fmla="*/ 78 w 78"/>
                  <a:gd name="T55" fmla="*/ 1 h 56"/>
                  <a:gd name="T56" fmla="*/ 77 w 78"/>
                  <a:gd name="T57" fmla="*/ 16 h 56"/>
                  <a:gd name="T58" fmla="*/ 76 w 78"/>
                  <a:gd name="T59" fmla="*/ 17 h 56"/>
                  <a:gd name="T60" fmla="*/ 76 w 78"/>
                  <a:gd name="T61" fmla="*/ 17 h 56"/>
                  <a:gd name="T62" fmla="*/ 47 w 78"/>
                  <a:gd name="T63" fmla="*/ 38 h 56"/>
                  <a:gd name="T64" fmla="*/ 47 w 78"/>
                  <a:gd name="T65" fmla="*/ 38 h 56"/>
                  <a:gd name="T66" fmla="*/ 5 w 78"/>
                  <a:gd name="T67" fmla="*/ 56 h 56"/>
                  <a:gd name="T68" fmla="*/ 5 w 78"/>
                  <a:gd name="T69" fmla="*/ 56 h 56"/>
                  <a:gd name="T70" fmla="*/ 2 w 78"/>
                  <a:gd name="T71" fmla="*/ 55 h 56"/>
                  <a:gd name="T72" fmla="*/ 3 w 78"/>
                  <a:gd name="T73" fmla="*/ 53 h 56"/>
                  <a:gd name="T74" fmla="*/ 3 w 78"/>
                  <a:gd name="T75" fmla="*/ 53 h 56"/>
                  <a:gd name="T76" fmla="*/ 3 w 78"/>
                  <a:gd name="T77" fmla="*/ 53 h 56"/>
                  <a:gd name="T78" fmla="*/ 2 w 78"/>
                  <a:gd name="T79" fmla="*/ 53 h 56"/>
                  <a:gd name="T80" fmla="*/ 2 w 78"/>
                  <a:gd name="T81" fmla="*/ 53 h 56"/>
                  <a:gd name="T82" fmla="*/ 2 w 78"/>
                  <a:gd name="T83" fmla="*/ 53 h 56"/>
                  <a:gd name="T84" fmla="*/ 2 w 78"/>
                  <a:gd name="T85" fmla="*/ 53 h 56"/>
                  <a:gd name="T86" fmla="*/ 2 w 78"/>
                  <a:gd name="T87" fmla="*/ 53 h 56"/>
                  <a:gd name="T88" fmla="*/ 2 w 78"/>
                  <a:gd name="T89" fmla="*/ 53 h 56"/>
                  <a:gd name="T90" fmla="*/ 3 w 78"/>
                  <a:gd name="T91" fmla="*/ 53 h 56"/>
                  <a:gd name="T92" fmla="*/ 3 w 78"/>
                  <a:gd name="T93" fmla="*/ 49 h 56"/>
                  <a:gd name="T94" fmla="*/ 3 w 78"/>
                  <a:gd name="T95" fmla="*/ 49 h 56"/>
                  <a:gd name="T96" fmla="*/ 3 w 78"/>
                  <a:gd name="T97" fmla="*/ 49 h 56"/>
                  <a:gd name="T98" fmla="*/ 3 w 78"/>
                  <a:gd name="T9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56">
                    <a:moveTo>
                      <a:pt x="2" y="55"/>
                    </a:moveTo>
                    <a:cubicBezTo>
                      <a:pt x="0" y="55"/>
                      <a:pt x="0" y="55"/>
                      <a:pt x="0" y="55"/>
                    </a:cubicBezTo>
                    <a:cubicBezTo>
                      <a:pt x="1" y="48"/>
                      <a:pt x="1" y="48"/>
                      <a:pt x="1" y="48"/>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4" y="49"/>
                      <a:pt x="5" y="49"/>
                      <a:pt x="5" y="49"/>
                    </a:cubicBezTo>
                    <a:cubicBezTo>
                      <a:pt x="5" y="49"/>
                      <a:pt x="5" y="49"/>
                      <a:pt x="5" y="49"/>
                    </a:cubicBezTo>
                    <a:cubicBezTo>
                      <a:pt x="13" y="49"/>
                      <a:pt x="29" y="41"/>
                      <a:pt x="43" y="32"/>
                    </a:cubicBezTo>
                    <a:cubicBezTo>
                      <a:pt x="43" y="32"/>
                      <a:pt x="43" y="32"/>
                      <a:pt x="43" y="32"/>
                    </a:cubicBezTo>
                    <a:cubicBezTo>
                      <a:pt x="56" y="24"/>
                      <a:pt x="67" y="15"/>
                      <a:pt x="70" y="13"/>
                    </a:cubicBezTo>
                    <a:cubicBezTo>
                      <a:pt x="70" y="13"/>
                      <a:pt x="70" y="13"/>
                      <a:pt x="70" y="13"/>
                    </a:cubicBezTo>
                    <a:cubicBezTo>
                      <a:pt x="71" y="4"/>
                      <a:pt x="71" y="4"/>
                      <a:pt x="71" y="4"/>
                    </a:cubicBezTo>
                    <a:cubicBezTo>
                      <a:pt x="68" y="3"/>
                      <a:pt x="68" y="3"/>
                      <a:pt x="68" y="3"/>
                    </a:cubicBezTo>
                    <a:cubicBezTo>
                      <a:pt x="71" y="2"/>
                      <a:pt x="71" y="2"/>
                      <a:pt x="71" y="2"/>
                    </a:cubicBezTo>
                    <a:cubicBezTo>
                      <a:pt x="71" y="1"/>
                      <a:pt x="71" y="1"/>
                      <a:pt x="71" y="1"/>
                    </a:cubicBezTo>
                    <a:cubicBezTo>
                      <a:pt x="73" y="1"/>
                      <a:pt x="73" y="1"/>
                      <a:pt x="73" y="1"/>
                    </a:cubicBezTo>
                    <a:cubicBezTo>
                      <a:pt x="75" y="0"/>
                      <a:pt x="75" y="0"/>
                      <a:pt x="75" y="0"/>
                    </a:cubicBezTo>
                    <a:cubicBezTo>
                      <a:pt x="75" y="1"/>
                      <a:pt x="75" y="1"/>
                      <a:pt x="75" y="1"/>
                    </a:cubicBezTo>
                    <a:cubicBezTo>
                      <a:pt x="78" y="1"/>
                      <a:pt x="78" y="1"/>
                      <a:pt x="78" y="1"/>
                    </a:cubicBezTo>
                    <a:cubicBezTo>
                      <a:pt x="77" y="16"/>
                      <a:pt x="77" y="16"/>
                      <a:pt x="77" y="16"/>
                    </a:cubicBezTo>
                    <a:cubicBezTo>
                      <a:pt x="76" y="17"/>
                      <a:pt x="76" y="17"/>
                      <a:pt x="76" y="17"/>
                    </a:cubicBezTo>
                    <a:cubicBezTo>
                      <a:pt x="76" y="17"/>
                      <a:pt x="76" y="17"/>
                      <a:pt x="76" y="17"/>
                    </a:cubicBezTo>
                    <a:cubicBezTo>
                      <a:pt x="76" y="17"/>
                      <a:pt x="62" y="28"/>
                      <a:pt x="47" y="38"/>
                    </a:cubicBezTo>
                    <a:cubicBezTo>
                      <a:pt x="47" y="38"/>
                      <a:pt x="47" y="38"/>
                      <a:pt x="47" y="38"/>
                    </a:cubicBezTo>
                    <a:cubicBezTo>
                      <a:pt x="32" y="47"/>
                      <a:pt x="16" y="56"/>
                      <a:pt x="5" y="56"/>
                    </a:cubicBezTo>
                    <a:cubicBezTo>
                      <a:pt x="5" y="56"/>
                      <a:pt x="5" y="56"/>
                      <a:pt x="5" y="56"/>
                    </a:cubicBezTo>
                    <a:cubicBezTo>
                      <a:pt x="4" y="56"/>
                      <a:pt x="3" y="56"/>
                      <a:pt x="2" y="55"/>
                    </a:cubicBezTo>
                    <a:close/>
                    <a:moveTo>
                      <a:pt x="3" y="53"/>
                    </a:moveTo>
                    <a:cubicBezTo>
                      <a:pt x="3" y="53"/>
                      <a:pt x="3" y="53"/>
                      <a:pt x="3" y="53"/>
                    </a:cubicBezTo>
                    <a:cubicBezTo>
                      <a:pt x="3" y="53"/>
                      <a:pt x="3" y="53"/>
                      <a:pt x="3" y="53"/>
                    </a:cubicBezTo>
                    <a:cubicBezTo>
                      <a:pt x="2" y="53"/>
                      <a:pt x="2" y="53"/>
                      <a:pt x="2" y="53"/>
                    </a:cubicBezTo>
                    <a:cubicBezTo>
                      <a:pt x="2" y="53"/>
                      <a:pt x="2" y="53"/>
                      <a:pt x="2" y="53"/>
                    </a:cubicBezTo>
                    <a:cubicBezTo>
                      <a:pt x="2" y="53"/>
                      <a:pt x="2" y="53"/>
                      <a:pt x="2" y="53"/>
                    </a:cubicBezTo>
                    <a:cubicBezTo>
                      <a:pt x="2" y="53"/>
                      <a:pt x="2" y="53"/>
                      <a:pt x="2" y="53"/>
                    </a:cubicBezTo>
                    <a:cubicBezTo>
                      <a:pt x="2" y="53"/>
                      <a:pt x="2" y="53"/>
                      <a:pt x="2" y="53"/>
                    </a:cubicBezTo>
                    <a:cubicBezTo>
                      <a:pt x="2" y="53"/>
                      <a:pt x="2" y="53"/>
                      <a:pt x="2" y="53"/>
                    </a:cubicBezTo>
                    <a:cubicBezTo>
                      <a:pt x="2" y="53"/>
                      <a:pt x="2" y="53"/>
                      <a:pt x="3" y="53"/>
                    </a:cubicBezTo>
                    <a:close/>
                    <a:moveTo>
                      <a:pt x="3" y="49"/>
                    </a:moveTo>
                    <a:cubicBezTo>
                      <a:pt x="3" y="49"/>
                      <a:pt x="3" y="49"/>
                      <a:pt x="3" y="49"/>
                    </a:cubicBezTo>
                    <a:cubicBezTo>
                      <a:pt x="3" y="49"/>
                      <a:pt x="3" y="49"/>
                      <a:pt x="3" y="49"/>
                    </a:cubicBezTo>
                    <a:cubicBezTo>
                      <a:pt x="3" y="49"/>
                      <a:pt x="3" y="49"/>
                      <a:pt x="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6" name="Freeform 1320"/>
              <p:cNvSpPr/>
              <p:nvPr/>
            </p:nvSpPr>
            <p:spPr bwMode="auto">
              <a:xfrm>
                <a:off x="7696201" y="7675563"/>
                <a:ext cx="25400" cy="9525"/>
              </a:xfrm>
              <a:custGeom>
                <a:avLst/>
                <a:gdLst>
                  <a:gd name="T0" fmla="*/ 16 w 16"/>
                  <a:gd name="T1" fmla="*/ 0 h 6"/>
                  <a:gd name="T2" fmla="*/ 16 w 16"/>
                  <a:gd name="T3" fmla="*/ 3 h 6"/>
                  <a:gd name="T4" fmla="*/ 1 w 16"/>
                  <a:gd name="T5" fmla="*/ 6 h 6"/>
                  <a:gd name="T6" fmla="*/ 0 w 16"/>
                  <a:gd name="T7" fmla="*/ 3 h 6"/>
                  <a:gd name="T8" fmla="*/ 16 w 16"/>
                  <a:gd name="T9" fmla="*/ 0 h 6"/>
                  <a:gd name="T10" fmla="*/ 16 w 16"/>
                  <a:gd name="T11" fmla="*/ 0 h 6"/>
                </a:gdLst>
                <a:ahLst/>
                <a:cxnLst>
                  <a:cxn ang="0">
                    <a:pos x="T0" y="T1"/>
                  </a:cxn>
                  <a:cxn ang="0">
                    <a:pos x="T2" y="T3"/>
                  </a:cxn>
                  <a:cxn ang="0">
                    <a:pos x="T4" y="T5"/>
                  </a:cxn>
                  <a:cxn ang="0">
                    <a:pos x="T6" y="T7"/>
                  </a:cxn>
                  <a:cxn ang="0">
                    <a:pos x="T8" y="T9"/>
                  </a:cxn>
                  <a:cxn ang="0">
                    <a:pos x="T10" y="T11"/>
                  </a:cxn>
                </a:cxnLst>
                <a:rect l="0" t="0" r="r" b="b"/>
                <a:pathLst>
                  <a:path w="16" h="6">
                    <a:moveTo>
                      <a:pt x="16" y="0"/>
                    </a:moveTo>
                    <a:lnTo>
                      <a:pt x="16" y="3"/>
                    </a:lnTo>
                    <a:lnTo>
                      <a:pt x="1" y="6"/>
                    </a:lnTo>
                    <a:lnTo>
                      <a:pt x="0" y="3"/>
                    </a:lnTo>
                    <a:lnTo>
                      <a:pt x="16" y="0"/>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7" name="Freeform 1321"/>
              <p:cNvSpPr/>
              <p:nvPr/>
            </p:nvSpPr>
            <p:spPr bwMode="auto">
              <a:xfrm>
                <a:off x="7693026" y="7670801"/>
                <a:ext cx="34925" cy="17463"/>
              </a:xfrm>
              <a:custGeom>
                <a:avLst/>
                <a:gdLst>
                  <a:gd name="T0" fmla="*/ 0 w 22"/>
                  <a:gd name="T1" fmla="*/ 5 h 11"/>
                  <a:gd name="T2" fmla="*/ 18 w 22"/>
                  <a:gd name="T3" fmla="*/ 0 h 11"/>
                  <a:gd name="T4" fmla="*/ 21 w 22"/>
                  <a:gd name="T5" fmla="*/ 0 h 11"/>
                  <a:gd name="T6" fmla="*/ 22 w 22"/>
                  <a:gd name="T7" fmla="*/ 8 h 11"/>
                  <a:gd name="T8" fmla="*/ 1 w 22"/>
                  <a:gd name="T9" fmla="*/ 11 h 11"/>
                  <a:gd name="T10" fmla="*/ 0 w 22"/>
                  <a:gd name="T11" fmla="*/ 5 h 11"/>
                  <a:gd name="T12" fmla="*/ 0 w 22"/>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0" y="5"/>
                    </a:moveTo>
                    <a:lnTo>
                      <a:pt x="18" y="0"/>
                    </a:lnTo>
                    <a:lnTo>
                      <a:pt x="21" y="0"/>
                    </a:lnTo>
                    <a:lnTo>
                      <a:pt x="22" y="8"/>
                    </a:lnTo>
                    <a:lnTo>
                      <a:pt x="1" y="11"/>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8" name="Freeform 1322"/>
              <p:cNvSpPr/>
              <p:nvPr/>
            </p:nvSpPr>
            <p:spPr bwMode="auto">
              <a:xfrm>
                <a:off x="7697789" y="7662863"/>
                <a:ext cx="17463" cy="19050"/>
              </a:xfrm>
              <a:custGeom>
                <a:avLst/>
                <a:gdLst>
                  <a:gd name="T0" fmla="*/ 9 w 11"/>
                  <a:gd name="T1" fmla="*/ 0 h 12"/>
                  <a:gd name="T2" fmla="*/ 11 w 11"/>
                  <a:gd name="T3" fmla="*/ 2 h 12"/>
                  <a:gd name="T4" fmla="*/ 2 w 11"/>
                  <a:gd name="T5" fmla="*/ 12 h 12"/>
                  <a:gd name="T6" fmla="*/ 0 w 11"/>
                  <a:gd name="T7" fmla="*/ 10 h 12"/>
                  <a:gd name="T8" fmla="*/ 9 w 11"/>
                  <a:gd name="T9" fmla="*/ 0 h 12"/>
                  <a:gd name="T10" fmla="*/ 9 w 11"/>
                  <a:gd name="T11" fmla="*/ 0 h 12"/>
                </a:gdLst>
                <a:ahLst/>
                <a:cxnLst>
                  <a:cxn ang="0">
                    <a:pos x="T0" y="T1"/>
                  </a:cxn>
                  <a:cxn ang="0">
                    <a:pos x="T2" y="T3"/>
                  </a:cxn>
                  <a:cxn ang="0">
                    <a:pos x="T4" y="T5"/>
                  </a:cxn>
                  <a:cxn ang="0">
                    <a:pos x="T6" y="T7"/>
                  </a:cxn>
                  <a:cxn ang="0">
                    <a:pos x="T8" y="T9"/>
                  </a:cxn>
                  <a:cxn ang="0">
                    <a:pos x="T10" y="T11"/>
                  </a:cxn>
                </a:cxnLst>
                <a:rect l="0" t="0" r="r" b="b"/>
                <a:pathLst>
                  <a:path w="11" h="12">
                    <a:moveTo>
                      <a:pt x="9" y="0"/>
                    </a:moveTo>
                    <a:lnTo>
                      <a:pt x="11" y="2"/>
                    </a:lnTo>
                    <a:lnTo>
                      <a:pt x="2" y="12"/>
                    </a:lnTo>
                    <a:lnTo>
                      <a:pt x="0" y="10"/>
                    </a:lnTo>
                    <a:lnTo>
                      <a:pt x="9"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9" name="Freeform 1323"/>
              <p:cNvSpPr/>
              <p:nvPr/>
            </p:nvSpPr>
            <p:spPr bwMode="auto">
              <a:xfrm>
                <a:off x="7693026" y="7658101"/>
                <a:ext cx="26988" cy="28575"/>
              </a:xfrm>
              <a:custGeom>
                <a:avLst/>
                <a:gdLst>
                  <a:gd name="T0" fmla="*/ 0 w 17"/>
                  <a:gd name="T1" fmla="*/ 14 h 18"/>
                  <a:gd name="T2" fmla="*/ 10 w 17"/>
                  <a:gd name="T3" fmla="*/ 2 h 18"/>
                  <a:gd name="T4" fmla="*/ 11 w 17"/>
                  <a:gd name="T5" fmla="*/ 0 h 18"/>
                  <a:gd name="T6" fmla="*/ 17 w 17"/>
                  <a:gd name="T7" fmla="*/ 5 h 18"/>
                  <a:gd name="T8" fmla="*/ 5 w 17"/>
                  <a:gd name="T9" fmla="*/ 18 h 18"/>
                  <a:gd name="T10" fmla="*/ 0 w 17"/>
                  <a:gd name="T11" fmla="*/ 14 h 18"/>
                  <a:gd name="T12" fmla="*/ 0 w 17"/>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0" y="14"/>
                    </a:moveTo>
                    <a:lnTo>
                      <a:pt x="10" y="2"/>
                    </a:lnTo>
                    <a:lnTo>
                      <a:pt x="11" y="0"/>
                    </a:lnTo>
                    <a:lnTo>
                      <a:pt x="17" y="5"/>
                    </a:lnTo>
                    <a:lnTo>
                      <a:pt x="5" y="18"/>
                    </a:lnTo>
                    <a:lnTo>
                      <a:pt x="0"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1324"/>
              <p:cNvSpPr/>
              <p:nvPr/>
            </p:nvSpPr>
            <p:spPr bwMode="auto">
              <a:xfrm>
                <a:off x="7459664" y="7753351"/>
                <a:ext cx="60325" cy="88900"/>
              </a:xfrm>
              <a:custGeom>
                <a:avLst/>
                <a:gdLst>
                  <a:gd name="T0" fmla="*/ 0 w 35"/>
                  <a:gd name="T1" fmla="*/ 39 h 51"/>
                  <a:gd name="T2" fmla="*/ 33 w 35"/>
                  <a:gd name="T3" fmla="*/ 0 h 51"/>
                  <a:gd name="T4" fmla="*/ 33 w 35"/>
                  <a:gd name="T5" fmla="*/ 0 h 51"/>
                  <a:gd name="T6" fmla="*/ 35 w 35"/>
                  <a:gd name="T7" fmla="*/ 3 h 51"/>
                  <a:gd name="T8" fmla="*/ 20 w 35"/>
                  <a:gd name="T9" fmla="*/ 16 h 51"/>
                  <a:gd name="T10" fmla="*/ 20 w 35"/>
                  <a:gd name="T11" fmla="*/ 16 h 51"/>
                  <a:gd name="T12" fmla="*/ 3 w 35"/>
                  <a:gd name="T13" fmla="*/ 39 h 51"/>
                  <a:gd name="T14" fmla="*/ 3 w 35"/>
                  <a:gd name="T15" fmla="*/ 39 h 51"/>
                  <a:gd name="T16" fmla="*/ 6 w 35"/>
                  <a:gd name="T17" fmla="*/ 51 h 51"/>
                  <a:gd name="T18" fmla="*/ 6 w 35"/>
                  <a:gd name="T19" fmla="*/ 51 h 51"/>
                  <a:gd name="T20" fmla="*/ 4 w 35"/>
                  <a:gd name="T21" fmla="*/ 51 h 51"/>
                  <a:gd name="T22" fmla="*/ 0 w 35"/>
                  <a:gd name="T23" fmla="*/ 39 h 51"/>
                  <a:gd name="T24" fmla="*/ 0 w 35"/>
                  <a:gd name="T25" fmla="*/ 39 h 51"/>
                  <a:gd name="T26" fmla="*/ 0 w 35"/>
                  <a:gd name="T27" fmla="*/ 39 h 51"/>
                  <a:gd name="T28" fmla="*/ 0 w 35"/>
                  <a:gd name="T2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51">
                    <a:moveTo>
                      <a:pt x="0" y="39"/>
                    </a:moveTo>
                    <a:cubicBezTo>
                      <a:pt x="4" y="25"/>
                      <a:pt x="33" y="1"/>
                      <a:pt x="33" y="0"/>
                    </a:cubicBezTo>
                    <a:cubicBezTo>
                      <a:pt x="33" y="0"/>
                      <a:pt x="33" y="0"/>
                      <a:pt x="33" y="0"/>
                    </a:cubicBezTo>
                    <a:cubicBezTo>
                      <a:pt x="35" y="3"/>
                      <a:pt x="35" y="3"/>
                      <a:pt x="35" y="3"/>
                    </a:cubicBezTo>
                    <a:cubicBezTo>
                      <a:pt x="35" y="3"/>
                      <a:pt x="28" y="9"/>
                      <a:pt x="20" y="16"/>
                    </a:cubicBezTo>
                    <a:cubicBezTo>
                      <a:pt x="20" y="16"/>
                      <a:pt x="20" y="16"/>
                      <a:pt x="20" y="16"/>
                    </a:cubicBezTo>
                    <a:cubicBezTo>
                      <a:pt x="12" y="24"/>
                      <a:pt x="4" y="33"/>
                      <a:pt x="3" y="39"/>
                    </a:cubicBezTo>
                    <a:cubicBezTo>
                      <a:pt x="3" y="39"/>
                      <a:pt x="3" y="39"/>
                      <a:pt x="3" y="39"/>
                    </a:cubicBezTo>
                    <a:cubicBezTo>
                      <a:pt x="4" y="41"/>
                      <a:pt x="6" y="48"/>
                      <a:pt x="6" y="51"/>
                    </a:cubicBezTo>
                    <a:cubicBezTo>
                      <a:pt x="6" y="51"/>
                      <a:pt x="6" y="51"/>
                      <a:pt x="6" y="51"/>
                    </a:cubicBezTo>
                    <a:cubicBezTo>
                      <a:pt x="4" y="51"/>
                      <a:pt x="4" y="51"/>
                      <a:pt x="4" y="51"/>
                    </a:cubicBezTo>
                    <a:cubicBezTo>
                      <a:pt x="3" y="49"/>
                      <a:pt x="0" y="39"/>
                      <a:pt x="0" y="39"/>
                    </a:cubicBezTo>
                    <a:cubicBezTo>
                      <a:pt x="0" y="39"/>
                      <a:pt x="0" y="39"/>
                      <a:pt x="0" y="39"/>
                    </a:cubicBezTo>
                    <a:cubicBezTo>
                      <a:pt x="0" y="39"/>
                      <a:pt x="0" y="39"/>
                      <a:pt x="0" y="39"/>
                    </a:cubicBezTo>
                    <a:cubicBezTo>
                      <a:pt x="0" y="39"/>
                      <a:pt x="0" y="39"/>
                      <a:pt x="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1325"/>
              <p:cNvSpPr/>
              <p:nvPr/>
            </p:nvSpPr>
            <p:spPr bwMode="auto">
              <a:xfrm>
                <a:off x="7456489" y="7747001"/>
                <a:ext cx="68263" cy="98425"/>
              </a:xfrm>
              <a:custGeom>
                <a:avLst/>
                <a:gdLst>
                  <a:gd name="T0" fmla="*/ 4 w 40"/>
                  <a:gd name="T1" fmla="*/ 55 h 57"/>
                  <a:gd name="T2" fmla="*/ 1 w 40"/>
                  <a:gd name="T3" fmla="*/ 45 h 57"/>
                  <a:gd name="T4" fmla="*/ 1 w 40"/>
                  <a:gd name="T5" fmla="*/ 45 h 57"/>
                  <a:gd name="T6" fmla="*/ 1 w 40"/>
                  <a:gd name="T7" fmla="*/ 45 h 57"/>
                  <a:gd name="T8" fmla="*/ 0 w 40"/>
                  <a:gd name="T9" fmla="*/ 44 h 57"/>
                  <a:gd name="T10" fmla="*/ 0 w 40"/>
                  <a:gd name="T11" fmla="*/ 44 h 57"/>
                  <a:gd name="T12" fmla="*/ 0 w 40"/>
                  <a:gd name="T13" fmla="*/ 44 h 57"/>
                  <a:gd name="T14" fmla="*/ 0 w 40"/>
                  <a:gd name="T15" fmla="*/ 44 h 57"/>
                  <a:gd name="T16" fmla="*/ 0 w 40"/>
                  <a:gd name="T17" fmla="*/ 44 h 57"/>
                  <a:gd name="T18" fmla="*/ 0 w 40"/>
                  <a:gd name="T19" fmla="*/ 43 h 57"/>
                  <a:gd name="T20" fmla="*/ 0 w 40"/>
                  <a:gd name="T21" fmla="*/ 42 h 57"/>
                  <a:gd name="T22" fmla="*/ 0 w 40"/>
                  <a:gd name="T23" fmla="*/ 42 h 57"/>
                  <a:gd name="T24" fmla="*/ 2 w 40"/>
                  <a:gd name="T25" fmla="*/ 43 h 57"/>
                  <a:gd name="T26" fmla="*/ 0 w 40"/>
                  <a:gd name="T27" fmla="*/ 42 h 57"/>
                  <a:gd name="T28" fmla="*/ 34 w 40"/>
                  <a:gd name="T29" fmla="*/ 3 h 57"/>
                  <a:gd name="T30" fmla="*/ 34 w 40"/>
                  <a:gd name="T31" fmla="*/ 3 h 57"/>
                  <a:gd name="T32" fmla="*/ 35 w 40"/>
                  <a:gd name="T33" fmla="*/ 0 h 57"/>
                  <a:gd name="T34" fmla="*/ 40 w 40"/>
                  <a:gd name="T35" fmla="*/ 7 h 57"/>
                  <a:gd name="T36" fmla="*/ 39 w 40"/>
                  <a:gd name="T37" fmla="*/ 8 h 57"/>
                  <a:gd name="T38" fmla="*/ 23 w 40"/>
                  <a:gd name="T39" fmla="*/ 22 h 57"/>
                  <a:gd name="T40" fmla="*/ 23 w 40"/>
                  <a:gd name="T41" fmla="*/ 22 h 57"/>
                  <a:gd name="T42" fmla="*/ 7 w 40"/>
                  <a:gd name="T43" fmla="*/ 43 h 57"/>
                  <a:gd name="T44" fmla="*/ 7 w 40"/>
                  <a:gd name="T45" fmla="*/ 43 h 57"/>
                  <a:gd name="T46" fmla="*/ 10 w 40"/>
                  <a:gd name="T47" fmla="*/ 54 h 57"/>
                  <a:gd name="T48" fmla="*/ 10 w 40"/>
                  <a:gd name="T49" fmla="*/ 54 h 57"/>
                  <a:gd name="T50" fmla="*/ 11 w 40"/>
                  <a:gd name="T51" fmla="*/ 56 h 57"/>
                  <a:gd name="T52" fmla="*/ 9 w 40"/>
                  <a:gd name="T53" fmla="*/ 57 h 57"/>
                  <a:gd name="T54" fmla="*/ 4 w 40"/>
                  <a:gd name="T55" fmla="*/ 57 h 57"/>
                  <a:gd name="T56" fmla="*/ 4 w 40"/>
                  <a:gd name="T57"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7">
                    <a:moveTo>
                      <a:pt x="4" y="55"/>
                    </a:moveTo>
                    <a:cubicBezTo>
                      <a:pt x="4" y="54"/>
                      <a:pt x="2" y="47"/>
                      <a:pt x="1" y="45"/>
                    </a:cubicBezTo>
                    <a:cubicBezTo>
                      <a:pt x="1" y="45"/>
                      <a:pt x="1" y="45"/>
                      <a:pt x="1" y="45"/>
                    </a:cubicBezTo>
                    <a:cubicBezTo>
                      <a:pt x="1" y="45"/>
                      <a:pt x="1" y="45"/>
                      <a:pt x="1" y="45"/>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3"/>
                      <a:pt x="0" y="43"/>
                      <a:pt x="0" y="43"/>
                    </a:cubicBezTo>
                    <a:cubicBezTo>
                      <a:pt x="0" y="42"/>
                      <a:pt x="0" y="42"/>
                      <a:pt x="0" y="42"/>
                    </a:cubicBezTo>
                    <a:cubicBezTo>
                      <a:pt x="0" y="42"/>
                      <a:pt x="0" y="42"/>
                      <a:pt x="0" y="42"/>
                    </a:cubicBezTo>
                    <a:cubicBezTo>
                      <a:pt x="2" y="43"/>
                      <a:pt x="2" y="43"/>
                      <a:pt x="2" y="43"/>
                    </a:cubicBezTo>
                    <a:cubicBezTo>
                      <a:pt x="0" y="42"/>
                      <a:pt x="0" y="42"/>
                      <a:pt x="0" y="42"/>
                    </a:cubicBezTo>
                    <a:cubicBezTo>
                      <a:pt x="4" y="28"/>
                      <a:pt x="30" y="6"/>
                      <a:pt x="34" y="3"/>
                    </a:cubicBezTo>
                    <a:cubicBezTo>
                      <a:pt x="34" y="3"/>
                      <a:pt x="34" y="3"/>
                      <a:pt x="34" y="3"/>
                    </a:cubicBezTo>
                    <a:cubicBezTo>
                      <a:pt x="35" y="0"/>
                      <a:pt x="35" y="0"/>
                      <a:pt x="35" y="0"/>
                    </a:cubicBezTo>
                    <a:cubicBezTo>
                      <a:pt x="40" y="7"/>
                      <a:pt x="40" y="7"/>
                      <a:pt x="40" y="7"/>
                    </a:cubicBezTo>
                    <a:cubicBezTo>
                      <a:pt x="39" y="8"/>
                      <a:pt x="39" y="8"/>
                      <a:pt x="39" y="8"/>
                    </a:cubicBezTo>
                    <a:cubicBezTo>
                      <a:pt x="38" y="8"/>
                      <a:pt x="31" y="14"/>
                      <a:pt x="23" y="22"/>
                    </a:cubicBezTo>
                    <a:cubicBezTo>
                      <a:pt x="23" y="22"/>
                      <a:pt x="23" y="22"/>
                      <a:pt x="23" y="22"/>
                    </a:cubicBezTo>
                    <a:cubicBezTo>
                      <a:pt x="16" y="29"/>
                      <a:pt x="9" y="38"/>
                      <a:pt x="7" y="43"/>
                    </a:cubicBezTo>
                    <a:cubicBezTo>
                      <a:pt x="7" y="43"/>
                      <a:pt x="7" y="43"/>
                      <a:pt x="7" y="43"/>
                    </a:cubicBezTo>
                    <a:cubicBezTo>
                      <a:pt x="8" y="45"/>
                      <a:pt x="10" y="51"/>
                      <a:pt x="10" y="54"/>
                    </a:cubicBezTo>
                    <a:cubicBezTo>
                      <a:pt x="10" y="54"/>
                      <a:pt x="10" y="54"/>
                      <a:pt x="10" y="54"/>
                    </a:cubicBezTo>
                    <a:cubicBezTo>
                      <a:pt x="11" y="56"/>
                      <a:pt x="11" y="56"/>
                      <a:pt x="11" y="56"/>
                    </a:cubicBezTo>
                    <a:cubicBezTo>
                      <a:pt x="9" y="57"/>
                      <a:pt x="9" y="57"/>
                      <a:pt x="9" y="57"/>
                    </a:cubicBezTo>
                    <a:cubicBezTo>
                      <a:pt x="4" y="57"/>
                      <a:pt x="4" y="57"/>
                      <a:pt x="4" y="57"/>
                    </a:cubicBezTo>
                    <a:cubicBezTo>
                      <a:pt x="4" y="55"/>
                      <a:pt x="4" y="55"/>
                      <a:pt x="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2" name="Freeform 1326"/>
              <p:cNvSpPr/>
              <p:nvPr/>
            </p:nvSpPr>
            <p:spPr bwMode="auto">
              <a:xfrm>
                <a:off x="7448551" y="7813676"/>
                <a:ext cx="17463" cy="26988"/>
              </a:xfrm>
              <a:custGeom>
                <a:avLst/>
                <a:gdLst>
                  <a:gd name="T0" fmla="*/ 11 w 11"/>
                  <a:gd name="T1" fmla="*/ 0 h 17"/>
                  <a:gd name="T2" fmla="*/ 8 w 11"/>
                  <a:gd name="T3" fmla="*/ 17 h 17"/>
                  <a:gd name="T4" fmla="*/ 5 w 11"/>
                  <a:gd name="T5" fmla="*/ 16 h 17"/>
                  <a:gd name="T6" fmla="*/ 6 w 11"/>
                  <a:gd name="T7" fmla="*/ 8 h 17"/>
                  <a:gd name="T8" fmla="*/ 2 w 11"/>
                  <a:gd name="T9" fmla="*/ 11 h 17"/>
                  <a:gd name="T10" fmla="*/ 0 w 11"/>
                  <a:gd name="T11" fmla="*/ 9 h 17"/>
                  <a:gd name="T12" fmla="*/ 11 w 11"/>
                  <a:gd name="T13" fmla="*/ 0 h 17"/>
                  <a:gd name="T14" fmla="*/ 1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0"/>
                    </a:moveTo>
                    <a:lnTo>
                      <a:pt x="8" y="17"/>
                    </a:lnTo>
                    <a:lnTo>
                      <a:pt x="5" y="16"/>
                    </a:lnTo>
                    <a:lnTo>
                      <a:pt x="6" y="8"/>
                    </a:lnTo>
                    <a:lnTo>
                      <a:pt x="2" y="11"/>
                    </a:lnTo>
                    <a:lnTo>
                      <a:pt x="0" y="9"/>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3" name="Freeform 1327"/>
              <p:cNvSpPr/>
              <p:nvPr/>
            </p:nvSpPr>
            <p:spPr bwMode="auto">
              <a:xfrm>
                <a:off x="7443789" y="7805738"/>
                <a:ext cx="26988" cy="38100"/>
              </a:xfrm>
              <a:custGeom>
                <a:avLst/>
                <a:gdLst>
                  <a:gd name="T0" fmla="*/ 4 w 17"/>
                  <a:gd name="T1" fmla="*/ 23 h 24"/>
                  <a:gd name="T2" fmla="*/ 5 w 17"/>
                  <a:gd name="T3" fmla="*/ 21 h 24"/>
                  <a:gd name="T4" fmla="*/ 5 w 17"/>
                  <a:gd name="T5" fmla="*/ 19 h 24"/>
                  <a:gd name="T6" fmla="*/ 4 w 17"/>
                  <a:gd name="T7" fmla="*/ 20 h 24"/>
                  <a:gd name="T8" fmla="*/ 0 w 17"/>
                  <a:gd name="T9" fmla="*/ 14 h 24"/>
                  <a:gd name="T10" fmla="*/ 12 w 17"/>
                  <a:gd name="T11" fmla="*/ 4 h 24"/>
                  <a:gd name="T12" fmla="*/ 17 w 17"/>
                  <a:gd name="T13" fmla="*/ 0 h 24"/>
                  <a:gd name="T14" fmla="*/ 12 w 17"/>
                  <a:gd name="T15" fmla="*/ 24 h 24"/>
                  <a:gd name="T16" fmla="*/ 4 w 17"/>
                  <a:gd name="T17" fmla="*/ 23 h 24"/>
                  <a:gd name="T18" fmla="*/ 4 w 17"/>
                  <a:gd name="T1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4">
                    <a:moveTo>
                      <a:pt x="4" y="23"/>
                    </a:moveTo>
                    <a:lnTo>
                      <a:pt x="5" y="21"/>
                    </a:lnTo>
                    <a:lnTo>
                      <a:pt x="5" y="19"/>
                    </a:lnTo>
                    <a:lnTo>
                      <a:pt x="4" y="20"/>
                    </a:lnTo>
                    <a:lnTo>
                      <a:pt x="0" y="14"/>
                    </a:lnTo>
                    <a:lnTo>
                      <a:pt x="12" y="4"/>
                    </a:lnTo>
                    <a:lnTo>
                      <a:pt x="17" y="0"/>
                    </a:lnTo>
                    <a:lnTo>
                      <a:pt x="12" y="24"/>
                    </a:lnTo>
                    <a:lnTo>
                      <a:pt x="4" y="23"/>
                    </a:lnTo>
                    <a:lnTo>
                      <a:pt x="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1328"/>
              <p:cNvSpPr>
                <a:spLocks noEditPoints="1"/>
              </p:cNvSpPr>
              <p:nvPr/>
            </p:nvSpPr>
            <p:spPr bwMode="auto">
              <a:xfrm>
                <a:off x="7448551" y="7534276"/>
                <a:ext cx="209550" cy="207963"/>
              </a:xfrm>
              <a:custGeom>
                <a:avLst/>
                <a:gdLst>
                  <a:gd name="T0" fmla="*/ 72 w 120"/>
                  <a:gd name="T1" fmla="*/ 6 h 120"/>
                  <a:gd name="T2" fmla="*/ 113 w 120"/>
                  <a:gd name="T3" fmla="*/ 72 h 120"/>
                  <a:gd name="T4" fmla="*/ 113 w 120"/>
                  <a:gd name="T5" fmla="*/ 72 h 120"/>
                  <a:gd name="T6" fmla="*/ 48 w 120"/>
                  <a:gd name="T7" fmla="*/ 113 h 120"/>
                  <a:gd name="T8" fmla="*/ 48 w 120"/>
                  <a:gd name="T9" fmla="*/ 113 h 120"/>
                  <a:gd name="T10" fmla="*/ 6 w 120"/>
                  <a:gd name="T11" fmla="*/ 48 h 120"/>
                  <a:gd name="T12" fmla="*/ 6 w 120"/>
                  <a:gd name="T13" fmla="*/ 48 h 120"/>
                  <a:gd name="T14" fmla="*/ 72 w 120"/>
                  <a:gd name="T15" fmla="*/ 6 h 120"/>
                  <a:gd name="T16" fmla="*/ 71 w 120"/>
                  <a:gd name="T17" fmla="*/ 9 h 120"/>
                  <a:gd name="T18" fmla="*/ 9 w 120"/>
                  <a:gd name="T19" fmla="*/ 48 h 120"/>
                  <a:gd name="T20" fmla="*/ 9 w 120"/>
                  <a:gd name="T21" fmla="*/ 48 h 120"/>
                  <a:gd name="T22" fmla="*/ 49 w 120"/>
                  <a:gd name="T23" fmla="*/ 111 h 120"/>
                  <a:gd name="T24" fmla="*/ 49 w 120"/>
                  <a:gd name="T25" fmla="*/ 111 h 120"/>
                  <a:gd name="T26" fmla="*/ 111 w 120"/>
                  <a:gd name="T27" fmla="*/ 71 h 120"/>
                  <a:gd name="T28" fmla="*/ 111 w 120"/>
                  <a:gd name="T29" fmla="*/ 71 h 120"/>
                  <a:gd name="T30" fmla="*/ 71 w 120"/>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0">
                    <a:moveTo>
                      <a:pt x="72" y="6"/>
                    </a:moveTo>
                    <a:cubicBezTo>
                      <a:pt x="101" y="13"/>
                      <a:pt x="120" y="42"/>
                      <a:pt x="113" y="72"/>
                    </a:cubicBezTo>
                    <a:cubicBezTo>
                      <a:pt x="113" y="72"/>
                      <a:pt x="113" y="72"/>
                      <a:pt x="113" y="72"/>
                    </a:cubicBezTo>
                    <a:cubicBezTo>
                      <a:pt x="107" y="101"/>
                      <a:pt x="77" y="120"/>
                      <a:pt x="48" y="113"/>
                    </a:cubicBezTo>
                    <a:cubicBezTo>
                      <a:pt x="48" y="113"/>
                      <a:pt x="48" y="113"/>
                      <a:pt x="48" y="113"/>
                    </a:cubicBezTo>
                    <a:cubicBezTo>
                      <a:pt x="18" y="107"/>
                      <a:pt x="0" y="77"/>
                      <a:pt x="6" y="48"/>
                    </a:cubicBezTo>
                    <a:cubicBezTo>
                      <a:pt x="6" y="48"/>
                      <a:pt x="6" y="48"/>
                      <a:pt x="6" y="48"/>
                    </a:cubicBezTo>
                    <a:cubicBezTo>
                      <a:pt x="13" y="18"/>
                      <a:pt x="42" y="0"/>
                      <a:pt x="72" y="6"/>
                    </a:cubicBezTo>
                    <a:close/>
                    <a:moveTo>
                      <a:pt x="71" y="9"/>
                    </a:moveTo>
                    <a:cubicBezTo>
                      <a:pt x="43" y="3"/>
                      <a:pt x="15" y="20"/>
                      <a:pt x="9" y="48"/>
                    </a:cubicBezTo>
                    <a:cubicBezTo>
                      <a:pt x="9" y="48"/>
                      <a:pt x="9" y="48"/>
                      <a:pt x="9" y="48"/>
                    </a:cubicBezTo>
                    <a:cubicBezTo>
                      <a:pt x="3" y="77"/>
                      <a:pt x="20" y="104"/>
                      <a:pt x="49" y="111"/>
                    </a:cubicBezTo>
                    <a:cubicBezTo>
                      <a:pt x="49" y="111"/>
                      <a:pt x="49" y="111"/>
                      <a:pt x="49" y="111"/>
                    </a:cubicBezTo>
                    <a:cubicBezTo>
                      <a:pt x="77" y="117"/>
                      <a:pt x="104" y="99"/>
                      <a:pt x="111" y="71"/>
                    </a:cubicBezTo>
                    <a:cubicBezTo>
                      <a:pt x="111" y="71"/>
                      <a:pt x="111" y="71"/>
                      <a:pt x="111" y="71"/>
                    </a:cubicBezTo>
                    <a:cubicBezTo>
                      <a:pt x="117" y="43"/>
                      <a:pt x="99" y="15"/>
                      <a:pt x="7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5" name="Freeform 1329"/>
              <p:cNvSpPr>
                <a:spLocks noEditPoints="1"/>
              </p:cNvSpPr>
              <p:nvPr/>
            </p:nvSpPr>
            <p:spPr bwMode="auto">
              <a:xfrm>
                <a:off x="7453314" y="7539038"/>
                <a:ext cx="200025" cy="198438"/>
              </a:xfrm>
              <a:custGeom>
                <a:avLst/>
                <a:gdLst>
                  <a:gd name="T0" fmla="*/ 44 w 114"/>
                  <a:gd name="T1" fmla="*/ 112 h 114"/>
                  <a:gd name="T2" fmla="*/ 0 w 114"/>
                  <a:gd name="T3" fmla="*/ 57 h 114"/>
                  <a:gd name="T4" fmla="*/ 0 w 114"/>
                  <a:gd name="T5" fmla="*/ 57 h 114"/>
                  <a:gd name="T6" fmla="*/ 1 w 114"/>
                  <a:gd name="T7" fmla="*/ 44 h 114"/>
                  <a:gd name="T8" fmla="*/ 1 w 114"/>
                  <a:gd name="T9" fmla="*/ 44 h 114"/>
                  <a:gd name="T10" fmla="*/ 57 w 114"/>
                  <a:gd name="T11" fmla="*/ 0 h 114"/>
                  <a:gd name="T12" fmla="*/ 57 w 114"/>
                  <a:gd name="T13" fmla="*/ 0 h 114"/>
                  <a:gd name="T14" fmla="*/ 69 w 114"/>
                  <a:gd name="T15" fmla="*/ 1 h 114"/>
                  <a:gd name="T16" fmla="*/ 69 w 114"/>
                  <a:gd name="T17" fmla="*/ 1 h 114"/>
                  <a:gd name="T18" fmla="*/ 69 w 114"/>
                  <a:gd name="T19" fmla="*/ 3 h 114"/>
                  <a:gd name="T20" fmla="*/ 69 w 114"/>
                  <a:gd name="T21" fmla="*/ 4 h 114"/>
                  <a:gd name="T22" fmla="*/ 69 w 114"/>
                  <a:gd name="T23" fmla="*/ 3 h 114"/>
                  <a:gd name="T24" fmla="*/ 69 w 114"/>
                  <a:gd name="T25" fmla="*/ 1 h 114"/>
                  <a:gd name="T26" fmla="*/ 114 w 114"/>
                  <a:gd name="T27" fmla="*/ 57 h 114"/>
                  <a:gd name="T28" fmla="*/ 114 w 114"/>
                  <a:gd name="T29" fmla="*/ 57 h 114"/>
                  <a:gd name="T30" fmla="*/ 112 w 114"/>
                  <a:gd name="T31" fmla="*/ 69 h 114"/>
                  <a:gd name="T32" fmla="*/ 112 w 114"/>
                  <a:gd name="T33" fmla="*/ 69 h 114"/>
                  <a:gd name="T34" fmla="*/ 57 w 114"/>
                  <a:gd name="T35" fmla="*/ 114 h 114"/>
                  <a:gd name="T36" fmla="*/ 57 w 114"/>
                  <a:gd name="T37" fmla="*/ 114 h 114"/>
                  <a:gd name="T38" fmla="*/ 44 w 114"/>
                  <a:gd name="T39" fmla="*/ 112 h 114"/>
                  <a:gd name="T40" fmla="*/ 8 w 114"/>
                  <a:gd name="T41" fmla="*/ 46 h 114"/>
                  <a:gd name="T42" fmla="*/ 7 w 114"/>
                  <a:gd name="T43" fmla="*/ 57 h 114"/>
                  <a:gd name="T44" fmla="*/ 7 w 114"/>
                  <a:gd name="T45" fmla="*/ 57 h 114"/>
                  <a:gd name="T46" fmla="*/ 46 w 114"/>
                  <a:gd name="T47" fmla="*/ 106 h 114"/>
                  <a:gd name="T48" fmla="*/ 46 w 114"/>
                  <a:gd name="T49" fmla="*/ 106 h 114"/>
                  <a:gd name="T50" fmla="*/ 57 w 114"/>
                  <a:gd name="T51" fmla="*/ 107 h 114"/>
                  <a:gd name="T52" fmla="*/ 57 w 114"/>
                  <a:gd name="T53" fmla="*/ 107 h 114"/>
                  <a:gd name="T54" fmla="*/ 106 w 114"/>
                  <a:gd name="T55" fmla="*/ 68 h 114"/>
                  <a:gd name="T56" fmla="*/ 106 w 114"/>
                  <a:gd name="T57" fmla="*/ 68 h 114"/>
                  <a:gd name="T58" fmla="*/ 107 w 114"/>
                  <a:gd name="T59" fmla="*/ 57 h 114"/>
                  <a:gd name="T60" fmla="*/ 107 w 114"/>
                  <a:gd name="T61" fmla="*/ 57 h 114"/>
                  <a:gd name="T62" fmla="*/ 68 w 114"/>
                  <a:gd name="T63" fmla="*/ 8 h 114"/>
                  <a:gd name="T64" fmla="*/ 68 w 114"/>
                  <a:gd name="T65" fmla="*/ 8 h 114"/>
                  <a:gd name="T66" fmla="*/ 68 w 114"/>
                  <a:gd name="T67" fmla="*/ 8 h 114"/>
                  <a:gd name="T68" fmla="*/ 57 w 114"/>
                  <a:gd name="T69" fmla="*/ 7 h 114"/>
                  <a:gd name="T70" fmla="*/ 57 w 114"/>
                  <a:gd name="T71" fmla="*/ 7 h 114"/>
                  <a:gd name="T72" fmla="*/ 8 w 114"/>
                  <a:gd name="T73" fmla="*/ 46 h 114"/>
                  <a:gd name="T74" fmla="*/ 68 w 114"/>
                  <a:gd name="T75" fmla="*/ 6 h 114"/>
                  <a:gd name="T76" fmla="*/ 68 w 114"/>
                  <a:gd name="T77" fmla="*/ 5 h 114"/>
                  <a:gd name="T78" fmla="*/ 68 w 114"/>
                  <a:gd name="T79" fmla="*/ 5 h 114"/>
                  <a:gd name="T80" fmla="*/ 68 w 114"/>
                  <a:gd name="T81" fmla="*/ 5 h 114"/>
                  <a:gd name="T82" fmla="*/ 68 w 114"/>
                  <a:gd name="T83"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4" h="114">
                    <a:moveTo>
                      <a:pt x="44" y="112"/>
                    </a:moveTo>
                    <a:cubicBezTo>
                      <a:pt x="18" y="106"/>
                      <a:pt x="0" y="83"/>
                      <a:pt x="0" y="57"/>
                    </a:cubicBezTo>
                    <a:cubicBezTo>
                      <a:pt x="0" y="57"/>
                      <a:pt x="0" y="57"/>
                      <a:pt x="0" y="57"/>
                    </a:cubicBezTo>
                    <a:cubicBezTo>
                      <a:pt x="0" y="53"/>
                      <a:pt x="0" y="49"/>
                      <a:pt x="1" y="44"/>
                    </a:cubicBezTo>
                    <a:cubicBezTo>
                      <a:pt x="1" y="44"/>
                      <a:pt x="1" y="44"/>
                      <a:pt x="1" y="44"/>
                    </a:cubicBezTo>
                    <a:cubicBezTo>
                      <a:pt x="7" y="18"/>
                      <a:pt x="31" y="0"/>
                      <a:pt x="57" y="0"/>
                    </a:cubicBezTo>
                    <a:cubicBezTo>
                      <a:pt x="57" y="0"/>
                      <a:pt x="57" y="0"/>
                      <a:pt x="57" y="0"/>
                    </a:cubicBezTo>
                    <a:cubicBezTo>
                      <a:pt x="61" y="0"/>
                      <a:pt x="65" y="0"/>
                      <a:pt x="69" y="1"/>
                    </a:cubicBezTo>
                    <a:cubicBezTo>
                      <a:pt x="69" y="1"/>
                      <a:pt x="69" y="1"/>
                      <a:pt x="69" y="1"/>
                    </a:cubicBezTo>
                    <a:cubicBezTo>
                      <a:pt x="69" y="3"/>
                      <a:pt x="69" y="3"/>
                      <a:pt x="69" y="3"/>
                    </a:cubicBezTo>
                    <a:cubicBezTo>
                      <a:pt x="69" y="4"/>
                      <a:pt x="69" y="4"/>
                      <a:pt x="69" y="4"/>
                    </a:cubicBezTo>
                    <a:cubicBezTo>
                      <a:pt x="69" y="3"/>
                      <a:pt x="69" y="3"/>
                      <a:pt x="69" y="3"/>
                    </a:cubicBezTo>
                    <a:cubicBezTo>
                      <a:pt x="69" y="1"/>
                      <a:pt x="69" y="1"/>
                      <a:pt x="69" y="1"/>
                    </a:cubicBezTo>
                    <a:cubicBezTo>
                      <a:pt x="96" y="7"/>
                      <a:pt x="114" y="31"/>
                      <a:pt x="114" y="57"/>
                    </a:cubicBezTo>
                    <a:cubicBezTo>
                      <a:pt x="114" y="57"/>
                      <a:pt x="114" y="57"/>
                      <a:pt x="114" y="57"/>
                    </a:cubicBezTo>
                    <a:cubicBezTo>
                      <a:pt x="114" y="61"/>
                      <a:pt x="113" y="65"/>
                      <a:pt x="112" y="69"/>
                    </a:cubicBezTo>
                    <a:cubicBezTo>
                      <a:pt x="112" y="69"/>
                      <a:pt x="112" y="69"/>
                      <a:pt x="112" y="69"/>
                    </a:cubicBezTo>
                    <a:cubicBezTo>
                      <a:pt x="106" y="96"/>
                      <a:pt x="83" y="114"/>
                      <a:pt x="57" y="114"/>
                    </a:cubicBezTo>
                    <a:cubicBezTo>
                      <a:pt x="57" y="114"/>
                      <a:pt x="57" y="114"/>
                      <a:pt x="57" y="114"/>
                    </a:cubicBezTo>
                    <a:cubicBezTo>
                      <a:pt x="53" y="114"/>
                      <a:pt x="49" y="113"/>
                      <a:pt x="44" y="112"/>
                    </a:cubicBezTo>
                    <a:close/>
                    <a:moveTo>
                      <a:pt x="8" y="46"/>
                    </a:moveTo>
                    <a:cubicBezTo>
                      <a:pt x="7" y="49"/>
                      <a:pt x="7" y="53"/>
                      <a:pt x="7" y="57"/>
                    </a:cubicBezTo>
                    <a:cubicBezTo>
                      <a:pt x="7" y="57"/>
                      <a:pt x="7" y="57"/>
                      <a:pt x="7" y="57"/>
                    </a:cubicBezTo>
                    <a:cubicBezTo>
                      <a:pt x="7" y="80"/>
                      <a:pt x="23" y="100"/>
                      <a:pt x="46" y="106"/>
                    </a:cubicBezTo>
                    <a:cubicBezTo>
                      <a:pt x="46" y="106"/>
                      <a:pt x="46" y="106"/>
                      <a:pt x="46" y="106"/>
                    </a:cubicBezTo>
                    <a:cubicBezTo>
                      <a:pt x="50" y="106"/>
                      <a:pt x="53" y="107"/>
                      <a:pt x="57" y="107"/>
                    </a:cubicBezTo>
                    <a:cubicBezTo>
                      <a:pt x="57" y="107"/>
                      <a:pt x="57" y="107"/>
                      <a:pt x="57" y="107"/>
                    </a:cubicBezTo>
                    <a:cubicBezTo>
                      <a:pt x="80" y="107"/>
                      <a:pt x="101" y="91"/>
                      <a:pt x="106" y="68"/>
                    </a:cubicBezTo>
                    <a:cubicBezTo>
                      <a:pt x="106" y="68"/>
                      <a:pt x="106" y="68"/>
                      <a:pt x="106" y="68"/>
                    </a:cubicBezTo>
                    <a:cubicBezTo>
                      <a:pt x="107" y="64"/>
                      <a:pt x="107" y="60"/>
                      <a:pt x="107" y="57"/>
                    </a:cubicBezTo>
                    <a:cubicBezTo>
                      <a:pt x="107" y="57"/>
                      <a:pt x="107" y="57"/>
                      <a:pt x="107" y="57"/>
                    </a:cubicBezTo>
                    <a:cubicBezTo>
                      <a:pt x="107" y="34"/>
                      <a:pt x="91" y="13"/>
                      <a:pt x="68" y="8"/>
                    </a:cubicBezTo>
                    <a:cubicBezTo>
                      <a:pt x="68" y="8"/>
                      <a:pt x="68" y="8"/>
                      <a:pt x="68" y="8"/>
                    </a:cubicBezTo>
                    <a:cubicBezTo>
                      <a:pt x="68" y="8"/>
                      <a:pt x="68" y="8"/>
                      <a:pt x="68" y="8"/>
                    </a:cubicBezTo>
                    <a:cubicBezTo>
                      <a:pt x="64" y="7"/>
                      <a:pt x="60" y="7"/>
                      <a:pt x="57" y="7"/>
                    </a:cubicBezTo>
                    <a:cubicBezTo>
                      <a:pt x="57" y="7"/>
                      <a:pt x="57" y="7"/>
                      <a:pt x="57" y="7"/>
                    </a:cubicBezTo>
                    <a:cubicBezTo>
                      <a:pt x="34" y="7"/>
                      <a:pt x="13" y="22"/>
                      <a:pt x="8" y="46"/>
                    </a:cubicBezTo>
                    <a:close/>
                    <a:moveTo>
                      <a:pt x="68" y="6"/>
                    </a:moveTo>
                    <a:cubicBezTo>
                      <a:pt x="68" y="5"/>
                      <a:pt x="68" y="5"/>
                      <a:pt x="68" y="5"/>
                    </a:cubicBezTo>
                    <a:cubicBezTo>
                      <a:pt x="68" y="5"/>
                      <a:pt x="68" y="5"/>
                      <a:pt x="68" y="5"/>
                    </a:cubicBezTo>
                    <a:cubicBezTo>
                      <a:pt x="68" y="5"/>
                      <a:pt x="68" y="5"/>
                      <a:pt x="68" y="5"/>
                    </a:cubicBezTo>
                    <a:cubicBezTo>
                      <a:pt x="68" y="6"/>
                      <a:pt x="68" y="6"/>
                      <a:pt x="6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6" name="Freeform 1330"/>
              <p:cNvSpPr/>
              <p:nvPr/>
            </p:nvSpPr>
            <p:spPr bwMode="auto">
              <a:xfrm>
                <a:off x="7461251" y="7540626"/>
                <a:ext cx="158750" cy="90488"/>
              </a:xfrm>
              <a:custGeom>
                <a:avLst/>
                <a:gdLst>
                  <a:gd name="T0" fmla="*/ 1 w 91"/>
                  <a:gd name="T1" fmla="*/ 52 h 52"/>
                  <a:gd name="T2" fmla="*/ 14 w 91"/>
                  <a:gd name="T3" fmla="*/ 34 h 52"/>
                  <a:gd name="T4" fmla="*/ 19 w 91"/>
                  <a:gd name="T5" fmla="*/ 15 h 52"/>
                  <a:gd name="T6" fmla="*/ 56 w 91"/>
                  <a:gd name="T7" fmla="*/ 23 h 52"/>
                  <a:gd name="T8" fmla="*/ 91 w 91"/>
                  <a:gd name="T9" fmla="*/ 19 h 52"/>
                  <a:gd name="T10" fmla="*/ 54 w 91"/>
                  <a:gd name="T11" fmla="*/ 2 h 52"/>
                  <a:gd name="T12" fmla="*/ 21 w 91"/>
                  <a:gd name="T13" fmla="*/ 13 h 52"/>
                  <a:gd name="T14" fmla="*/ 2 w 91"/>
                  <a:gd name="T15" fmla="*/ 39 h 52"/>
                  <a:gd name="T16" fmla="*/ 1 w 91"/>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52">
                    <a:moveTo>
                      <a:pt x="1" y="52"/>
                    </a:moveTo>
                    <a:cubicBezTo>
                      <a:pt x="1" y="52"/>
                      <a:pt x="10" y="44"/>
                      <a:pt x="14" y="34"/>
                    </a:cubicBezTo>
                    <a:cubicBezTo>
                      <a:pt x="18" y="24"/>
                      <a:pt x="19" y="15"/>
                      <a:pt x="19" y="15"/>
                    </a:cubicBezTo>
                    <a:cubicBezTo>
                      <a:pt x="19" y="15"/>
                      <a:pt x="46" y="21"/>
                      <a:pt x="56" y="23"/>
                    </a:cubicBezTo>
                    <a:cubicBezTo>
                      <a:pt x="65" y="25"/>
                      <a:pt x="91" y="19"/>
                      <a:pt x="91" y="19"/>
                    </a:cubicBezTo>
                    <a:cubicBezTo>
                      <a:pt x="91" y="19"/>
                      <a:pt x="69" y="0"/>
                      <a:pt x="54" y="2"/>
                    </a:cubicBezTo>
                    <a:cubicBezTo>
                      <a:pt x="38" y="4"/>
                      <a:pt x="21" y="13"/>
                      <a:pt x="21" y="13"/>
                    </a:cubicBezTo>
                    <a:cubicBezTo>
                      <a:pt x="21" y="13"/>
                      <a:pt x="4" y="30"/>
                      <a:pt x="2" y="39"/>
                    </a:cubicBezTo>
                    <a:cubicBezTo>
                      <a:pt x="0" y="49"/>
                      <a:pt x="1" y="52"/>
                      <a:pt x="1" y="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7" name="Freeform 1331"/>
              <p:cNvSpPr>
                <a:spLocks noEditPoints="1"/>
              </p:cNvSpPr>
              <p:nvPr/>
            </p:nvSpPr>
            <p:spPr bwMode="auto">
              <a:xfrm>
                <a:off x="7459664" y="7540626"/>
                <a:ext cx="168275" cy="92075"/>
              </a:xfrm>
              <a:custGeom>
                <a:avLst/>
                <a:gdLst>
                  <a:gd name="T0" fmla="*/ 2 w 97"/>
                  <a:gd name="T1" fmla="*/ 52 h 53"/>
                  <a:gd name="T2" fmla="*/ 1 w 97"/>
                  <a:gd name="T3" fmla="*/ 53 h 53"/>
                  <a:gd name="T4" fmla="*/ 0 w 97"/>
                  <a:gd name="T5" fmla="*/ 48 h 53"/>
                  <a:gd name="T6" fmla="*/ 0 w 97"/>
                  <a:gd name="T7" fmla="*/ 48 h 53"/>
                  <a:gd name="T8" fmla="*/ 1 w 97"/>
                  <a:gd name="T9" fmla="*/ 39 h 53"/>
                  <a:gd name="T10" fmla="*/ 1 w 97"/>
                  <a:gd name="T11" fmla="*/ 39 h 53"/>
                  <a:gd name="T12" fmla="*/ 18 w 97"/>
                  <a:gd name="T13" fmla="*/ 14 h 53"/>
                  <a:gd name="T14" fmla="*/ 18 w 97"/>
                  <a:gd name="T15" fmla="*/ 14 h 53"/>
                  <a:gd name="T16" fmla="*/ 18 w 97"/>
                  <a:gd name="T17" fmla="*/ 12 h 53"/>
                  <a:gd name="T18" fmla="*/ 19 w 97"/>
                  <a:gd name="T19" fmla="*/ 13 h 53"/>
                  <a:gd name="T20" fmla="*/ 20 w 97"/>
                  <a:gd name="T21" fmla="*/ 12 h 53"/>
                  <a:gd name="T22" fmla="*/ 20 w 97"/>
                  <a:gd name="T23" fmla="*/ 12 h 53"/>
                  <a:gd name="T24" fmla="*/ 21 w 97"/>
                  <a:gd name="T25" fmla="*/ 11 h 53"/>
                  <a:gd name="T26" fmla="*/ 21 w 97"/>
                  <a:gd name="T27" fmla="*/ 11 h 53"/>
                  <a:gd name="T28" fmla="*/ 54 w 97"/>
                  <a:gd name="T29" fmla="*/ 0 h 53"/>
                  <a:gd name="T30" fmla="*/ 54 w 97"/>
                  <a:gd name="T31" fmla="*/ 0 h 53"/>
                  <a:gd name="T32" fmla="*/ 57 w 97"/>
                  <a:gd name="T33" fmla="*/ 0 h 53"/>
                  <a:gd name="T34" fmla="*/ 57 w 97"/>
                  <a:gd name="T35" fmla="*/ 0 h 53"/>
                  <a:gd name="T36" fmla="*/ 94 w 97"/>
                  <a:gd name="T37" fmla="*/ 17 h 53"/>
                  <a:gd name="T38" fmla="*/ 94 w 97"/>
                  <a:gd name="T39" fmla="*/ 17 h 53"/>
                  <a:gd name="T40" fmla="*/ 97 w 97"/>
                  <a:gd name="T41" fmla="*/ 20 h 53"/>
                  <a:gd name="T42" fmla="*/ 93 w 97"/>
                  <a:gd name="T43" fmla="*/ 21 h 53"/>
                  <a:gd name="T44" fmla="*/ 62 w 97"/>
                  <a:gd name="T45" fmla="*/ 25 h 53"/>
                  <a:gd name="T46" fmla="*/ 62 w 97"/>
                  <a:gd name="T47" fmla="*/ 25 h 53"/>
                  <a:gd name="T48" fmla="*/ 56 w 97"/>
                  <a:gd name="T49" fmla="*/ 25 h 53"/>
                  <a:gd name="T50" fmla="*/ 56 w 97"/>
                  <a:gd name="T51" fmla="*/ 25 h 53"/>
                  <a:gd name="T52" fmla="*/ 21 w 97"/>
                  <a:gd name="T53" fmla="*/ 17 h 53"/>
                  <a:gd name="T54" fmla="*/ 21 w 97"/>
                  <a:gd name="T55" fmla="*/ 17 h 53"/>
                  <a:gd name="T56" fmla="*/ 17 w 97"/>
                  <a:gd name="T57" fmla="*/ 35 h 53"/>
                  <a:gd name="T58" fmla="*/ 17 w 97"/>
                  <a:gd name="T59" fmla="*/ 35 h 53"/>
                  <a:gd name="T60" fmla="*/ 4 w 97"/>
                  <a:gd name="T61" fmla="*/ 53 h 53"/>
                  <a:gd name="T62" fmla="*/ 4 w 97"/>
                  <a:gd name="T63" fmla="*/ 53 h 53"/>
                  <a:gd name="T64" fmla="*/ 4 w 97"/>
                  <a:gd name="T65" fmla="*/ 53 h 53"/>
                  <a:gd name="T66" fmla="*/ 2 w 97"/>
                  <a:gd name="T67" fmla="*/ 52 h 53"/>
                  <a:gd name="T68" fmla="*/ 15 w 97"/>
                  <a:gd name="T69" fmla="*/ 24 h 53"/>
                  <a:gd name="T70" fmla="*/ 5 w 97"/>
                  <a:gd name="T71" fmla="*/ 40 h 53"/>
                  <a:gd name="T72" fmla="*/ 5 w 97"/>
                  <a:gd name="T73" fmla="*/ 40 h 53"/>
                  <a:gd name="T74" fmla="*/ 4 w 97"/>
                  <a:gd name="T75" fmla="*/ 47 h 53"/>
                  <a:gd name="T76" fmla="*/ 4 w 97"/>
                  <a:gd name="T77" fmla="*/ 47 h 53"/>
                  <a:gd name="T78" fmla="*/ 6 w 97"/>
                  <a:gd name="T79" fmla="*/ 45 h 53"/>
                  <a:gd name="T80" fmla="*/ 6 w 97"/>
                  <a:gd name="T81" fmla="*/ 45 h 53"/>
                  <a:gd name="T82" fmla="*/ 13 w 97"/>
                  <a:gd name="T83" fmla="*/ 33 h 53"/>
                  <a:gd name="T84" fmla="*/ 13 w 97"/>
                  <a:gd name="T85" fmla="*/ 33 h 53"/>
                  <a:gd name="T86" fmla="*/ 17 w 97"/>
                  <a:gd name="T87" fmla="*/ 21 h 53"/>
                  <a:gd name="T88" fmla="*/ 17 w 97"/>
                  <a:gd name="T89" fmla="*/ 21 h 53"/>
                  <a:gd name="T90" fmla="*/ 15 w 97"/>
                  <a:gd name="T91" fmla="*/ 24 h 53"/>
                  <a:gd name="T92" fmla="*/ 57 w 97"/>
                  <a:gd name="T93" fmla="*/ 21 h 53"/>
                  <a:gd name="T94" fmla="*/ 62 w 97"/>
                  <a:gd name="T95" fmla="*/ 21 h 53"/>
                  <a:gd name="T96" fmla="*/ 62 w 97"/>
                  <a:gd name="T97" fmla="*/ 21 h 53"/>
                  <a:gd name="T98" fmla="*/ 88 w 97"/>
                  <a:gd name="T99" fmla="*/ 18 h 53"/>
                  <a:gd name="T100" fmla="*/ 88 w 97"/>
                  <a:gd name="T101" fmla="*/ 18 h 53"/>
                  <a:gd name="T102" fmla="*/ 79 w 97"/>
                  <a:gd name="T103" fmla="*/ 12 h 53"/>
                  <a:gd name="T104" fmla="*/ 79 w 97"/>
                  <a:gd name="T105" fmla="*/ 12 h 53"/>
                  <a:gd name="T106" fmla="*/ 57 w 97"/>
                  <a:gd name="T107" fmla="*/ 4 h 53"/>
                  <a:gd name="T108" fmla="*/ 57 w 97"/>
                  <a:gd name="T109" fmla="*/ 4 h 53"/>
                  <a:gd name="T110" fmla="*/ 55 w 97"/>
                  <a:gd name="T111" fmla="*/ 4 h 53"/>
                  <a:gd name="T112" fmla="*/ 55 w 97"/>
                  <a:gd name="T113" fmla="*/ 4 h 53"/>
                  <a:gd name="T114" fmla="*/ 25 w 97"/>
                  <a:gd name="T115" fmla="*/ 14 h 53"/>
                  <a:gd name="T116" fmla="*/ 25 w 97"/>
                  <a:gd name="T117" fmla="*/ 14 h 53"/>
                  <a:gd name="T118" fmla="*/ 57 w 97"/>
                  <a:gd name="T119"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3">
                    <a:moveTo>
                      <a:pt x="2" y="52"/>
                    </a:moveTo>
                    <a:cubicBezTo>
                      <a:pt x="1" y="53"/>
                      <a:pt x="1" y="53"/>
                      <a:pt x="1" y="53"/>
                    </a:cubicBezTo>
                    <a:cubicBezTo>
                      <a:pt x="0" y="52"/>
                      <a:pt x="0" y="51"/>
                      <a:pt x="0" y="48"/>
                    </a:cubicBezTo>
                    <a:cubicBezTo>
                      <a:pt x="0" y="48"/>
                      <a:pt x="0" y="48"/>
                      <a:pt x="0" y="48"/>
                    </a:cubicBezTo>
                    <a:cubicBezTo>
                      <a:pt x="0" y="46"/>
                      <a:pt x="0" y="43"/>
                      <a:pt x="1" y="39"/>
                    </a:cubicBezTo>
                    <a:cubicBezTo>
                      <a:pt x="1" y="39"/>
                      <a:pt x="1" y="39"/>
                      <a:pt x="1" y="39"/>
                    </a:cubicBezTo>
                    <a:cubicBezTo>
                      <a:pt x="3" y="31"/>
                      <a:pt x="13" y="20"/>
                      <a:pt x="18" y="14"/>
                    </a:cubicBezTo>
                    <a:cubicBezTo>
                      <a:pt x="18" y="14"/>
                      <a:pt x="18" y="14"/>
                      <a:pt x="18" y="14"/>
                    </a:cubicBezTo>
                    <a:cubicBezTo>
                      <a:pt x="18" y="12"/>
                      <a:pt x="18" y="12"/>
                      <a:pt x="18" y="12"/>
                    </a:cubicBezTo>
                    <a:cubicBezTo>
                      <a:pt x="19" y="13"/>
                      <a:pt x="19" y="13"/>
                      <a:pt x="19" y="13"/>
                    </a:cubicBezTo>
                    <a:cubicBezTo>
                      <a:pt x="20" y="12"/>
                      <a:pt x="20" y="12"/>
                      <a:pt x="20" y="12"/>
                    </a:cubicBezTo>
                    <a:cubicBezTo>
                      <a:pt x="20" y="12"/>
                      <a:pt x="20" y="12"/>
                      <a:pt x="20" y="12"/>
                    </a:cubicBezTo>
                    <a:cubicBezTo>
                      <a:pt x="21" y="11"/>
                      <a:pt x="21" y="11"/>
                      <a:pt x="21" y="11"/>
                    </a:cubicBezTo>
                    <a:cubicBezTo>
                      <a:pt x="21" y="11"/>
                      <a:pt x="21" y="11"/>
                      <a:pt x="21" y="11"/>
                    </a:cubicBezTo>
                    <a:cubicBezTo>
                      <a:pt x="21" y="11"/>
                      <a:pt x="38" y="2"/>
                      <a:pt x="54" y="0"/>
                    </a:cubicBezTo>
                    <a:cubicBezTo>
                      <a:pt x="54" y="0"/>
                      <a:pt x="54" y="0"/>
                      <a:pt x="54" y="0"/>
                    </a:cubicBezTo>
                    <a:cubicBezTo>
                      <a:pt x="55" y="0"/>
                      <a:pt x="56" y="0"/>
                      <a:pt x="57" y="0"/>
                    </a:cubicBezTo>
                    <a:cubicBezTo>
                      <a:pt x="57" y="0"/>
                      <a:pt x="57" y="0"/>
                      <a:pt x="57" y="0"/>
                    </a:cubicBezTo>
                    <a:cubicBezTo>
                      <a:pt x="74" y="0"/>
                      <a:pt x="93" y="17"/>
                      <a:pt x="94" y="17"/>
                    </a:cubicBezTo>
                    <a:cubicBezTo>
                      <a:pt x="94" y="17"/>
                      <a:pt x="94" y="17"/>
                      <a:pt x="94" y="17"/>
                    </a:cubicBezTo>
                    <a:cubicBezTo>
                      <a:pt x="97" y="20"/>
                      <a:pt x="97" y="20"/>
                      <a:pt x="97" y="20"/>
                    </a:cubicBezTo>
                    <a:cubicBezTo>
                      <a:pt x="93" y="21"/>
                      <a:pt x="93" y="21"/>
                      <a:pt x="93" y="21"/>
                    </a:cubicBezTo>
                    <a:cubicBezTo>
                      <a:pt x="93" y="21"/>
                      <a:pt x="74" y="25"/>
                      <a:pt x="62" y="25"/>
                    </a:cubicBezTo>
                    <a:cubicBezTo>
                      <a:pt x="62" y="25"/>
                      <a:pt x="62" y="25"/>
                      <a:pt x="62" y="25"/>
                    </a:cubicBezTo>
                    <a:cubicBezTo>
                      <a:pt x="60" y="25"/>
                      <a:pt x="58" y="25"/>
                      <a:pt x="56" y="25"/>
                    </a:cubicBezTo>
                    <a:cubicBezTo>
                      <a:pt x="56" y="25"/>
                      <a:pt x="56" y="25"/>
                      <a:pt x="56" y="25"/>
                    </a:cubicBezTo>
                    <a:cubicBezTo>
                      <a:pt x="49" y="23"/>
                      <a:pt x="28" y="18"/>
                      <a:pt x="21" y="17"/>
                    </a:cubicBezTo>
                    <a:cubicBezTo>
                      <a:pt x="21" y="17"/>
                      <a:pt x="21" y="17"/>
                      <a:pt x="21" y="17"/>
                    </a:cubicBezTo>
                    <a:cubicBezTo>
                      <a:pt x="21" y="21"/>
                      <a:pt x="20" y="28"/>
                      <a:pt x="17" y="35"/>
                    </a:cubicBezTo>
                    <a:cubicBezTo>
                      <a:pt x="17" y="35"/>
                      <a:pt x="17" y="35"/>
                      <a:pt x="17" y="35"/>
                    </a:cubicBezTo>
                    <a:cubicBezTo>
                      <a:pt x="13" y="45"/>
                      <a:pt x="4" y="53"/>
                      <a:pt x="4" y="53"/>
                    </a:cubicBezTo>
                    <a:cubicBezTo>
                      <a:pt x="4" y="53"/>
                      <a:pt x="4" y="53"/>
                      <a:pt x="4" y="53"/>
                    </a:cubicBezTo>
                    <a:cubicBezTo>
                      <a:pt x="4" y="53"/>
                      <a:pt x="4" y="53"/>
                      <a:pt x="4" y="53"/>
                    </a:cubicBezTo>
                    <a:cubicBezTo>
                      <a:pt x="2" y="52"/>
                      <a:pt x="2" y="52"/>
                      <a:pt x="2" y="52"/>
                    </a:cubicBezTo>
                    <a:close/>
                    <a:moveTo>
                      <a:pt x="15" y="24"/>
                    </a:moveTo>
                    <a:cubicBezTo>
                      <a:pt x="10" y="29"/>
                      <a:pt x="6" y="36"/>
                      <a:pt x="5" y="40"/>
                    </a:cubicBezTo>
                    <a:cubicBezTo>
                      <a:pt x="5" y="40"/>
                      <a:pt x="5" y="40"/>
                      <a:pt x="5" y="40"/>
                    </a:cubicBezTo>
                    <a:cubicBezTo>
                      <a:pt x="4" y="43"/>
                      <a:pt x="4" y="46"/>
                      <a:pt x="4" y="47"/>
                    </a:cubicBezTo>
                    <a:cubicBezTo>
                      <a:pt x="4" y="47"/>
                      <a:pt x="4" y="47"/>
                      <a:pt x="4" y="47"/>
                    </a:cubicBezTo>
                    <a:cubicBezTo>
                      <a:pt x="4" y="47"/>
                      <a:pt x="5" y="46"/>
                      <a:pt x="6" y="45"/>
                    </a:cubicBezTo>
                    <a:cubicBezTo>
                      <a:pt x="6" y="45"/>
                      <a:pt x="6" y="45"/>
                      <a:pt x="6" y="45"/>
                    </a:cubicBezTo>
                    <a:cubicBezTo>
                      <a:pt x="8" y="42"/>
                      <a:pt x="12" y="38"/>
                      <a:pt x="13" y="33"/>
                    </a:cubicBezTo>
                    <a:cubicBezTo>
                      <a:pt x="13" y="33"/>
                      <a:pt x="13" y="33"/>
                      <a:pt x="13" y="33"/>
                    </a:cubicBezTo>
                    <a:cubicBezTo>
                      <a:pt x="15" y="29"/>
                      <a:pt x="16" y="25"/>
                      <a:pt x="17" y="21"/>
                    </a:cubicBezTo>
                    <a:cubicBezTo>
                      <a:pt x="17" y="21"/>
                      <a:pt x="17" y="21"/>
                      <a:pt x="17" y="21"/>
                    </a:cubicBezTo>
                    <a:cubicBezTo>
                      <a:pt x="16" y="22"/>
                      <a:pt x="15" y="23"/>
                      <a:pt x="15" y="24"/>
                    </a:cubicBezTo>
                    <a:close/>
                    <a:moveTo>
                      <a:pt x="57" y="21"/>
                    </a:moveTo>
                    <a:cubicBezTo>
                      <a:pt x="58" y="21"/>
                      <a:pt x="60" y="21"/>
                      <a:pt x="62" y="21"/>
                    </a:cubicBezTo>
                    <a:cubicBezTo>
                      <a:pt x="62" y="21"/>
                      <a:pt x="62" y="21"/>
                      <a:pt x="62" y="21"/>
                    </a:cubicBezTo>
                    <a:cubicBezTo>
                      <a:pt x="70" y="21"/>
                      <a:pt x="81" y="19"/>
                      <a:pt x="88" y="18"/>
                    </a:cubicBezTo>
                    <a:cubicBezTo>
                      <a:pt x="88" y="18"/>
                      <a:pt x="88" y="18"/>
                      <a:pt x="88" y="18"/>
                    </a:cubicBezTo>
                    <a:cubicBezTo>
                      <a:pt x="86" y="16"/>
                      <a:pt x="83" y="14"/>
                      <a:pt x="79" y="12"/>
                    </a:cubicBezTo>
                    <a:cubicBezTo>
                      <a:pt x="79" y="12"/>
                      <a:pt x="79" y="12"/>
                      <a:pt x="79" y="12"/>
                    </a:cubicBezTo>
                    <a:cubicBezTo>
                      <a:pt x="73" y="8"/>
                      <a:pt x="64" y="4"/>
                      <a:pt x="57" y="4"/>
                    </a:cubicBezTo>
                    <a:cubicBezTo>
                      <a:pt x="57" y="4"/>
                      <a:pt x="57" y="4"/>
                      <a:pt x="57" y="4"/>
                    </a:cubicBezTo>
                    <a:cubicBezTo>
                      <a:pt x="56" y="4"/>
                      <a:pt x="56" y="4"/>
                      <a:pt x="55" y="4"/>
                    </a:cubicBezTo>
                    <a:cubicBezTo>
                      <a:pt x="55" y="4"/>
                      <a:pt x="55" y="4"/>
                      <a:pt x="55" y="4"/>
                    </a:cubicBezTo>
                    <a:cubicBezTo>
                      <a:pt x="43" y="6"/>
                      <a:pt x="30" y="11"/>
                      <a:pt x="25" y="14"/>
                    </a:cubicBezTo>
                    <a:cubicBezTo>
                      <a:pt x="25" y="14"/>
                      <a:pt x="25" y="14"/>
                      <a:pt x="25" y="14"/>
                    </a:cubicBezTo>
                    <a:cubicBezTo>
                      <a:pt x="33" y="15"/>
                      <a:pt x="50" y="19"/>
                      <a:pt x="5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8" name="Freeform 1332"/>
              <p:cNvSpPr>
                <a:spLocks noEditPoints="1"/>
              </p:cNvSpPr>
              <p:nvPr/>
            </p:nvSpPr>
            <p:spPr bwMode="auto">
              <a:xfrm>
                <a:off x="7458076" y="7542213"/>
                <a:ext cx="166688" cy="92075"/>
              </a:xfrm>
              <a:custGeom>
                <a:avLst/>
                <a:gdLst>
                  <a:gd name="T0" fmla="*/ 19 w 96"/>
                  <a:gd name="T1" fmla="*/ 14 h 53"/>
                  <a:gd name="T2" fmla="*/ 19 w 96"/>
                  <a:gd name="T3" fmla="*/ 14 h 53"/>
                  <a:gd name="T4" fmla="*/ 19 w 96"/>
                  <a:gd name="T5" fmla="*/ 14 h 53"/>
                  <a:gd name="T6" fmla="*/ 19 w 96"/>
                  <a:gd name="T7" fmla="*/ 12 h 53"/>
                  <a:gd name="T8" fmla="*/ 21 w 96"/>
                  <a:gd name="T9" fmla="*/ 12 h 53"/>
                  <a:gd name="T10" fmla="*/ 22 w 96"/>
                  <a:gd name="T11" fmla="*/ 11 h 53"/>
                  <a:gd name="T12" fmla="*/ 22 w 96"/>
                  <a:gd name="T13" fmla="*/ 11 h 53"/>
                  <a:gd name="T14" fmla="*/ 22 w 96"/>
                  <a:gd name="T15" fmla="*/ 11 h 53"/>
                  <a:gd name="T16" fmla="*/ 22 w 96"/>
                  <a:gd name="T17" fmla="*/ 11 h 53"/>
                  <a:gd name="T18" fmla="*/ 55 w 96"/>
                  <a:gd name="T19" fmla="*/ 0 h 53"/>
                  <a:gd name="T20" fmla="*/ 55 w 96"/>
                  <a:gd name="T21" fmla="*/ 0 h 53"/>
                  <a:gd name="T22" fmla="*/ 64 w 96"/>
                  <a:gd name="T23" fmla="*/ 0 h 53"/>
                  <a:gd name="T24" fmla="*/ 64 w 96"/>
                  <a:gd name="T25" fmla="*/ 0 h 53"/>
                  <a:gd name="T26" fmla="*/ 94 w 96"/>
                  <a:gd name="T27" fmla="*/ 17 h 53"/>
                  <a:gd name="T28" fmla="*/ 94 w 96"/>
                  <a:gd name="T29" fmla="*/ 17 h 53"/>
                  <a:gd name="T30" fmla="*/ 96 w 96"/>
                  <a:gd name="T31" fmla="*/ 18 h 53"/>
                  <a:gd name="T32" fmla="*/ 94 w 96"/>
                  <a:gd name="T33" fmla="*/ 19 h 53"/>
                  <a:gd name="T34" fmla="*/ 58 w 96"/>
                  <a:gd name="T35" fmla="*/ 23 h 53"/>
                  <a:gd name="T36" fmla="*/ 58 w 96"/>
                  <a:gd name="T37" fmla="*/ 23 h 53"/>
                  <a:gd name="T38" fmla="*/ 22 w 96"/>
                  <a:gd name="T39" fmla="*/ 15 h 53"/>
                  <a:gd name="T40" fmla="*/ 22 w 96"/>
                  <a:gd name="T41" fmla="*/ 15 h 53"/>
                  <a:gd name="T42" fmla="*/ 21 w 96"/>
                  <a:gd name="T43" fmla="*/ 24 h 53"/>
                  <a:gd name="T44" fmla="*/ 21 w 96"/>
                  <a:gd name="T45" fmla="*/ 24 h 53"/>
                  <a:gd name="T46" fmla="*/ 18 w 96"/>
                  <a:gd name="T47" fmla="*/ 33 h 53"/>
                  <a:gd name="T48" fmla="*/ 18 w 96"/>
                  <a:gd name="T49" fmla="*/ 33 h 53"/>
                  <a:gd name="T50" fmla="*/ 4 w 96"/>
                  <a:gd name="T51" fmla="*/ 52 h 53"/>
                  <a:gd name="T52" fmla="*/ 4 w 96"/>
                  <a:gd name="T53" fmla="*/ 52 h 53"/>
                  <a:gd name="T54" fmla="*/ 3 w 96"/>
                  <a:gd name="T55" fmla="*/ 51 h 53"/>
                  <a:gd name="T56" fmla="*/ 4 w 96"/>
                  <a:gd name="T57" fmla="*/ 52 h 53"/>
                  <a:gd name="T58" fmla="*/ 3 w 96"/>
                  <a:gd name="T59" fmla="*/ 53 h 53"/>
                  <a:gd name="T60" fmla="*/ 2 w 96"/>
                  <a:gd name="T61" fmla="*/ 51 h 53"/>
                  <a:gd name="T62" fmla="*/ 3 w 96"/>
                  <a:gd name="T63" fmla="*/ 38 h 53"/>
                  <a:gd name="T64" fmla="*/ 3 w 96"/>
                  <a:gd name="T65" fmla="*/ 38 h 53"/>
                  <a:gd name="T66" fmla="*/ 3 w 96"/>
                  <a:gd name="T67" fmla="*/ 38 h 53"/>
                  <a:gd name="T68" fmla="*/ 3 w 96"/>
                  <a:gd name="T69" fmla="*/ 38 h 53"/>
                  <a:gd name="T70" fmla="*/ 19 w 96"/>
                  <a:gd name="T71" fmla="*/ 14 h 53"/>
                  <a:gd name="T72" fmla="*/ 15 w 96"/>
                  <a:gd name="T73" fmla="*/ 22 h 53"/>
                  <a:gd name="T74" fmla="*/ 5 w 96"/>
                  <a:gd name="T75" fmla="*/ 38 h 53"/>
                  <a:gd name="T76" fmla="*/ 5 w 96"/>
                  <a:gd name="T77" fmla="*/ 38 h 53"/>
                  <a:gd name="T78" fmla="*/ 5 w 96"/>
                  <a:gd name="T79" fmla="*/ 39 h 53"/>
                  <a:gd name="T80" fmla="*/ 5 w 96"/>
                  <a:gd name="T81" fmla="*/ 39 h 53"/>
                  <a:gd name="T82" fmla="*/ 4 w 96"/>
                  <a:gd name="T83" fmla="*/ 48 h 53"/>
                  <a:gd name="T84" fmla="*/ 4 w 96"/>
                  <a:gd name="T85" fmla="*/ 48 h 53"/>
                  <a:gd name="T86" fmla="*/ 15 w 96"/>
                  <a:gd name="T87" fmla="*/ 32 h 53"/>
                  <a:gd name="T88" fmla="*/ 15 w 96"/>
                  <a:gd name="T89" fmla="*/ 32 h 53"/>
                  <a:gd name="T90" fmla="*/ 18 w 96"/>
                  <a:gd name="T91" fmla="*/ 23 h 53"/>
                  <a:gd name="T92" fmla="*/ 18 w 96"/>
                  <a:gd name="T93" fmla="*/ 23 h 53"/>
                  <a:gd name="T94" fmla="*/ 19 w 96"/>
                  <a:gd name="T95" fmla="*/ 18 h 53"/>
                  <a:gd name="T96" fmla="*/ 19 w 96"/>
                  <a:gd name="T97" fmla="*/ 18 h 53"/>
                  <a:gd name="T98" fmla="*/ 15 w 96"/>
                  <a:gd name="T99" fmla="*/ 22 h 53"/>
                  <a:gd name="T100" fmla="*/ 64 w 96"/>
                  <a:gd name="T101" fmla="*/ 3 h 53"/>
                  <a:gd name="T102" fmla="*/ 56 w 96"/>
                  <a:gd name="T103" fmla="*/ 3 h 53"/>
                  <a:gd name="T104" fmla="*/ 56 w 96"/>
                  <a:gd name="T105" fmla="*/ 3 h 53"/>
                  <a:gd name="T106" fmla="*/ 24 w 96"/>
                  <a:gd name="T107" fmla="*/ 13 h 53"/>
                  <a:gd name="T108" fmla="*/ 24 w 96"/>
                  <a:gd name="T109" fmla="*/ 13 h 53"/>
                  <a:gd name="T110" fmla="*/ 58 w 96"/>
                  <a:gd name="T111" fmla="*/ 20 h 53"/>
                  <a:gd name="T112" fmla="*/ 58 w 96"/>
                  <a:gd name="T113" fmla="*/ 20 h 53"/>
                  <a:gd name="T114" fmla="*/ 79 w 96"/>
                  <a:gd name="T115" fmla="*/ 19 h 53"/>
                  <a:gd name="T116" fmla="*/ 79 w 96"/>
                  <a:gd name="T117" fmla="*/ 19 h 53"/>
                  <a:gd name="T118" fmla="*/ 90 w 96"/>
                  <a:gd name="T119" fmla="*/ 17 h 53"/>
                  <a:gd name="T120" fmla="*/ 90 w 96"/>
                  <a:gd name="T121" fmla="*/ 17 h 53"/>
                  <a:gd name="T122" fmla="*/ 64 w 96"/>
                  <a:gd name="T123"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53">
                    <a:moveTo>
                      <a:pt x="19" y="14"/>
                    </a:moveTo>
                    <a:cubicBezTo>
                      <a:pt x="19" y="14"/>
                      <a:pt x="19" y="14"/>
                      <a:pt x="19" y="14"/>
                    </a:cubicBezTo>
                    <a:cubicBezTo>
                      <a:pt x="19" y="14"/>
                      <a:pt x="19" y="14"/>
                      <a:pt x="19" y="14"/>
                    </a:cubicBezTo>
                    <a:cubicBezTo>
                      <a:pt x="19" y="12"/>
                      <a:pt x="19" y="12"/>
                      <a:pt x="19" y="12"/>
                    </a:cubicBezTo>
                    <a:cubicBezTo>
                      <a:pt x="21" y="12"/>
                      <a:pt x="21" y="12"/>
                      <a:pt x="21" y="12"/>
                    </a:cubicBezTo>
                    <a:cubicBezTo>
                      <a:pt x="21" y="11"/>
                      <a:pt x="22" y="11"/>
                      <a:pt x="22" y="11"/>
                    </a:cubicBezTo>
                    <a:cubicBezTo>
                      <a:pt x="22" y="11"/>
                      <a:pt x="22" y="11"/>
                      <a:pt x="22" y="11"/>
                    </a:cubicBezTo>
                    <a:cubicBezTo>
                      <a:pt x="22" y="11"/>
                      <a:pt x="22" y="11"/>
                      <a:pt x="22" y="11"/>
                    </a:cubicBezTo>
                    <a:cubicBezTo>
                      <a:pt x="22" y="11"/>
                      <a:pt x="22" y="11"/>
                      <a:pt x="22" y="11"/>
                    </a:cubicBezTo>
                    <a:cubicBezTo>
                      <a:pt x="22" y="11"/>
                      <a:pt x="40" y="2"/>
                      <a:pt x="55" y="0"/>
                    </a:cubicBezTo>
                    <a:cubicBezTo>
                      <a:pt x="55" y="0"/>
                      <a:pt x="55" y="0"/>
                      <a:pt x="55" y="0"/>
                    </a:cubicBezTo>
                    <a:cubicBezTo>
                      <a:pt x="58" y="0"/>
                      <a:pt x="61" y="0"/>
                      <a:pt x="64" y="0"/>
                    </a:cubicBezTo>
                    <a:cubicBezTo>
                      <a:pt x="64" y="0"/>
                      <a:pt x="64" y="0"/>
                      <a:pt x="64" y="0"/>
                    </a:cubicBezTo>
                    <a:cubicBezTo>
                      <a:pt x="79" y="4"/>
                      <a:pt x="94" y="16"/>
                      <a:pt x="94" y="17"/>
                    </a:cubicBezTo>
                    <a:cubicBezTo>
                      <a:pt x="94" y="17"/>
                      <a:pt x="94" y="17"/>
                      <a:pt x="94" y="17"/>
                    </a:cubicBezTo>
                    <a:cubicBezTo>
                      <a:pt x="96" y="18"/>
                      <a:pt x="96" y="18"/>
                      <a:pt x="96" y="18"/>
                    </a:cubicBezTo>
                    <a:cubicBezTo>
                      <a:pt x="94" y="19"/>
                      <a:pt x="94" y="19"/>
                      <a:pt x="94" y="19"/>
                    </a:cubicBezTo>
                    <a:cubicBezTo>
                      <a:pt x="93" y="19"/>
                      <a:pt x="68" y="25"/>
                      <a:pt x="58" y="23"/>
                    </a:cubicBezTo>
                    <a:cubicBezTo>
                      <a:pt x="58" y="23"/>
                      <a:pt x="58" y="23"/>
                      <a:pt x="58" y="23"/>
                    </a:cubicBezTo>
                    <a:cubicBezTo>
                      <a:pt x="49" y="21"/>
                      <a:pt x="28" y="17"/>
                      <a:pt x="22" y="15"/>
                    </a:cubicBezTo>
                    <a:cubicBezTo>
                      <a:pt x="22" y="15"/>
                      <a:pt x="22" y="15"/>
                      <a:pt x="22" y="15"/>
                    </a:cubicBezTo>
                    <a:cubicBezTo>
                      <a:pt x="22" y="17"/>
                      <a:pt x="21" y="20"/>
                      <a:pt x="21" y="24"/>
                    </a:cubicBezTo>
                    <a:cubicBezTo>
                      <a:pt x="21" y="24"/>
                      <a:pt x="21" y="24"/>
                      <a:pt x="21" y="24"/>
                    </a:cubicBezTo>
                    <a:cubicBezTo>
                      <a:pt x="20" y="27"/>
                      <a:pt x="19" y="30"/>
                      <a:pt x="18" y="33"/>
                    </a:cubicBezTo>
                    <a:cubicBezTo>
                      <a:pt x="18" y="33"/>
                      <a:pt x="18" y="33"/>
                      <a:pt x="18" y="33"/>
                    </a:cubicBezTo>
                    <a:cubicBezTo>
                      <a:pt x="13" y="44"/>
                      <a:pt x="4" y="52"/>
                      <a:pt x="4" y="52"/>
                    </a:cubicBezTo>
                    <a:cubicBezTo>
                      <a:pt x="4" y="52"/>
                      <a:pt x="4" y="52"/>
                      <a:pt x="4" y="52"/>
                    </a:cubicBezTo>
                    <a:cubicBezTo>
                      <a:pt x="3" y="51"/>
                      <a:pt x="3" y="51"/>
                      <a:pt x="3" y="51"/>
                    </a:cubicBezTo>
                    <a:cubicBezTo>
                      <a:pt x="4" y="52"/>
                      <a:pt x="4" y="52"/>
                      <a:pt x="4" y="52"/>
                    </a:cubicBezTo>
                    <a:cubicBezTo>
                      <a:pt x="3" y="53"/>
                      <a:pt x="3" y="53"/>
                      <a:pt x="3" y="53"/>
                    </a:cubicBezTo>
                    <a:cubicBezTo>
                      <a:pt x="2" y="51"/>
                      <a:pt x="2" y="51"/>
                      <a:pt x="2" y="51"/>
                    </a:cubicBezTo>
                    <a:cubicBezTo>
                      <a:pt x="2" y="51"/>
                      <a:pt x="0" y="48"/>
                      <a:pt x="3" y="38"/>
                    </a:cubicBezTo>
                    <a:cubicBezTo>
                      <a:pt x="3" y="38"/>
                      <a:pt x="3" y="38"/>
                      <a:pt x="3" y="38"/>
                    </a:cubicBezTo>
                    <a:cubicBezTo>
                      <a:pt x="3" y="38"/>
                      <a:pt x="3" y="38"/>
                      <a:pt x="3" y="38"/>
                    </a:cubicBezTo>
                    <a:cubicBezTo>
                      <a:pt x="3" y="38"/>
                      <a:pt x="3" y="38"/>
                      <a:pt x="3" y="38"/>
                    </a:cubicBezTo>
                    <a:cubicBezTo>
                      <a:pt x="4" y="30"/>
                      <a:pt x="14" y="19"/>
                      <a:pt x="19" y="14"/>
                    </a:cubicBezTo>
                    <a:close/>
                    <a:moveTo>
                      <a:pt x="15" y="22"/>
                    </a:moveTo>
                    <a:cubicBezTo>
                      <a:pt x="11" y="28"/>
                      <a:pt x="6" y="34"/>
                      <a:pt x="5" y="38"/>
                    </a:cubicBezTo>
                    <a:cubicBezTo>
                      <a:pt x="5" y="38"/>
                      <a:pt x="5" y="38"/>
                      <a:pt x="5" y="38"/>
                    </a:cubicBezTo>
                    <a:cubicBezTo>
                      <a:pt x="5" y="39"/>
                      <a:pt x="5" y="39"/>
                      <a:pt x="5" y="39"/>
                    </a:cubicBezTo>
                    <a:cubicBezTo>
                      <a:pt x="5" y="39"/>
                      <a:pt x="5" y="39"/>
                      <a:pt x="5" y="39"/>
                    </a:cubicBezTo>
                    <a:cubicBezTo>
                      <a:pt x="4" y="43"/>
                      <a:pt x="4" y="46"/>
                      <a:pt x="4" y="48"/>
                    </a:cubicBezTo>
                    <a:cubicBezTo>
                      <a:pt x="4" y="48"/>
                      <a:pt x="4" y="48"/>
                      <a:pt x="4" y="48"/>
                    </a:cubicBezTo>
                    <a:cubicBezTo>
                      <a:pt x="7" y="45"/>
                      <a:pt x="12" y="39"/>
                      <a:pt x="15" y="32"/>
                    </a:cubicBezTo>
                    <a:cubicBezTo>
                      <a:pt x="15" y="32"/>
                      <a:pt x="15" y="32"/>
                      <a:pt x="15" y="32"/>
                    </a:cubicBezTo>
                    <a:cubicBezTo>
                      <a:pt x="16" y="29"/>
                      <a:pt x="17" y="26"/>
                      <a:pt x="18" y="23"/>
                    </a:cubicBezTo>
                    <a:cubicBezTo>
                      <a:pt x="18" y="23"/>
                      <a:pt x="18" y="23"/>
                      <a:pt x="18" y="23"/>
                    </a:cubicBezTo>
                    <a:cubicBezTo>
                      <a:pt x="18" y="21"/>
                      <a:pt x="19" y="20"/>
                      <a:pt x="19" y="18"/>
                    </a:cubicBezTo>
                    <a:cubicBezTo>
                      <a:pt x="19" y="18"/>
                      <a:pt x="19" y="18"/>
                      <a:pt x="19" y="18"/>
                    </a:cubicBezTo>
                    <a:cubicBezTo>
                      <a:pt x="18" y="19"/>
                      <a:pt x="16" y="21"/>
                      <a:pt x="15" y="22"/>
                    </a:cubicBezTo>
                    <a:close/>
                    <a:moveTo>
                      <a:pt x="64" y="3"/>
                    </a:moveTo>
                    <a:cubicBezTo>
                      <a:pt x="61" y="2"/>
                      <a:pt x="58" y="2"/>
                      <a:pt x="56" y="3"/>
                    </a:cubicBezTo>
                    <a:cubicBezTo>
                      <a:pt x="56" y="3"/>
                      <a:pt x="56" y="3"/>
                      <a:pt x="56" y="3"/>
                    </a:cubicBezTo>
                    <a:cubicBezTo>
                      <a:pt x="42" y="4"/>
                      <a:pt x="27" y="12"/>
                      <a:pt x="24" y="13"/>
                    </a:cubicBezTo>
                    <a:cubicBezTo>
                      <a:pt x="24" y="13"/>
                      <a:pt x="24" y="13"/>
                      <a:pt x="24" y="13"/>
                    </a:cubicBezTo>
                    <a:cubicBezTo>
                      <a:pt x="31" y="14"/>
                      <a:pt x="50" y="19"/>
                      <a:pt x="58" y="20"/>
                    </a:cubicBezTo>
                    <a:cubicBezTo>
                      <a:pt x="58" y="20"/>
                      <a:pt x="58" y="20"/>
                      <a:pt x="58" y="20"/>
                    </a:cubicBezTo>
                    <a:cubicBezTo>
                      <a:pt x="62" y="21"/>
                      <a:pt x="71" y="20"/>
                      <a:pt x="79" y="19"/>
                    </a:cubicBezTo>
                    <a:cubicBezTo>
                      <a:pt x="79" y="19"/>
                      <a:pt x="79" y="19"/>
                      <a:pt x="79" y="19"/>
                    </a:cubicBezTo>
                    <a:cubicBezTo>
                      <a:pt x="83" y="18"/>
                      <a:pt x="88" y="17"/>
                      <a:pt x="90" y="17"/>
                    </a:cubicBezTo>
                    <a:cubicBezTo>
                      <a:pt x="90" y="17"/>
                      <a:pt x="90" y="17"/>
                      <a:pt x="90" y="17"/>
                    </a:cubicBezTo>
                    <a:cubicBezTo>
                      <a:pt x="85" y="13"/>
                      <a:pt x="74" y="5"/>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9" name="Freeform 1333"/>
              <p:cNvSpPr>
                <a:spLocks noEditPoints="1"/>
              </p:cNvSpPr>
              <p:nvPr/>
            </p:nvSpPr>
            <p:spPr bwMode="auto">
              <a:xfrm>
                <a:off x="7456489" y="7539038"/>
                <a:ext cx="176213" cy="101600"/>
              </a:xfrm>
              <a:custGeom>
                <a:avLst/>
                <a:gdLst>
                  <a:gd name="T0" fmla="*/ 1 w 102"/>
                  <a:gd name="T1" fmla="*/ 54 h 58"/>
                  <a:gd name="T2" fmla="*/ 0 w 102"/>
                  <a:gd name="T3" fmla="*/ 49 h 58"/>
                  <a:gd name="T4" fmla="*/ 2 w 102"/>
                  <a:gd name="T5" fmla="*/ 40 h 58"/>
                  <a:gd name="T6" fmla="*/ 2 w 102"/>
                  <a:gd name="T7" fmla="*/ 39 h 58"/>
                  <a:gd name="T8" fmla="*/ 18 w 102"/>
                  <a:gd name="T9" fmla="*/ 15 h 58"/>
                  <a:gd name="T10" fmla="*/ 21 w 102"/>
                  <a:gd name="T11" fmla="*/ 12 h 58"/>
                  <a:gd name="T12" fmla="*/ 21 w 102"/>
                  <a:gd name="T13" fmla="*/ 12 h 58"/>
                  <a:gd name="T14" fmla="*/ 21 w 102"/>
                  <a:gd name="T15" fmla="*/ 12 h 58"/>
                  <a:gd name="T16" fmla="*/ 22 w 102"/>
                  <a:gd name="T17" fmla="*/ 11 h 58"/>
                  <a:gd name="T18" fmla="*/ 22 w 102"/>
                  <a:gd name="T19" fmla="*/ 11 h 58"/>
                  <a:gd name="T20" fmla="*/ 23 w 102"/>
                  <a:gd name="T21" fmla="*/ 10 h 58"/>
                  <a:gd name="T22" fmla="*/ 25 w 102"/>
                  <a:gd name="T23" fmla="*/ 9 h 58"/>
                  <a:gd name="T24" fmla="*/ 33 w 102"/>
                  <a:gd name="T25" fmla="*/ 6 h 58"/>
                  <a:gd name="T26" fmla="*/ 56 w 102"/>
                  <a:gd name="T27" fmla="*/ 0 h 58"/>
                  <a:gd name="T28" fmla="*/ 59 w 102"/>
                  <a:gd name="T29" fmla="*/ 0 h 58"/>
                  <a:gd name="T30" fmla="*/ 66 w 102"/>
                  <a:gd name="T31" fmla="*/ 0 h 58"/>
                  <a:gd name="T32" fmla="*/ 96 w 102"/>
                  <a:gd name="T33" fmla="*/ 17 h 58"/>
                  <a:gd name="T34" fmla="*/ 96 w 102"/>
                  <a:gd name="T35" fmla="*/ 17 h 58"/>
                  <a:gd name="T36" fmla="*/ 98 w 102"/>
                  <a:gd name="T37" fmla="*/ 22 h 58"/>
                  <a:gd name="T38" fmla="*/ 94 w 102"/>
                  <a:gd name="T39" fmla="*/ 23 h 58"/>
                  <a:gd name="T40" fmla="*/ 92 w 102"/>
                  <a:gd name="T41" fmla="*/ 24 h 58"/>
                  <a:gd name="T42" fmla="*/ 84 w 102"/>
                  <a:gd name="T43" fmla="*/ 25 h 58"/>
                  <a:gd name="T44" fmla="*/ 64 w 102"/>
                  <a:gd name="T45" fmla="*/ 27 h 58"/>
                  <a:gd name="T46" fmla="*/ 58 w 102"/>
                  <a:gd name="T47" fmla="*/ 27 h 58"/>
                  <a:gd name="T48" fmla="*/ 25 w 102"/>
                  <a:gd name="T49" fmla="*/ 20 h 58"/>
                  <a:gd name="T50" fmla="*/ 24 w 102"/>
                  <a:gd name="T51" fmla="*/ 26 h 58"/>
                  <a:gd name="T52" fmla="*/ 20 w 102"/>
                  <a:gd name="T53" fmla="*/ 36 h 58"/>
                  <a:gd name="T54" fmla="*/ 8 w 102"/>
                  <a:gd name="T55" fmla="*/ 54 h 58"/>
                  <a:gd name="T56" fmla="*/ 7 w 102"/>
                  <a:gd name="T57" fmla="*/ 55 h 58"/>
                  <a:gd name="T58" fmla="*/ 7 w 102"/>
                  <a:gd name="T59" fmla="*/ 55 h 58"/>
                  <a:gd name="T60" fmla="*/ 5 w 102"/>
                  <a:gd name="T61" fmla="*/ 57 h 58"/>
                  <a:gd name="T62" fmla="*/ 2 w 102"/>
                  <a:gd name="T63" fmla="*/ 56 h 58"/>
                  <a:gd name="T64" fmla="*/ 8 w 102"/>
                  <a:gd name="T65" fmla="*/ 41 h 58"/>
                  <a:gd name="T66" fmla="*/ 8 w 102"/>
                  <a:gd name="T67" fmla="*/ 44 h 58"/>
                  <a:gd name="T68" fmla="*/ 14 w 102"/>
                  <a:gd name="T69" fmla="*/ 34 h 58"/>
                  <a:gd name="T70" fmla="*/ 16 w 102"/>
                  <a:gd name="T71" fmla="*/ 27 h 58"/>
                  <a:gd name="T72" fmla="*/ 8 w 102"/>
                  <a:gd name="T73" fmla="*/ 41 h 58"/>
                  <a:gd name="T74" fmla="*/ 64 w 102"/>
                  <a:gd name="T75" fmla="*/ 21 h 58"/>
                  <a:gd name="T76" fmla="*/ 80 w 102"/>
                  <a:gd name="T77" fmla="*/ 19 h 58"/>
                  <a:gd name="T78" fmla="*/ 86 w 102"/>
                  <a:gd name="T79" fmla="*/ 18 h 58"/>
                  <a:gd name="T80" fmla="*/ 64 w 102"/>
                  <a:gd name="T81" fmla="*/ 7 h 58"/>
                  <a:gd name="T82" fmla="*/ 65 w 102"/>
                  <a:gd name="T83" fmla="*/ 5 h 58"/>
                  <a:gd name="T84" fmla="*/ 59 w 102"/>
                  <a:gd name="T85" fmla="*/ 6 h 58"/>
                  <a:gd name="T86" fmla="*/ 57 w 102"/>
                  <a:gd name="T87" fmla="*/ 7 h 58"/>
                  <a:gd name="T88" fmla="*/ 31 w 102"/>
                  <a:gd name="T89" fmla="*/ 14 h 58"/>
                  <a:gd name="T90" fmla="*/ 60 w 102"/>
                  <a:gd name="T91" fmla="*/ 20 h 58"/>
                  <a:gd name="T92" fmla="*/ 18 w 102"/>
                  <a:gd name="T93" fmla="*/ 15 h 58"/>
                  <a:gd name="T94" fmla="*/ 18 w 102"/>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58">
                    <a:moveTo>
                      <a:pt x="2" y="56"/>
                    </a:moveTo>
                    <a:cubicBezTo>
                      <a:pt x="1" y="54"/>
                      <a:pt x="1" y="54"/>
                      <a:pt x="1" y="54"/>
                    </a:cubicBezTo>
                    <a:cubicBezTo>
                      <a:pt x="1" y="54"/>
                      <a:pt x="0" y="52"/>
                      <a:pt x="0" y="49"/>
                    </a:cubicBezTo>
                    <a:cubicBezTo>
                      <a:pt x="0" y="49"/>
                      <a:pt x="0" y="49"/>
                      <a:pt x="0" y="49"/>
                    </a:cubicBezTo>
                    <a:cubicBezTo>
                      <a:pt x="0" y="47"/>
                      <a:pt x="1" y="44"/>
                      <a:pt x="2" y="40"/>
                    </a:cubicBezTo>
                    <a:cubicBezTo>
                      <a:pt x="2" y="40"/>
                      <a:pt x="2" y="40"/>
                      <a:pt x="2" y="40"/>
                    </a:cubicBezTo>
                    <a:cubicBezTo>
                      <a:pt x="2" y="40"/>
                      <a:pt x="2" y="40"/>
                      <a:pt x="2" y="39"/>
                    </a:cubicBezTo>
                    <a:cubicBezTo>
                      <a:pt x="2" y="39"/>
                      <a:pt x="2" y="39"/>
                      <a:pt x="2" y="39"/>
                    </a:cubicBezTo>
                    <a:cubicBezTo>
                      <a:pt x="4" y="31"/>
                      <a:pt x="13" y="20"/>
                      <a:pt x="18" y="15"/>
                    </a:cubicBezTo>
                    <a:cubicBezTo>
                      <a:pt x="18" y="15"/>
                      <a:pt x="18" y="15"/>
                      <a:pt x="18" y="15"/>
                    </a:cubicBezTo>
                    <a:cubicBezTo>
                      <a:pt x="18" y="11"/>
                      <a:pt x="18" y="11"/>
                      <a:pt x="18" y="11"/>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2" y="11"/>
                      <a:pt x="22" y="11"/>
                      <a:pt x="22" y="11"/>
                    </a:cubicBezTo>
                    <a:cubicBezTo>
                      <a:pt x="22" y="11"/>
                      <a:pt x="22" y="11"/>
                      <a:pt x="22" y="11"/>
                    </a:cubicBezTo>
                    <a:cubicBezTo>
                      <a:pt x="22" y="11"/>
                      <a:pt x="22" y="11"/>
                      <a:pt x="22" y="11"/>
                    </a:cubicBezTo>
                    <a:cubicBezTo>
                      <a:pt x="23" y="11"/>
                      <a:pt x="23" y="11"/>
                      <a:pt x="23" y="11"/>
                    </a:cubicBezTo>
                    <a:cubicBezTo>
                      <a:pt x="23" y="11"/>
                      <a:pt x="23" y="11"/>
                      <a:pt x="23" y="10"/>
                    </a:cubicBezTo>
                    <a:cubicBezTo>
                      <a:pt x="23" y="10"/>
                      <a:pt x="23" y="10"/>
                      <a:pt x="23" y="10"/>
                    </a:cubicBezTo>
                    <a:cubicBezTo>
                      <a:pt x="24" y="10"/>
                      <a:pt x="24" y="10"/>
                      <a:pt x="25" y="9"/>
                    </a:cubicBezTo>
                    <a:cubicBezTo>
                      <a:pt x="25" y="9"/>
                      <a:pt x="25" y="9"/>
                      <a:pt x="25" y="9"/>
                    </a:cubicBezTo>
                    <a:cubicBezTo>
                      <a:pt x="27" y="9"/>
                      <a:pt x="30" y="7"/>
                      <a:pt x="33" y="6"/>
                    </a:cubicBezTo>
                    <a:cubicBezTo>
                      <a:pt x="33" y="6"/>
                      <a:pt x="33" y="6"/>
                      <a:pt x="33" y="6"/>
                    </a:cubicBezTo>
                    <a:cubicBezTo>
                      <a:pt x="40" y="4"/>
                      <a:pt x="48" y="1"/>
                      <a:pt x="56" y="0"/>
                    </a:cubicBezTo>
                    <a:cubicBezTo>
                      <a:pt x="56" y="0"/>
                      <a:pt x="56" y="0"/>
                      <a:pt x="56" y="0"/>
                    </a:cubicBezTo>
                    <a:cubicBezTo>
                      <a:pt x="57" y="0"/>
                      <a:pt x="58" y="0"/>
                      <a:pt x="59" y="0"/>
                    </a:cubicBezTo>
                    <a:cubicBezTo>
                      <a:pt x="59" y="0"/>
                      <a:pt x="59" y="0"/>
                      <a:pt x="59" y="0"/>
                    </a:cubicBezTo>
                    <a:cubicBezTo>
                      <a:pt x="61" y="0"/>
                      <a:pt x="64" y="0"/>
                      <a:pt x="66" y="0"/>
                    </a:cubicBezTo>
                    <a:cubicBezTo>
                      <a:pt x="66" y="0"/>
                      <a:pt x="66" y="0"/>
                      <a:pt x="66" y="0"/>
                    </a:cubicBezTo>
                    <a:cubicBezTo>
                      <a:pt x="80" y="4"/>
                      <a:pt x="95" y="15"/>
                      <a:pt x="96" y="17"/>
                    </a:cubicBezTo>
                    <a:cubicBezTo>
                      <a:pt x="96" y="17"/>
                      <a:pt x="96" y="17"/>
                      <a:pt x="96" y="17"/>
                    </a:cubicBezTo>
                    <a:cubicBezTo>
                      <a:pt x="96" y="17"/>
                      <a:pt x="96" y="17"/>
                      <a:pt x="96" y="17"/>
                    </a:cubicBezTo>
                    <a:cubicBezTo>
                      <a:pt x="102" y="21"/>
                      <a:pt x="102" y="21"/>
                      <a:pt x="102" y="21"/>
                    </a:cubicBezTo>
                    <a:cubicBezTo>
                      <a:pt x="98" y="22"/>
                      <a:pt x="98" y="22"/>
                      <a:pt x="98" y="22"/>
                    </a:cubicBezTo>
                    <a:cubicBezTo>
                      <a:pt x="94" y="23"/>
                      <a:pt x="94" y="23"/>
                      <a:pt x="94" y="23"/>
                    </a:cubicBezTo>
                    <a:cubicBezTo>
                      <a:pt x="94" y="23"/>
                      <a:pt x="94" y="23"/>
                      <a:pt x="94" y="23"/>
                    </a:cubicBezTo>
                    <a:cubicBezTo>
                      <a:pt x="93" y="23"/>
                      <a:pt x="93" y="23"/>
                      <a:pt x="92" y="24"/>
                    </a:cubicBezTo>
                    <a:cubicBezTo>
                      <a:pt x="92" y="24"/>
                      <a:pt x="92" y="24"/>
                      <a:pt x="92" y="24"/>
                    </a:cubicBezTo>
                    <a:cubicBezTo>
                      <a:pt x="90" y="24"/>
                      <a:pt x="87" y="25"/>
                      <a:pt x="84" y="25"/>
                    </a:cubicBezTo>
                    <a:cubicBezTo>
                      <a:pt x="84" y="25"/>
                      <a:pt x="84" y="25"/>
                      <a:pt x="84" y="25"/>
                    </a:cubicBezTo>
                    <a:cubicBezTo>
                      <a:pt x="78" y="26"/>
                      <a:pt x="70" y="27"/>
                      <a:pt x="64" y="27"/>
                    </a:cubicBezTo>
                    <a:cubicBezTo>
                      <a:pt x="64" y="27"/>
                      <a:pt x="64" y="27"/>
                      <a:pt x="64" y="27"/>
                    </a:cubicBezTo>
                    <a:cubicBezTo>
                      <a:pt x="62" y="27"/>
                      <a:pt x="60" y="27"/>
                      <a:pt x="58" y="27"/>
                    </a:cubicBezTo>
                    <a:cubicBezTo>
                      <a:pt x="58" y="27"/>
                      <a:pt x="58" y="27"/>
                      <a:pt x="58" y="27"/>
                    </a:cubicBezTo>
                    <a:cubicBezTo>
                      <a:pt x="51" y="25"/>
                      <a:pt x="33" y="21"/>
                      <a:pt x="25" y="20"/>
                    </a:cubicBezTo>
                    <a:cubicBezTo>
                      <a:pt x="25" y="20"/>
                      <a:pt x="25" y="20"/>
                      <a:pt x="25" y="20"/>
                    </a:cubicBezTo>
                    <a:cubicBezTo>
                      <a:pt x="24" y="21"/>
                      <a:pt x="24" y="24"/>
                      <a:pt x="24" y="26"/>
                    </a:cubicBezTo>
                    <a:cubicBezTo>
                      <a:pt x="24" y="26"/>
                      <a:pt x="24" y="26"/>
                      <a:pt x="24" y="26"/>
                    </a:cubicBezTo>
                    <a:cubicBezTo>
                      <a:pt x="23" y="29"/>
                      <a:pt x="22" y="33"/>
                      <a:pt x="20" y="36"/>
                    </a:cubicBezTo>
                    <a:cubicBezTo>
                      <a:pt x="20" y="36"/>
                      <a:pt x="20" y="36"/>
                      <a:pt x="20" y="36"/>
                    </a:cubicBezTo>
                    <a:cubicBezTo>
                      <a:pt x="17" y="44"/>
                      <a:pt x="11" y="51"/>
                      <a:pt x="8" y="54"/>
                    </a:cubicBezTo>
                    <a:cubicBezTo>
                      <a:pt x="8" y="54"/>
                      <a:pt x="8" y="54"/>
                      <a:pt x="8" y="54"/>
                    </a:cubicBezTo>
                    <a:cubicBezTo>
                      <a:pt x="8" y="54"/>
                      <a:pt x="8" y="54"/>
                      <a:pt x="8" y="54"/>
                    </a:cubicBezTo>
                    <a:cubicBezTo>
                      <a:pt x="7" y="55"/>
                      <a:pt x="7" y="55"/>
                      <a:pt x="7" y="55"/>
                    </a:cubicBezTo>
                    <a:cubicBezTo>
                      <a:pt x="7" y="55"/>
                      <a:pt x="7" y="55"/>
                      <a:pt x="7" y="55"/>
                    </a:cubicBezTo>
                    <a:cubicBezTo>
                      <a:pt x="7" y="55"/>
                      <a:pt x="7" y="55"/>
                      <a:pt x="7" y="55"/>
                    </a:cubicBezTo>
                    <a:cubicBezTo>
                      <a:pt x="5" y="57"/>
                      <a:pt x="5" y="57"/>
                      <a:pt x="5" y="57"/>
                    </a:cubicBezTo>
                    <a:cubicBezTo>
                      <a:pt x="5" y="57"/>
                      <a:pt x="5" y="57"/>
                      <a:pt x="5" y="57"/>
                    </a:cubicBezTo>
                    <a:cubicBezTo>
                      <a:pt x="3" y="58"/>
                      <a:pt x="3" y="58"/>
                      <a:pt x="3" y="58"/>
                    </a:cubicBezTo>
                    <a:cubicBezTo>
                      <a:pt x="2" y="56"/>
                      <a:pt x="2" y="56"/>
                      <a:pt x="2" y="56"/>
                    </a:cubicBezTo>
                    <a:close/>
                    <a:moveTo>
                      <a:pt x="8" y="41"/>
                    </a:moveTo>
                    <a:cubicBezTo>
                      <a:pt x="8" y="41"/>
                      <a:pt x="8" y="41"/>
                      <a:pt x="8" y="41"/>
                    </a:cubicBezTo>
                    <a:cubicBezTo>
                      <a:pt x="8" y="41"/>
                      <a:pt x="8" y="41"/>
                      <a:pt x="8" y="41"/>
                    </a:cubicBezTo>
                    <a:cubicBezTo>
                      <a:pt x="8" y="42"/>
                      <a:pt x="8" y="43"/>
                      <a:pt x="8" y="44"/>
                    </a:cubicBezTo>
                    <a:cubicBezTo>
                      <a:pt x="8" y="44"/>
                      <a:pt x="8" y="44"/>
                      <a:pt x="8" y="44"/>
                    </a:cubicBezTo>
                    <a:cubicBezTo>
                      <a:pt x="10" y="41"/>
                      <a:pt x="13" y="38"/>
                      <a:pt x="14" y="34"/>
                    </a:cubicBezTo>
                    <a:cubicBezTo>
                      <a:pt x="14" y="34"/>
                      <a:pt x="14" y="34"/>
                      <a:pt x="14" y="34"/>
                    </a:cubicBezTo>
                    <a:cubicBezTo>
                      <a:pt x="15" y="32"/>
                      <a:pt x="16" y="29"/>
                      <a:pt x="16" y="27"/>
                    </a:cubicBezTo>
                    <a:cubicBezTo>
                      <a:pt x="16" y="27"/>
                      <a:pt x="16" y="27"/>
                      <a:pt x="16" y="27"/>
                    </a:cubicBezTo>
                    <a:cubicBezTo>
                      <a:pt x="12" y="32"/>
                      <a:pt x="9" y="38"/>
                      <a:pt x="8" y="41"/>
                    </a:cubicBezTo>
                    <a:close/>
                    <a:moveTo>
                      <a:pt x="60" y="20"/>
                    </a:moveTo>
                    <a:cubicBezTo>
                      <a:pt x="61" y="21"/>
                      <a:pt x="62" y="21"/>
                      <a:pt x="64" y="21"/>
                    </a:cubicBezTo>
                    <a:cubicBezTo>
                      <a:pt x="64" y="21"/>
                      <a:pt x="64" y="21"/>
                      <a:pt x="64" y="21"/>
                    </a:cubicBezTo>
                    <a:cubicBezTo>
                      <a:pt x="68" y="21"/>
                      <a:pt x="74" y="20"/>
                      <a:pt x="80" y="19"/>
                    </a:cubicBezTo>
                    <a:cubicBezTo>
                      <a:pt x="80" y="19"/>
                      <a:pt x="80" y="19"/>
                      <a:pt x="80" y="19"/>
                    </a:cubicBezTo>
                    <a:cubicBezTo>
                      <a:pt x="82" y="19"/>
                      <a:pt x="84" y="18"/>
                      <a:pt x="86" y="18"/>
                    </a:cubicBezTo>
                    <a:cubicBezTo>
                      <a:pt x="86" y="18"/>
                      <a:pt x="86" y="18"/>
                      <a:pt x="86" y="18"/>
                    </a:cubicBezTo>
                    <a:cubicBezTo>
                      <a:pt x="81" y="14"/>
                      <a:pt x="72" y="9"/>
                      <a:pt x="64" y="7"/>
                    </a:cubicBezTo>
                    <a:cubicBezTo>
                      <a:pt x="64" y="7"/>
                      <a:pt x="64" y="7"/>
                      <a:pt x="64" y="7"/>
                    </a:cubicBezTo>
                    <a:cubicBezTo>
                      <a:pt x="65" y="5"/>
                      <a:pt x="65" y="5"/>
                      <a:pt x="65" y="5"/>
                    </a:cubicBezTo>
                    <a:cubicBezTo>
                      <a:pt x="64" y="7"/>
                      <a:pt x="64" y="7"/>
                      <a:pt x="64" y="7"/>
                    </a:cubicBezTo>
                    <a:cubicBezTo>
                      <a:pt x="62" y="7"/>
                      <a:pt x="61" y="6"/>
                      <a:pt x="59" y="6"/>
                    </a:cubicBezTo>
                    <a:cubicBezTo>
                      <a:pt x="59" y="6"/>
                      <a:pt x="59" y="6"/>
                      <a:pt x="59" y="6"/>
                    </a:cubicBezTo>
                    <a:cubicBezTo>
                      <a:pt x="58" y="6"/>
                      <a:pt x="58" y="6"/>
                      <a:pt x="57" y="7"/>
                    </a:cubicBezTo>
                    <a:cubicBezTo>
                      <a:pt x="57" y="7"/>
                      <a:pt x="57" y="7"/>
                      <a:pt x="57" y="7"/>
                    </a:cubicBezTo>
                    <a:cubicBezTo>
                      <a:pt x="48" y="8"/>
                      <a:pt x="38" y="12"/>
                      <a:pt x="31" y="14"/>
                    </a:cubicBezTo>
                    <a:cubicBezTo>
                      <a:pt x="31" y="14"/>
                      <a:pt x="31" y="14"/>
                      <a:pt x="31" y="14"/>
                    </a:cubicBezTo>
                    <a:cubicBezTo>
                      <a:pt x="40" y="16"/>
                      <a:pt x="54" y="19"/>
                      <a:pt x="60" y="20"/>
                    </a:cubicBezTo>
                    <a:close/>
                    <a:moveTo>
                      <a:pt x="18" y="16"/>
                    </a:moveTo>
                    <a:cubicBezTo>
                      <a:pt x="18" y="15"/>
                      <a:pt x="18" y="15"/>
                      <a:pt x="18" y="15"/>
                    </a:cubicBezTo>
                    <a:cubicBezTo>
                      <a:pt x="18" y="15"/>
                      <a:pt x="18" y="15"/>
                      <a:pt x="18" y="15"/>
                    </a:cubicBezTo>
                    <a:cubicBezTo>
                      <a:pt x="18" y="16"/>
                      <a:pt x="18" y="16"/>
                      <a:pt x="1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0" name="Freeform 1334"/>
              <p:cNvSpPr/>
              <p:nvPr/>
            </p:nvSpPr>
            <p:spPr bwMode="auto">
              <a:xfrm>
                <a:off x="7577139" y="7599363"/>
                <a:ext cx="7938" cy="6350"/>
              </a:xfrm>
              <a:custGeom>
                <a:avLst/>
                <a:gdLst>
                  <a:gd name="T0" fmla="*/ 1 w 5"/>
                  <a:gd name="T1" fmla="*/ 0 h 4"/>
                  <a:gd name="T2" fmla="*/ 5 w 5"/>
                  <a:gd name="T3" fmla="*/ 2 h 4"/>
                  <a:gd name="T4" fmla="*/ 4 w 5"/>
                  <a:gd name="T5" fmla="*/ 4 h 4"/>
                  <a:gd name="T6" fmla="*/ 0 w 5"/>
                  <a:gd name="T7" fmla="*/ 4 h 4"/>
                  <a:gd name="T8" fmla="*/ 1 w 5"/>
                  <a:gd name="T9" fmla="*/ 0 h 4"/>
                  <a:gd name="T10" fmla="*/ 1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1" y="0"/>
                    </a:moveTo>
                    <a:lnTo>
                      <a:pt x="5" y="2"/>
                    </a:lnTo>
                    <a:lnTo>
                      <a:pt x="4" y="4"/>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1" name="Freeform 1335"/>
              <p:cNvSpPr/>
              <p:nvPr/>
            </p:nvSpPr>
            <p:spPr bwMode="auto">
              <a:xfrm>
                <a:off x="7573964" y="7594601"/>
                <a:ext cx="14288" cy="15875"/>
              </a:xfrm>
              <a:custGeom>
                <a:avLst/>
                <a:gdLst>
                  <a:gd name="T0" fmla="*/ 0 w 9"/>
                  <a:gd name="T1" fmla="*/ 8 h 10"/>
                  <a:gd name="T2" fmla="*/ 0 w 9"/>
                  <a:gd name="T3" fmla="*/ 6 h 10"/>
                  <a:gd name="T4" fmla="*/ 1 w 9"/>
                  <a:gd name="T5" fmla="*/ 2 h 10"/>
                  <a:gd name="T6" fmla="*/ 1 w 9"/>
                  <a:gd name="T7" fmla="*/ 0 h 10"/>
                  <a:gd name="T8" fmla="*/ 9 w 9"/>
                  <a:gd name="T9" fmla="*/ 2 h 10"/>
                  <a:gd name="T10" fmla="*/ 8 w 9"/>
                  <a:gd name="T11" fmla="*/ 10 h 10"/>
                  <a:gd name="T12" fmla="*/ 0 w 9"/>
                  <a:gd name="T13" fmla="*/ 8 h 10"/>
                  <a:gd name="T14" fmla="*/ 0 w 9"/>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0" y="8"/>
                    </a:moveTo>
                    <a:lnTo>
                      <a:pt x="0" y="6"/>
                    </a:lnTo>
                    <a:lnTo>
                      <a:pt x="1" y="2"/>
                    </a:lnTo>
                    <a:lnTo>
                      <a:pt x="1" y="0"/>
                    </a:lnTo>
                    <a:lnTo>
                      <a:pt x="9" y="2"/>
                    </a:lnTo>
                    <a:lnTo>
                      <a:pt x="8" y="10"/>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2" name="Freeform 1336"/>
              <p:cNvSpPr/>
              <p:nvPr/>
            </p:nvSpPr>
            <p:spPr bwMode="auto">
              <a:xfrm>
                <a:off x="7502526" y="7608888"/>
                <a:ext cx="7938" cy="4763"/>
              </a:xfrm>
              <a:custGeom>
                <a:avLst/>
                <a:gdLst>
                  <a:gd name="T0" fmla="*/ 1 w 5"/>
                  <a:gd name="T1" fmla="*/ 0 h 3"/>
                  <a:gd name="T2" fmla="*/ 5 w 5"/>
                  <a:gd name="T3" fmla="*/ 0 h 3"/>
                  <a:gd name="T4" fmla="*/ 3 w 5"/>
                  <a:gd name="T5" fmla="*/ 3 h 3"/>
                  <a:gd name="T6" fmla="*/ 0 w 5"/>
                  <a:gd name="T7" fmla="*/ 2 h 3"/>
                  <a:gd name="T8" fmla="*/ 1 w 5"/>
                  <a:gd name="T9" fmla="*/ 0 h 3"/>
                  <a:gd name="T10" fmla="*/ 1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1" y="0"/>
                    </a:moveTo>
                    <a:lnTo>
                      <a:pt x="5" y="0"/>
                    </a:lnTo>
                    <a:lnTo>
                      <a:pt x="3" y="3"/>
                    </a:lnTo>
                    <a:lnTo>
                      <a:pt x="0" y="2"/>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3" name="Freeform 1337"/>
              <p:cNvSpPr/>
              <p:nvPr/>
            </p:nvSpPr>
            <p:spPr bwMode="auto">
              <a:xfrm>
                <a:off x="7499351" y="7604126"/>
                <a:ext cx="14288" cy="12700"/>
              </a:xfrm>
              <a:custGeom>
                <a:avLst/>
                <a:gdLst>
                  <a:gd name="T0" fmla="*/ 0 w 9"/>
                  <a:gd name="T1" fmla="*/ 7 h 8"/>
                  <a:gd name="T2" fmla="*/ 0 w 9"/>
                  <a:gd name="T3" fmla="*/ 5 h 8"/>
                  <a:gd name="T4" fmla="*/ 1 w 9"/>
                  <a:gd name="T5" fmla="*/ 2 h 8"/>
                  <a:gd name="T6" fmla="*/ 1 w 9"/>
                  <a:gd name="T7" fmla="*/ 0 h 8"/>
                  <a:gd name="T8" fmla="*/ 9 w 9"/>
                  <a:gd name="T9" fmla="*/ 2 h 8"/>
                  <a:gd name="T10" fmla="*/ 8 w 9"/>
                  <a:gd name="T11" fmla="*/ 8 h 8"/>
                  <a:gd name="T12" fmla="*/ 0 w 9"/>
                  <a:gd name="T13" fmla="*/ 7 h 8"/>
                  <a:gd name="T14" fmla="*/ 0 w 9"/>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7"/>
                    </a:moveTo>
                    <a:lnTo>
                      <a:pt x="0" y="5"/>
                    </a:lnTo>
                    <a:lnTo>
                      <a:pt x="1" y="2"/>
                    </a:lnTo>
                    <a:lnTo>
                      <a:pt x="1" y="0"/>
                    </a:lnTo>
                    <a:lnTo>
                      <a:pt x="9" y="2"/>
                    </a:lnTo>
                    <a:lnTo>
                      <a:pt x="8" y="8"/>
                    </a:lnTo>
                    <a:lnTo>
                      <a:pt x="0"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4" name="Freeform 1338"/>
              <p:cNvSpPr>
                <a:spLocks noEditPoints="1"/>
              </p:cNvSpPr>
              <p:nvPr/>
            </p:nvSpPr>
            <p:spPr bwMode="auto">
              <a:xfrm>
                <a:off x="7486651" y="7639051"/>
                <a:ext cx="114300" cy="47625"/>
              </a:xfrm>
              <a:custGeom>
                <a:avLst/>
                <a:gdLst>
                  <a:gd name="T0" fmla="*/ 2 w 65"/>
                  <a:gd name="T1" fmla="*/ 8 h 28"/>
                  <a:gd name="T2" fmla="*/ 32 w 65"/>
                  <a:gd name="T3" fmla="*/ 24 h 28"/>
                  <a:gd name="T4" fmla="*/ 32 w 65"/>
                  <a:gd name="T5" fmla="*/ 24 h 28"/>
                  <a:gd name="T6" fmla="*/ 32 w 65"/>
                  <a:gd name="T7" fmla="*/ 24 h 28"/>
                  <a:gd name="T8" fmla="*/ 32 w 65"/>
                  <a:gd name="T9" fmla="*/ 24 h 28"/>
                  <a:gd name="T10" fmla="*/ 52 w 65"/>
                  <a:gd name="T11" fmla="*/ 13 h 28"/>
                  <a:gd name="T12" fmla="*/ 52 w 65"/>
                  <a:gd name="T13" fmla="*/ 13 h 28"/>
                  <a:gd name="T14" fmla="*/ 63 w 65"/>
                  <a:gd name="T15" fmla="*/ 0 h 28"/>
                  <a:gd name="T16" fmla="*/ 63 w 65"/>
                  <a:gd name="T17" fmla="*/ 0 h 28"/>
                  <a:gd name="T18" fmla="*/ 65 w 65"/>
                  <a:gd name="T19" fmla="*/ 1 h 28"/>
                  <a:gd name="T20" fmla="*/ 54 w 65"/>
                  <a:gd name="T21" fmla="*/ 15 h 28"/>
                  <a:gd name="T22" fmla="*/ 54 w 65"/>
                  <a:gd name="T23" fmla="*/ 15 h 28"/>
                  <a:gd name="T24" fmla="*/ 32 w 65"/>
                  <a:gd name="T25" fmla="*/ 27 h 28"/>
                  <a:gd name="T26" fmla="*/ 32 w 65"/>
                  <a:gd name="T27" fmla="*/ 27 h 28"/>
                  <a:gd name="T28" fmla="*/ 31 w 65"/>
                  <a:gd name="T29" fmla="*/ 27 h 28"/>
                  <a:gd name="T30" fmla="*/ 31 w 65"/>
                  <a:gd name="T31" fmla="*/ 27 h 28"/>
                  <a:gd name="T32" fmla="*/ 0 w 65"/>
                  <a:gd name="T33" fmla="*/ 10 h 28"/>
                  <a:gd name="T34" fmla="*/ 0 w 65"/>
                  <a:gd name="T35" fmla="*/ 10 h 28"/>
                  <a:gd name="T36" fmla="*/ 2 w 65"/>
                  <a:gd name="T37" fmla="*/ 8 h 28"/>
                  <a:gd name="T38" fmla="*/ 63 w 65"/>
                  <a:gd name="T39" fmla="*/ 0 h 28"/>
                  <a:gd name="T40" fmla="*/ 63 w 65"/>
                  <a:gd name="T41" fmla="*/ 0 h 28"/>
                  <a:gd name="T42" fmla="*/ 63 w 65"/>
                  <a:gd name="T43" fmla="*/ 0 h 28"/>
                  <a:gd name="T44" fmla="*/ 63 w 65"/>
                  <a:gd name="T45" fmla="*/ 0 h 28"/>
                  <a:gd name="T46" fmla="*/ 63 w 65"/>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28">
                    <a:moveTo>
                      <a:pt x="2" y="8"/>
                    </a:moveTo>
                    <a:cubicBezTo>
                      <a:pt x="2" y="8"/>
                      <a:pt x="19" y="21"/>
                      <a:pt x="32" y="24"/>
                    </a:cubicBezTo>
                    <a:cubicBezTo>
                      <a:pt x="32" y="24"/>
                      <a:pt x="32" y="24"/>
                      <a:pt x="32" y="24"/>
                    </a:cubicBezTo>
                    <a:cubicBezTo>
                      <a:pt x="32" y="24"/>
                      <a:pt x="32" y="24"/>
                      <a:pt x="32" y="24"/>
                    </a:cubicBezTo>
                    <a:cubicBezTo>
                      <a:pt x="32" y="24"/>
                      <a:pt x="32" y="24"/>
                      <a:pt x="32" y="24"/>
                    </a:cubicBezTo>
                    <a:cubicBezTo>
                      <a:pt x="38" y="25"/>
                      <a:pt x="46" y="20"/>
                      <a:pt x="52" y="13"/>
                    </a:cubicBezTo>
                    <a:cubicBezTo>
                      <a:pt x="52" y="13"/>
                      <a:pt x="52" y="13"/>
                      <a:pt x="52" y="13"/>
                    </a:cubicBezTo>
                    <a:cubicBezTo>
                      <a:pt x="58" y="6"/>
                      <a:pt x="63" y="0"/>
                      <a:pt x="63" y="0"/>
                    </a:cubicBezTo>
                    <a:cubicBezTo>
                      <a:pt x="63" y="0"/>
                      <a:pt x="63" y="0"/>
                      <a:pt x="63" y="0"/>
                    </a:cubicBezTo>
                    <a:cubicBezTo>
                      <a:pt x="65" y="1"/>
                      <a:pt x="65" y="1"/>
                      <a:pt x="65" y="1"/>
                    </a:cubicBezTo>
                    <a:cubicBezTo>
                      <a:pt x="65" y="1"/>
                      <a:pt x="60" y="8"/>
                      <a:pt x="54" y="15"/>
                    </a:cubicBezTo>
                    <a:cubicBezTo>
                      <a:pt x="54" y="15"/>
                      <a:pt x="54" y="15"/>
                      <a:pt x="54" y="15"/>
                    </a:cubicBezTo>
                    <a:cubicBezTo>
                      <a:pt x="47" y="22"/>
                      <a:pt x="39" y="28"/>
                      <a:pt x="32" y="27"/>
                    </a:cubicBezTo>
                    <a:cubicBezTo>
                      <a:pt x="32" y="27"/>
                      <a:pt x="32" y="27"/>
                      <a:pt x="32" y="27"/>
                    </a:cubicBezTo>
                    <a:cubicBezTo>
                      <a:pt x="32" y="27"/>
                      <a:pt x="31" y="27"/>
                      <a:pt x="31" y="27"/>
                    </a:cubicBezTo>
                    <a:cubicBezTo>
                      <a:pt x="31" y="27"/>
                      <a:pt x="31" y="27"/>
                      <a:pt x="31" y="27"/>
                    </a:cubicBezTo>
                    <a:cubicBezTo>
                      <a:pt x="18" y="24"/>
                      <a:pt x="1" y="10"/>
                      <a:pt x="0" y="10"/>
                    </a:cubicBezTo>
                    <a:cubicBezTo>
                      <a:pt x="0" y="10"/>
                      <a:pt x="0" y="10"/>
                      <a:pt x="0" y="10"/>
                    </a:cubicBezTo>
                    <a:cubicBezTo>
                      <a:pt x="2" y="8"/>
                      <a:pt x="2" y="8"/>
                      <a:pt x="2" y="8"/>
                    </a:cubicBezTo>
                    <a:close/>
                    <a:moveTo>
                      <a:pt x="63" y="0"/>
                    </a:moveTo>
                    <a:cubicBezTo>
                      <a:pt x="63" y="0"/>
                      <a:pt x="63" y="0"/>
                      <a:pt x="63" y="0"/>
                    </a:cubicBezTo>
                    <a:cubicBezTo>
                      <a:pt x="63" y="0"/>
                      <a:pt x="63" y="0"/>
                      <a:pt x="63" y="0"/>
                    </a:cubicBezTo>
                    <a:cubicBezTo>
                      <a:pt x="63" y="0"/>
                      <a:pt x="63" y="0"/>
                      <a:pt x="63" y="0"/>
                    </a:cubicBezTo>
                    <a:cubicBezTo>
                      <a:pt x="63" y="0"/>
                      <a:pt x="63" y="0"/>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5" name="Freeform 1339"/>
              <p:cNvSpPr>
                <a:spLocks noEditPoints="1"/>
              </p:cNvSpPr>
              <p:nvPr/>
            </p:nvSpPr>
            <p:spPr bwMode="auto">
              <a:xfrm>
                <a:off x="7481889" y="7632701"/>
                <a:ext cx="123825" cy="55563"/>
              </a:xfrm>
              <a:custGeom>
                <a:avLst/>
                <a:gdLst>
                  <a:gd name="T0" fmla="*/ 34 w 71"/>
                  <a:gd name="T1" fmla="*/ 32 h 32"/>
                  <a:gd name="T2" fmla="*/ 34 w 71"/>
                  <a:gd name="T3" fmla="*/ 32 h 32"/>
                  <a:gd name="T4" fmla="*/ 34 w 71"/>
                  <a:gd name="T5" fmla="*/ 32 h 32"/>
                  <a:gd name="T6" fmla="*/ 3 w 71"/>
                  <a:gd name="T7" fmla="*/ 15 h 32"/>
                  <a:gd name="T8" fmla="*/ 3 w 71"/>
                  <a:gd name="T9" fmla="*/ 15 h 32"/>
                  <a:gd name="T10" fmla="*/ 0 w 71"/>
                  <a:gd name="T11" fmla="*/ 14 h 32"/>
                  <a:gd name="T12" fmla="*/ 2 w 71"/>
                  <a:gd name="T13" fmla="*/ 12 h 32"/>
                  <a:gd name="T14" fmla="*/ 4 w 71"/>
                  <a:gd name="T15" fmla="*/ 10 h 32"/>
                  <a:gd name="T16" fmla="*/ 4 w 71"/>
                  <a:gd name="T17" fmla="*/ 9 h 32"/>
                  <a:gd name="T18" fmla="*/ 4 w 71"/>
                  <a:gd name="T19" fmla="*/ 9 h 32"/>
                  <a:gd name="T20" fmla="*/ 5 w 71"/>
                  <a:gd name="T21" fmla="*/ 9 h 32"/>
                  <a:gd name="T22" fmla="*/ 5 w 71"/>
                  <a:gd name="T23" fmla="*/ 9 h 32"/>
                  <a:gd name="T24" fmla="*/ 6 w 71"/>
                  <a:gd name="T25" fmla="*/ 9 h 32"/>
                  <a:gd name="T26" fmla="*/ 6 w 71"/>
                  <a:gd name="T27" fmla="*/ 9 h 32"/>
                  <a:gd name="T28" fmla="*/ 6 w 71"/>
                  <a:gd name="T29" fmla="*/ 9 h 32"/>
                  <a:gd name="T30" fmla="*/ 6 w 71"/>
                  <a:gd name="T31" fmla="*/ 9 h 32"/>
                  <a:gd name="T32" fmla="*/ 6 w 71"/>
                  <a:gd name="T33" fmla="*/ 9 h 32"/>
                  <a:gd name="T34" fmla="*/ 6 w 71"/>
                  <a:gd name="T35" fmla="*/ 9 h 32"/>
                  <a:gd name="T36" fmla="*/ 6 w 71"/>
                  <a:gd name="T37" fmla="*/ 9 h 32"/>
                  <a:gd name="T38" fmla="*/ 6 w 71"/>
                  <a:gd name="T39" fmla="*/ 9 h 32"/>
                  <a:gd name="T40" fmla="*/ 6 w 71"/>
                  <a:gd name="T41" fmla="*/ 9 h 32"/>
                  <a:gd name="T42" fmla="*/ 6 w 71"/>
                  <a:gd name="T43" fmla="*/ 9 h 32"/>
                  <a:gd name="T44" fmla="*/ 7 w 71"/>
                  <a:gd name="T45" fmla="*/ 9 h 32"/>
                  <a:gd name="T46" fmla="*/ 7 w 71"/>
                  <a:gd name="T47" fmla="*/ 9 h 32"/>
                  <a:gd name="T48" fmla="*/ 7 w 71"/>
                  <a:gd name="T49" fmla="*/ 10 h 32"/>
                  <a:gd name="T50" fmla="*/ 7 w 71"/>
                  <a:gd name="T51" fmla="*/ 10 h 32"/>
                  <a:gd name="T52" fmla="*/ 9 w 71"/>
                  <a:gd name="T53" fmla="*/ 11 h 32"/>
                  <a:gd name="T54" fmla="*/ 9 w 71"/>
                  <a:gd name="T55" fmla="*/ 11 h 32"/>
                  <a:gd name="T56" fmla="*/ 16 w 71"/>
                  <a:gd name="T57" fmla="*/ 16 h 32"/>
                  <a:gd name="T58" fmla="*/ 16 w 71"/>
                  <a:gd name="T59" fmla="*/ 16 h 32"/>
                  <a:gd name="T60" fmla="*/ 35 w 71"/>
                  <a:gd name="T61" fmla="*/ 25 h 32"/>
                  <a:gd name="T62" fmla="*/ 35 w 71"/>
                  <a:gd name="T63" fmla="*/ 25 h 32"/>
                  <a:gd name="T64" fmla="*/ 36 w 71"/>
                  <a:gd name="T65" fmla="*/ 25 h 32"/>
                  <a:gd name="T66" fmla="*/ 36 w 71"/>
                  <a:gd name="T67" fmla="*/ 25 h 32"/>
                  <a:gd name="T68" fmla="*/ 37 w 71"/>
                  <a:gd name="T69" fmla="*/ 25 h 32"/>
                  <a:gd name="T70" fmla="*/ 37 w 71"/>
                  <a:gd name="T71" fmla="*/ 25 h 32"/>
                  <a:gd name="T72" fmla="*/ 54 w 71"/>
                  <a:gd name="T73" fmla="*/ 15 h 32"/>
                  <a:gd name="T74" fmla="*/ 54 w 71"/>
                  <a:gd name="T75" fmla="*/ 15 h 32"/>
                  <a:gd name="T76" fmla="*/ 63 w 71"/>
                  <a:gd name="T77" fmla="*/ 3 h 32"/>
                  <a:gd name="T78" fmla="*/ 63 w 71"/>
                  <a:gd name="T79" fmla="*/ 3 h 32"/>
                  <a:gd name="T80" fmla="*/ 61 w 71"/>
                  <a:gd name="T81" fmla="*/ 1 h 32"/>
                  <a:gd name="T82" fmla="*/ 65 w 71"/>
                  <a:gd name="T83" fmla="*/ 1 h 32"/>
                  <a:gd name="T84" fmla="*/ 66 w 71"/>
                  <a:gd name="T85" fmla="*/ 0 h 32"/>
                  <a:gd name="T86" fmla="*/ 67 w 71"/>
                  <a:gd name="T87" fmla="*/ 1 h 32"/>
                  <a:gd name="T88" fmla="*/ 71 w 71"/>
                  <a:gd name="T89" fmla="*/ 1 h 32"/>
                  <a:gd name="T90" fmla="*/ 69 w 71"/>
                  <a:gd name="T91" fmla="*/ 2 h 32"/>
                  <a:gd name="T92" fmla="*/ 71 w 71"/>
                  <a:gd name="T93" fmla="*/ 4 h 32"/>
                  <a:gd name="T94" fmla="*/ 70 w 71"/>
                  <a:gd name="T95" fmla="*/ 6 h 32"/>
                  <a:gd name="T96" fmla="*/ 70 w 71"/>
                  <a:gd name="T97" fmla="*/ 6 h 32"/>
                  <a:gd name="T98" fmla="*/ 69 w 71"/>
                  <a:gd name="T99" fmla="*/ 7 h 32"/>
                  <a:gd name="T100" fmla="*/ 69 w 71"/>
                  <a:gd name="T101" fmla="*/ 7 h 32"/>
                  <a:gd name="T102" fmla="*/ 67 w 71"/>
                  <a:gd name="T103" fmla="*/ 10 h 32"/>
                  <a:gd name="T104" fmla="*/ 67 w 71"/>
                  <a:gd name="T105" fmla="*/ 10 h 32"/>
                  <a:gd name="T106" fmla="*/ 58 w 71"/>
                  <a:gd name="T107" fmla="*/ 19 h 32"/>
                  <a:gd name="T108" fmla="*/ 58 w 71"/>
                  <a:gd name="T109" fmla="*/ 19 h 32"/>
                  <a:gd name="T110" fmla="*/ 37 w 71"/>
                  <a:gd name="T111" fmla="*/ 32 h 32"/>
                  <a:gd name="T112" fmla="*/ 37 w 71"/>
                  <a:gd name="T113" fmla="*/ 32 h 32"/>
                  <a:gd name="T114" fmla="*/ 34 w 71"/>
                  <a:gd name="T115" fmla="*/ 32 h 32"/>
                  <a:gd name="T116" fmla="*/ 4 w 71"/>
                  <a:gd name="T117" fmla="*/ 12 h 32"/>
                  <a:gd name="T118" fmla="*/ 3 w 71"/>
                  <a:gd name="T119" fmla="*/ 11 h 32"/>
                  <a:gd name="T120" fmla="*/ 3 w 71"/>
                  <a:gd name="T121" fmla="*/ 11 h 32"/>
                  <a:gd name="T122" fmla="*/ 4 w 71"/>
                  <a:gd name="T12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 h="32">
                    <a:moveTo>
                      <a:pt x="34" y="32"/>
                    </a:moveTo>
                    <a:cubicBezTo>
                      <a:pt x="34" y="32"/>
                      <a:pt x="34" y="32"/>
                      <a:pt x="34" y="32"/>
                    </a:cubicBezTo>
                    <a:cubicBezTo>
                      <a:pt x="34" y="32"/>
                      <a:pt x="34" y="32"/>
                      <a:pt x="34" y="32"/>
                    </a:cubicBezTo>
                    <a:cubicBezTo>
                      <a:pt x="20" y="29"/>
                      <a:pt x="4" y="16"/>
                      <a:pt x="3" y="15"/>
                    </a:cubicBezTo>
                    <a:cubicBezTo>
                      <a:pt x="3" y="15"/>
                      <a:pt x="3" y="15"/>
                      <a:pt x="3" y="15"/>
                    </a:cubicBezTo>
                    <a:cubicBezTo>
                      <a:pt x="0" y="14"/>
                      <a:pt x="0" y="14"/>
                      <a:pt x="0" y="14"/>
                    </a:cubicBezTo>
                    <a:cubicBezTo>
                      <a:pt x="2" y="12"/>
                      <a:pt x="2" y="12"/>
                      <a:pt x="2" y="12"/>
                    </a:cubicBezTo>
                    <a:cubicBezTo>
                      <a:pt x="4" y="10"/>
                      <a:pt x="4" y="10"/>
                      <a:pt x="4" y="10"/>
                    </a:cubicBezTo>
                    <a:cubicBezTo>
                      <a:pt x="4" y="10"/>
                      <a:pt x="4" y="9"/>
                      <a:pt x="4" y="9"/>
                    </a:cubicBezTo>
                    <a:cubicBezTo>
                      <a:pt x="4" y="9"/>
                      <a:pt x="4" y="9"/>
                      <a:pt x="4" y="9"/>
                    </a:cubicBezTo>
                    <a:cubicBezTo>
                      <a:pt x="4" y="9"/>
                      <a:pt x="5" y="9"/>
                      <a:pt x="5" y="9"/>
                    </a:cubicBezTo>
                    <a:cubicBezTo>
                      <a:pt x="5" y="9"/>
                      <a:pt x="5" y="9"/>
                      <a:pt x="5" y="9"/>
                    </a:cubicBezTo>
                    <a:cubicBezTo>
                      <a:pt x="5"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7" y="9"/>
                      <a:pt x="7" y="9"/>
                    </a:cubicBezTo>
                    <a:cubicBezTo>
                      <a:pt x="7" y="9"/>
                      <a:pt x="7" y="9"/>
                      <a:pt x="7" y="9"/>
                    </a:cubicBezTo>
                    <a:cubicBezTo>
                      <a:pt x="7" y="9"/>
                      <a:pt x="7" y="10"/>
                      <a:pt x="7" y="10"/>
                    </a:cubicBezTo>
                    <a:cubicBezTo>
                      <a:pt x="7" y="10"/>
                      <a:pt x="7" y="10"/>
                      <a:pt x="7" y="10"/>
                    </a:cubicBezTo>
                    <a:cubicBezTo>
                      <a:pt x="8" y="10"/>
                      <a:pt x="8" y="11"/>
                      <a:pt x="9" y="11"/>
                    </a:cubicBezTo>
                    <a:cubicBezTo>
                      <a:pt x="9" y="11"/>
                      <a:pt x="9" y="11"/>
                      <a:pt x="9" y="11"/>
                    </a:cubicBezTo>
                    <a:cubicBezTo>
                      <a:pt x="11" y="13"/>
                      <a:pt x="14" y="14"/>
                      <a:pt x="16" y="16"/>
                    </a:cubicBezTo>
                    <a:cubicBezTo>
                      <a:pt x="16" y="16"/>
                      <a:pt x="16" y="16"/>
                      <a:pt x="16" y="16"/>
                    </a:cubicBezTo>
                    <a:cubicBezTo>
                      <a:pt x="22" y="20"/>
                      <a:pt x="30" y="24"/>
                      <a:pt x="35" y="25"/>
                    </a:cubicBezTo>
                    <a:cubicBezTo>
                      <a:pt x="35" y="25"/>
                      <a:pt x="35" y="25"/>
                      <a:pt x="35" y="25"/>
                    </a:cubicBezTo>
                    <a:cubicBezTo>
                      <a:pt x="35" y="25"/>
                      <a:pt x="36" y="25"/>
                      <a:pt x="36" y="25"/>
                    </a:cubicBezTo>
                    <a:cubicBezTo>
                      <a:pt x="36" y="25"/>
                      <a:pt x="36" y="25"/>
                      <a:pt x="36" y="25"/>
                    </a:cubicBezTo>
                    <a:cubicBezTo>
                      <a:pt x="36" y="25"/>
                      <a:pt x="36" y="25"/>
                      <a:pt x="37" y="25"/>
                    </a:cubicBezTo>
                    <a:cubicBezTo>
                      <a:pt x="37" y="25"/>
                      <a:pt x="37" y="25"/>
                      <a:pt x="37" y="25"/>
                    </a:cubicBezTo>
                    <a:cubicBezTo>
                      <a:pt x="41" y="26"/>
                      <a:pt x="48" y="20"/>
                      <a:pt x="54" y="15"/>
                    </a:cubicBezTo>
                    <a:cubicBezTo>
                      <a:pt x="54" y="15"/>
                      <a:pt x="54" y="15"/>
                      <a:pt x="54" y="15"/>
                    </a:cubicBezTo>
                    <a:cubicBezTo>
                      <a:pt x="58" y="10"/>
                      <a:pt x="62" y="5"/>
                      <a:pt x="63" y="3"/>
                    </a:cubicBezTo>
                    <a:cubicBezTo>
                      <a:pt x="63" y="3"/>
                      <a:pt x="63" y="3"/>
                      <a:pt x="63" y="3"/>
                    </a:cubicBezTo>
                    <a:cubicBezTo>
                      <a:pt x="61" y="1"/>
                      <a:pt x="61" y="1"/>
                      <a:pt x="61" y="1"/>
                    </a:cubicBezTo>
                    <a:cubicBezTo>
                      <a:pt x="65" y="1"/>
                      <a:pt x="65" y="1"/>
                      <a:pt x="65" y="1"/>
                    </a:cubicBezTo>
                    <a:cubicBezTo>
                      <a:pt x="66" y="0"/>
                      <a:pt x="66" y="0"/>
                      <a:pt x="66" y="0"/>
                    </a:cubicBezTo>
                    <a:cubicBezTo>
                      <a:pt x="67" y="1"/>
                      <a:pt x="67" y="1"/>
                      <a:pt x="67" y="1"/>
                    </a:cubicBezTo>
                    <a:cubicBezTo>
                      <a:pt x="71" y="1"/>
                      <a:pt x="71" y="1"/>
                      <a:pt x="71" y="1"/>
                    </a:cubicBezTo>
                    <a:cubicBezTo>
                      <a:pt x="69" y="2"/>
                      <a:pt x="69" y="2"/>
                      <a:pt x="69" y="2"/>
                    </a:cubicBezTo>
                    <a:cubicBezTo>
                      <a:pt x="71" y="4"/>
                      <a:pt x="71" y="4"/>
                      <a:pt x="71" y="4"/>
                    </a:cubicBezTo>
                    <a:cubicBezTo>
                      <a:pt x="70" y="6"/>
                      <a:pt x="70" y="6"/>
                      <a:pt x="70" y="6"/>
                    </a:cubicBezTo>
                    <a:cubicBezTo>
                      <a:pt x="70" y="6"/>
                      <a:pt x="70" y="6"/>
                      <a:pt x="70" y="6"/>
                    </a:cubicBezTo>
                    <a:cubicBezTo>
                      <a:pt x="70" y="6"/>
                      <a:pt x="69" y="6"/>
                      <a:pt x="69" y="7"/>
                    </a:cubicBezTo>
                    <a:cubicBezTo>
                      <a:pt x="69" y="7"/>
                      <a:pt x="69" y="7"/>
                      <a:pt x="69" y="7"/>
                    </a:cubicBezTo>
                    <a:cubicBezTo>
                      <a:pt x="69" y="7"/>
                      <a:pt x="68" y="8"/>
                      <a:pt x="67" y="10"/>
                    </a:cubicBezTo>
                    <a:cubicBezTo>
                      <a:pt x="67" y="10"/>
                      <a:pt x="67" y="10"/>
                      <a:pt x="67" y="10"/>
                    </a:cubicBezTo>
                    <a:cubicBezTo>
                      <a:pt x="65" y="12"/>
                      <a:pt x="62" y="16"/>
                      <a:pt x="58" y="19"/>
                    </a:cubicBezTo>
                    <a:cubicBezTo>
                      <a:pt x="58" y="19"/>
                      <a:pt x="58" y="19"/>
                      <a:pt x="58" y="19"/>
                    </a:cubicBezTo>
                    <a:cubicBezTo>
                      <a:pt x="52" y="25"/>
                      <a:pt x="45" y="32"/>
                      <a:pt x="37" y="32"/>
                    </a:cubicBezTo>
                    <a:cubicBezTo>
                      <a:pt x="37" y="32"/>
                      <a:pt x="37" y="32"/>
                      <a:pt x="37" y="32"/>
                    </a:cubicBezTo>
                    <a:cubicBezTo>
                      <a:pt x="36" y="32"/>
                      <a:pt x="35" y="32"/>
                      <a:pt x="34" y="32"/>
                    </a:cubicBezTo>
                    <a:close/>
                    <a:moveTo>
                      <a:pt x="4" y="12"/>
                    </a:moveTo>
                    <a:cubicBezTo>
                      <a:pt x="3" y="12"/>
                      <a:pt x="3" y="12"/>
                      <a:pt x="3" y="11"/>
                    </a:cubicBezTo>
                    <a:cubicBezTo>
                      <a:pt x="3" y="11"/>
                      <a:pt x="3" y="11"/>
                      <a:pt x="3" y="11"/>
                    </a:cubicBezTo>
                    <a:cubicBezTo>
                      <a:pt x="3" y="12"/>
                      <a:pt x="3"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6" name="Freeform 1340"/>
              <p:cNvSpPr/>
              <p:nvPr/>
            </p:nvSpPr>
            <p:spPr bwMode="auto">
              <a:xfrm>
                <a:off x="7486651" y="7650163"/>
                <a:ext cx="9525" cy="9525"/>
              </a:xfrm>
              <a:custGeom>
                <a:avLst/>
                <a:gdLst>
                  <a:gd name="T0" fmla="*/ 5 w 6"/>
                  <a:gd name="T1" fmla="*/ 0 h 6"/>
                  <a:gd name="T2" fmla="*/ 6 w 6"/>
                  <a:gd name="T3" fmla="*/ 2 h 6"/>
                  <a:gd name="T4" fmla="*/ 3 w 6"/>
                  <a:gd name="T5" fmla="*/ 6 h 6"/>
                  <a:gd name="T6" fmla="*/ 0 w 6"/>
                  <a:gd name="T7" fmla="*/ 4 h 6"/>
                  <a:gd name="T8" fmla="*/ 5 w 6"/>
                  <a:gd name="T9" fmla="*/ 0 h 6"/>
                  <a:gd name="T10" fmla="*/ 5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5" y="0"/>
                    </a:moveTo>
                    <a:lnTo>
                      <a:pt x="6" y="2"/>
                    </a:lnTo>
                    <a:lnTo>
                      <a:pt x="3" y="6"/>
                    </a:lnTo>
                    <a:lnTo>
                      <a:pt x="0" y="4"/>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7" name="Freeform 1341"/>
              <p:cNvSpPr/>
              <p:nvPr/>
            </p:nvSpPr>
            <p:spPr bwMode="auto">
              <a:xfrm>
                <a:off x="7481889" y="7645401"/>
                <a:ext cx="19050" cy="17463"/>
              </a:xfrm>
              <a:custGeom>
                <a:avLst/>
                <a:gdLst>
                  <a:gd name="T0" fmla="*/ 0 w 12"/>
                  <a:gd name="T1" fmla="*/ 5 h 11"/>
                  <a:gd name="T2" fmla="*/ 6 w 12"/>
                  <a:gd name="T3" fmla="*/ 1 h 11"/>
                  <a:gd name="T4" fmla="*/ 8 w 12"/>
                  <a:gd name="T5" fmla="*/ 0 h 11"/>
                  <a:gd name="T6" fmla="*/ 12 w 12"/>
                  <a:gd name="T7" fmla="*/ 5 h 11"/>
                  <a:gd name="T8" fmla="*/ 6 w 12"/>
                  <a:gd name="T9" fmla="*/ 11 h 11"/>
                  <a:gd name="T10" fmla="*/ 0 w 12"/>
                  <a:gd name="T11" fmla="*/ 5 h 11"/>
                  <a:gd name="T12" fmla="*/ 0 w 12"/>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12" h="11">
                    <a:moveTo>
                      <a:pt x="0" y="5"/>
                    </a:moveTo>
                    <a:lnTo>
                      <a:pt x="6" y="1"/>
                    </a:lnTo>
                    <a:lnTo>
                      <a:pt x="8" y="0"/>
                    </a:lnTo>
                    <a:lnTo>
                      <a:pt x="12" y="5"/>
                    </a:lnTo>
                    <a:lnTo>
                      <a:pt x="6" y="11"/>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8" name="Freeform 1342"/>
              <p:cNvSpPr/>
              <p:nvPr/>
            </p:nvSpPr>
            <p:spPr bwMode="auto">
              <a:xfrm>
                <a:off x="7593014" y="7634288"/>
                <a:ext cx="12700" cy="7938"/>
              </a:xfrm>
              <a:custGeom>
                <a:avLst/>
                <a:gdLst>
                  <a:gd name="T0" fmla="*/ 0 w 8"/>
                  <a:gd name="T1" fmla="*/ 0 h 5"/>
                  <a:gd name="T2" fmla="*/ 8 w 8"/>
                  <a:gd name="T3" fmla="*/ 3 h 5"/>
                  <a:gd name="T4" fmla="*/ 7 w 8"/>
                  <a:gd name="T5" fmla="*/ 5 h 5"/>
                  <a:gd name="T6" fmla="*/ 0 w 8"/>
                  <a:gd name="T7" fmla="*/ 4 h 5"/>
                  <a:gd name="T8" fmla="*/ 0 w 8"/>
                  <a:gd name="T9" fmla="*/ 0 h 5"/>
                  <a:gd name="T10" fmla="*/ 0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0" y="0"/>
                    </a:moveTo>
                    <a:lnTo>
                      <a:pt x="8" y="3"/>
                    </a:lnTo>
                    <a:lnTo>
                      <a:pt x="7" y="5"/>
                    </a:lnTo>
                    <a:lnTo>
                      <a:pt x="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9" name="Freeform 1343"/>
              <p:cNvSpPr/>
              <p:nvPr/>
            </p:nvSpPr>
            <p:spPr bwMode="auto">
              <a:xfrm>
                <a:off x="7588251" y="7631113"/>
                <a:ext cx="20638" cy="15875"/>
              </a:xfrm>
              <a:custGeom>
                <a:avLst/>
                <a:gdLst>
                  <a:gd name="T0" fmla="*/ 0 w 13"/>
                  <a:gd name="T1" fmla="*/ 7 h 10"/>
                  <a:gd name="T2" fmla="*/ 1 w 13"/>
                  <a:gd name="T3" fmla="*/ 6 h 10"/>
                  <a:gd name="T4" fmla="*/ 1 w 13"/>
                  <a:gd name="T5" fmla="*/ 2 h 10"/>
                  <a:gd name="T6" fmla="*/ 2 w 13"/>
                  <a:gd name="T7" fmla="*/ 0 h 10"/>
                  <a:gd name="T8" fmla="*/ 13 w 13"/>
                  <a:gd name="T9" fmla="*/ 2 h 10"/>
                  <a:gd name="T10" fmla="*/ 12 w 13"/>
                  <a:gd name="T11" fmla="*/ 10 h 10"/>
                  <a:gd name="T12" fmla="*/ 0 w 13"/>
                  <a:gd name="T13" fmla="*/ 7 h 10"/>
                  <a:gd name="T14" fmla="*/ 0 w 13"/>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0">
                    <a:moveTo>
                      <a:pt x="0" y="7"/>
                    </a:moveTo>
                    <a:lnTo>
                      <a:pt x="1" y="6"/>
                    </a:lnTo>
                    <a:lnTo>
                      <a:pt x="1" y="2"/>
                    </a:lnTo>
                    <a:lnTo>
                      <a:pt x="2" y="0"/>
                    </a:lnTo>
                    <a:lnTo>
                      <a:pt x="13" y="2"/>
                    </a:lnTo>
                    <a:lnTo>
                      <a:pt x="12" y="10"/>
                    </a:lnTo>
                    <a:lnTo>
                      <a:pt x="0"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10" name="组合 209"/>
            <p:cNvGrpSpPr/>
            <p:nvPr/>
          </p:nvGrpSpPr>
          <p:grpSpPr>
            <a:xfrm>
              <a:off x="7197" y="7193"/>
              <a:ext cx="722" cy="1027"/>
              <a:chOff x="4000501" y="6832601"/>
              <a:chExt cx="293688" cy="417513"/>
            </a:xfrm>
            <a:solidFill>
              <a:schemeClr val="tx1">
                <a:lumMod val="75000"/>
                <a:lumOff val="25000"/>
              </a:schemeClr>
            </a:solidFill>
          </p:grpSpPr>
          <p:sp>
            <p:nvSpPr>
              <p:cNvPr id="211" name="Freeform 1376"/>
              <p:cNvSpPr>
                <a:spLocks noEditPoints="1"/>
              </p:cNvSpPr>
              <p:nvPr/>
            </p:nvSpPr>
            <p:spPr bwMode="auto">
              <a:xfrm>
                <a:off x="4038601" y="6897688"/>
                <a:ext cx="236538" cy="238125"/>
              </a:xfrm>
              <a:custGeom>
                <a:avLst/>
                <a:gdLst>
                  <a:gd name="T0" fmla="*/ 113 w 136"/>
                  <a:gd name="T1" fmla="*/ 23 h 136"/>
                  <a:gd name="T2" fmla="*/ 109 w 136"/>
                  <a:gd name="T3" fmla="*/ 109 h 136"/>
                  <a:gd name="T4" fmla="*/ 109 w 136"/>
                  <a:gd name="T5" fmla="*/ 109 h 136"/>
                  <a:gd name="T6" fmla="*/ 23 w 136"/>
                  <a:gd name="T7" fmla="*/ 113 h 136"/>
                  <a:gd name="T8" fmla="*/ 23 w 136"/>
                  <a:gd name="T9" fmla="*/ 113 h 136"/>
                  <a:gd name="T10" fmla="*/ 27 w 136"/>
                  <a:gd name="T11" fmla="*/ 27 h 136"/>
                  <a:gd name="T12" fmla="*/ 27 w 136"/>
                  <a:gd name="T13" fmla="*/ 27 h 136"/>
                  <a:gd name="T14" fmla="*/ 113 w 136"/>
                  <a:gd name="T15" fmla="*/ 23 h 136"/>
                  <a:gd name="T16" fmla="*/ 111 w 136"/>
                  <a:gd name="T17" fmla="*/ 25 h 136"/>
                  <a:gd name="T18" fmla="*/ 29 w 136"/>
                  <a:gd name="T19" fmla="*/ 29 h 136"/>
                  <a:gd name="T20" fmla="*/ 29 w 136"/>
                  <a:gd name="T21" fmla="*/ 29 h 136"/>
                  <a:gd name="T22" fmla="*/ 26 w 136"/>
                  <a:gd name="T23" fmla="*/ 111 h 136"/>
                  <a:gd name="T24" fmla="*/ 26 w 136"/>
                  <a:gd name="T25" fmla="*/ 111 h 136"/>
                  <a:gd name="T26" fmla="*/ 107 w 136"/>
                  <a:gd name="T27" fmla="*/ 107 h 136"/>
                  <a:gd name="T28" fmla="*/ 107 w 136"/>
                  <a:gd name="T29" fmla="*/ 107 h 136"/>
                  <a:gd name="T30" fmla="*/ 111 w 136"/>
                  <a:gd name="T31" fmla="*/ 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6">
                    <a:moveTo>
                      <a:pt x="113" y="23"/>
                    </a:moveTo>
                    <a:cubicBezTo>
                      <a:pt x="136" y="46"/>
                      <a:pt x="134" y="84"/>
                      <a:pt x="109" y="109"/>
                    </a:cubicBezTo>
                    <a:cubicBezTo>
                      <a:pt x="109" y="109"/>
                      <a:pt x="109" y="109"/>
                      <a:pt x="109" y="109"/>
                    </a:cubicBezTo>
                    <a:cubicBezTo>
                      <a:pt x="85" y="134"/>
                      <a:pt x="46" y="136"/>
                      <a:pt x="23" y="113"/>
                    </a:cubicBezTo>
                    <a:cubicBezTo>
                      <a:pt x="23" y="113"/>
                      <a:pt x="23" y="113"/>
                      <a:pt x="23" y="113"/>
                    </a:cubicBezTo>
                    <a:cubicBezTo>
                      <a:pt x="0" y="90"/>
                      <a:pt x="2" y="52"/>
                      <a:pt x="27" y="27"/>
                    </a:cubicBezTo>
                    <a:cubicBezTo>
                      <a:pt x="27" y="27"/>
                      <a:pt x="27" y="27"/>
                      <a:pt x="27" y="27"/>
                    </a:cubicBezTo>
                    <a:cubicBezTo>
                      <a:pt x="52" y="2"/>
                      <a:pt x="90" y="0"/>
                      <a:pt x="113" y="23"/>
                    </a:cubicBezTo>
                    <a:close/>
                    <a:moveTo>
                      <a:pt x="111" y="25"/>
                    </a:moveTo>
                    <a:cubicBezTo>
                      <a:pt x="89" y="4"/>
                      <a:pt x="53" y="6"/>
                      <a:pt x="29" y="29"/>
                    </a:cubicBezTo>
                    <a:cubicBezTo>
                      <a:pt x="29" y="29"/>
                      <a:pt x="29" y="29"/>
                      <a:pt x="29" y="29"/>
                    </a:cubicBezTo>
                    <a:cubicBezTo>
                      <a:pt x="6" y="53"/>
                      <a:pt x="4" y="89"/>
                      <a:pt x="26" y="111"/>
                    </a:cubicBezTo>
                    <a:cubicBezTo>
                      <a:pt x="26" y="111"/>
                      <a:pt x="26" y="111"/>
                      <a:pt x="26" y="111"/>
                    </a:cubicBezTo>
                    <a:cubicBezTo>
                      <a:pt x="47" y="132"/>
                      <a:pt x="83" y="130"/>
                      <a:pt x="107" y="107"/>
                    </a:cubicBezTo>
                    <a:cubicBezTo>
                      <a:pt x="107" y="107"/>
                      <a:pt x="107" y="107"/>
                      <a:pt x="107" y="107"/>
                    </a:cubicBezTo>
                    <a:cubicBezTo>
                      <a:pt x="131" y="83"/>
                      <a:pt x="132" y="47"/>
                      <a:pt x="11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2" name="Freeform 1377"/>
              <p:cNvSpPr>
                <a:spLocks noEditPoints="1"/>
              </p:cNvSpPr>
              <p:nvPr/>
            </p:nvSpPr>
            <p:spPr bwMode="auto">
              <a:xfrm>
                <a:off x="4048126" y="6907213"/>
                <a:ext cx="219075" cy="219075"/>
              </a:xfrm>
              <a:custGeom>
                <a:avLst/>
                <a:gdLst>
                  <a:gd name="T0" fmla="*/ 17 w 126"/>
                  <a:gd name="T1" fmla="*/ 109 h 126"/>
                  <a:gd name="T2" fmla="*/ 0 w 126"/>
                  <a:gd name="T3" fmla="*/ 68 h 126"/>
                  <a:gd name="T4" fmla="*/ 0 w 126"/>
                  <a:gd name="T5" fmla="*/ 68 h 126"/>
                  <a:gd name="T6" fmla="*/ 20 w 126"/>
                  <a:gd name="T7" fmla="*/ 20 h 126"/>
                  <a:gd name="T8" fmla="*/ 20 w 126"/>
                  <a:gd name="T9" fmla="*/ 20 h 126"/>
                  <a:gd name="T10" fmla="*/ 68 w 126"/>
                  <a:gd name="T11" fmla="*/ 0 h 126"/>
                  <a:gd name="T12" fmla="*/ 68 w 126"/>
                  <a:gd name="T13" fmla="*/ 0 h 126"/>
                  <a:gd name="T14" fmla="*/ 110 w 126"/>
                  <a:gd name="T15" fmla="*/ 17 h 126"/>
                  <a:gd name="T16" fmla="*/ 110 w 126"/>
                  <a:gd name="T17" fmla="*/ 17 h 126"/>
                  <a:gd name="T18" fmla="*/ 108 w 126"/>
                  <a:gd name="T19" fmla="*/ 18 h 126"/>
                  <a:gd name="T20" fmla="*/ 110 w 126"/>
                  <a:gd name="T21" fmla="*/ 17 h 126"/>
                  <a:gd name="T22" fmla="*/ 126 w 126"/>
                  <a:gd name="T23" fmla="*/ 58 h 126"/>
                  <a:gd name="T24" fmla="*/ 126 w 126"/>
                  <a:gd name="T25" fmla="*/ 58 h 126"/>
                  <a:gd name="T26" fmla="*/ 106 w 126"/>
                  <a:gd name="T27" fmla="*/ 106 h 126"/>
                  <a:gd name="T28" fmla="*/ 106 w 126"/>
                  <a:gd name="T29" fmla="*/ 106 h 126"/>
                  <a:gd name="T30" fmla="*/ 58 w 126"/>
                  <a:gd name="T31" fmla="*/ 126 h 126"/>
                  <a:gd name="T32" fmla="*/ 58 w 126"/>
                  <a:gd name="T33" fmla="*/ 126 h 126"/>
                  <a:gd name="T34" fmla="*/ 17 w 126"/>
                  <a:gd name="T35" fmla="*/ 109 h 126"/>
                  <a:gd name="T36" fmla="*/ 26 w 126"/>
                  <a:gd name="T37" fmla="*/ 26 h 126"/>
                  <a:gd name="T38" fmla="*/ 8 w 126"/>
                  <a:gd name="T39" fmla="*/ 68 h 126"/>
                  <a:gd name="T40" fmla="*/ 8 w 126"/>
                  <a:gd name="T41" fmla="*/ 68 h 126"/>
                  <a:gd name="T42" fmla="*/ 22 w 126"/>
                  <a:gd name="T43" fmla="*/ 104 h 126"/>
                  <a:gd name="T44" fmla="*/ 22 w 126"/>
                  <a:gd name="T45" fmla="*/ 104 h 126"/>
                  <a:gd name="T46" fmla="*/ 58 w 126"/>
                  <a:gd name="T47" fmla="*/ 118 h 126"/>
                  <a:gd name="T48" fmla="*/ 58 w 126"/>
                  <a:gd name="T49" fmla="*/ 118 h 126"/>
                  <a:gd name="T50" fmla="*/ 101 w 126"/>
                  <a:gd name="T51" fmla="*/ 100 h 126"/>
                  <a:gd name="T52" fmla="*/ 101 w 126"/>
                  <a:gd name="T53" fmla="*/ 100 h 126"/>
                  <a:gd name="T54" fmla="*/ 119 w 126"/>
                  <a:gd name="T55" fmla="*/ 58 h 126"/>
                  <a:gd name="T56" fmla="*/ 119 w 126"/>
                  <a:gd name="T57" fmla="*/ 58 h 126"/>
                  <a:gd name="T58" fmla="*/ 104 w 126"/>
                  <a:gd name="T59" fmla="*/ 22 h 126"/>
                  <a:gd name="T60" fmla="*/ 104 w 126"/>
                  <a:gd name="T61" fmla="*/ 22 h 126"/>
                  <a:gd name="T62" fmla="*/ 106 w 126"/>
                  <a:gd name="T63" fmla="*/ 20 h 126"/>
                  <a:gd name="T64" fmla="*/ 107 w 126"/>
                  <a:gd name="T65" fmla="*/ 19 h 126"/>
                  <a:gd name="T66" fmla="*/ 106 w 126"/>
                  <a:gd name="T67" fmla="*/ 20 h 126"/>
                  <a:gd name="T68" fmla="*/ 104 w 126"/>
                  <a:gd name="T69" fmla="*/ 22 h 126"/>
                  <a:gd name="T70" fmla="*/ 68 w 126"/>
                  <a:gd name="T71" fmla="*/ 7 h 126"/>
                  <a:gd name="T72" fmla="*/ 68 w 126"/>
                  <a:gd name="T73" fmla="*/ 7 h 126"/>
                  <a:gd name="T74" fmla="*/ 26 w 126"/>
                  <a:gd name="T7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17" y="109"/>
                    </a:moveTo>
                    <a:cubicBezTo>
                      <a:pt x="6" y="98"/>
                      <a:pt x="0" y="83"/>
                      <a:pt x="0" y="68"/>
                    </a:cubicBezTo>
                    <a:cubicBezTo>
                      <a:pt x="0" y="68"/>
                      <a:pt x="0" y="68"/>
                      <a:pt x="0" y="68"/>
                    </a:cubicBezTo>
                    <a:cubicBezTo>
                      <a:pt x="0" y="51"/>
                      <a:pt x="7" y="34"/>
                      <a:pt x="20" y="20"/>
                    </a:cubicBezTo>
                    <a:cubicBezTo>
                      <a:pt x="20" y="20"/>
                      <a:pt x="20" y="20"/>
                      <a:pt x="20" y="20"/>
                    </a:cubicBezTo>
                    <a:cubicBezTo>
                      <a:pt x="34" y="7"/>
                      <a:pt x="51" y="0"/>
                      <a:pt x="68" y="0"/>
                    </a:cubicBezTo>
                    <a:cubicBezTo>
                      <a:pt x="68" y="0"/>
                      <a:pt x="68" y="0"/>
                      <a:pt x="68" y="0"/>
                    </a:cubicBezTo>
                    <a:cubicBezTo>
                      <a:pt x="84" y="0"/>
                      <a:pt x="98" y="5"/>
                      <a:pt x="110" y="17"/>
                    </a:cubicBezTo>
                    <a:cubicBezTo>
                      <a:pt x="110" y="17"/>
                      <a:pt x="110" y="17"/>
                      <a:pt x="110" y="17"/>
                    </a:cubicBezTo>
                    <a:cubicBezTo>
                      <a:pt x="108" y="18"/>
                      <a:pt x="108" y="18"/>
                      <a:pt x="108" y="18"/>
                    </a:cubicBezTo>
                    <a:cubicBezTo>
                      <a:pt x="110" y="17"/>
                      <a:pt x="110" y="17"/>
                      <a:pt x="110" y="17"/>
                    </a:cubicBezTo>
                    <a:cubicBezTo>
                      <a:pt x="121" y="28"/>
                      <a:pt x="126" y="43"/>
                      <a:pt x="126" y="58"/>
                    </a:cubicBezTo>
                    <a:cubicBezTo>
                      <a:pt x="126" y="58"/>
                      <a:pt x="126" y="58"/>
                      <a:pt x="126" y="58"/>
                    </a:cubicBezTo>
                    <a:cubicBezTo>
                      <a:pt x="126" y="75"/>
                      <a:pt x="119" y="92"/>
                      <a:pt x="106" y="106"/>
                    </a:cubicBezTo>
                    <a:cubicBezTo>
                      <a:pt x="106" y="106"/>
                      <a:pt x="106" y="106"/>
                      <a:pt x="106" y="106"/>
                    </a:cubicBezTo>
                    <a:cubicBezTo>
                      <a:pt x="92" y="119"/>
                      <a:pt x="75" y="126"/>
                      <a:pt x="58" y="126"/>
                    </a:cubicBezTo>
                    <a:cubicBezTo>
                      <a:pt x="58" y="126"/>
                      <a:pt x="58" y="126"/>
                      <a:pt x="58" y="126"/>
                    </a:cubicBezTo>
                    <a:cubicBezTo>
                      <a:pt x="43" y="126"/>
                      <a:pt x="28" y="121"/>
                      <a:pt x="17" y="109"/>
                    </a:cubicBezTo>
                    <a:close/>
                    <a:moveTo>
                      <a:pt x="26" y="26"/>
                    </a:moveTo>
                    <a:cubicBezTo>
                      <a:pt x="14" y="38"/>
                      <a:pt x="8" y="53"/>
                      <a:pt x="8" y="68"/>
                    </a:cubicBezTo>
                    <a:cubicBezTo>
                      <a:pt x="8" y="68"/>
                      <a:pt x="8" y="68"/>
                      <a:pt x="8" y="68"/>
                    </a:cubicBezTo>
                    <a:cubicBezTo>
                      <a:pt x="8" y="82"/>
                      <a:pt x="12" y="94"/>
                      <a:pt x="22" y="104"/>
                    </a:cubicBezTo>
                    <a:cubicBezTo>
                      <a:pt x="22" y="104"/>
                      <a:pt x="22" y="104"/>
                      <a:pt x="22" y="104"/>
                    </a:cubicBezTo>
                    <a:cubicBezTo>
                      <a:pt x="32" y="114"/>
                      <a:pt x="45" y="118"/>
                      <a:pt x="58" y="118"/>
                    </a:cubicBezTo>
                    <a:cubicBezTo>
                      <a:pt x="58" y="118"/>
                      <a:pt x="58" y="118"/>
                      <a:pt x="58" y="118"/>
                    </a:cubicBezTo>
                    <a:cubicBezTo>
                      <a:pt x="73" y="118"/>
                      <a:pt x="88" y="112"/>
                      <a:pt x="101" y="100"/>
                    </a:cubicBezTo>
                    <a:cubicBezTo>
                      <a:pt x="101" y="100"/>
                      <a:pt x="101" y="100"/>
                      <a:pt x="101" y="100"/>
                    </a:cubicBezTo>
                    <a:cubicBezTo>
                      <a:pt x="113" y="88"/>
                      <a:pt x="119" y="73"/>
                      <a:pt x="119" y="58"/>
                    </a:cubicBezTo>
                    <a:cubicBezTo>
                      <a:pt x="119" y="58"/>
                      <a:pt x="119" y="58"/>
                      <a:pt x="119" y="58"/>
                    </a:cubicBezTo>
                    <a:cubicBezTo>
                      <a:pt x="119" y="44"/>
                      <a:pt x="114" y="32"/>
                      <a:pt x="104" y="22"/>
                    </a:cubicBezTo>
                    <a:cubicBezTo>
                      <a:pt x="104" y="22"/>
                      <a:pt x="104" y="22"/>
                      <a:pt x="104" y="22"/>
                    </a:cubicBezTo>
                    <a:cubicBezTo>
                      <a:pt x="106" y="20"/>
                      <a:pt x="106" y="20"/>
                      <a:pt x="106" y="20"/>
                    </a:cubicBezTo>
                    <a:cubicBezTo>
                      <a:pt x="107" y="19"/>
                      <a:pt x="107" y="19"/>
                      <a:pt x="107" y="19"/>
                    </a:cubicBezTo>
                    <a:cubicBezTo>
                      <a:pt x="106" y="20"/>
                      <a:pt x="106" y="20"/>
                      <a:pt x="106" y="20"/>
                    </a:cubicBezTo>
                    <a:cubicBezTo>
                      <a:pt x="104" y="22"/>
                      <a:pt x="104" y="22"/>
                      <a:pt x="104" y="22"/>
                    </a:cubicBezTo>
                    <a:cubicBezTo>
                      <a:pt x="95" y="12"/>
                      <a:pt x="82" y="7"/>
                      <a:pt x="68" y="7"/>
                    </a:cubicBezTo>
                    <a:cubicBezTo>
                      <a:pt x="68" y="7"/>
                      <a:pt x="68" y="7"/>
                      <a:pt x="68" y="7"/>
                    </a:cubicBezTo>
                    <a:cubicBezTo>
                      <a:pt x="53" y="7"/>
                      <a:pt x="38" y="13"/>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 name="Freeform 1378"/>
              <p:cNvSpPr>
                <a:spLocks noEditPoints="1"/>
              </p:cNvSpPr>
              <p:nvPr/>
            </p:nvSpPr>
            <p:spPr bwMode="auto">
              <a:xfrm>
                <a:off x="4102101" y="7016751"/>
                <a:ext cx="84138" cy="85725"/>
              </a:xfrm>
              <a:custGeom>
                <a:avLst/>
                <a:gdLst>
                  <a:gd name="T0" fmla="*/ 39 w 49"/>
                  <a:gd name="T1" fmla="*/ 10 h 49"/>
                  <a:gd name="T2" fmla="*/ 41 w 49"/>
                  <a:gd name="T3" fmla="*/ 41 h 49"/>
                  <a:gd name="T4" fmla="*/ 41 w 49"/>
                  <a:gd name="T5" fmla="*/ 41 h 49"/>
                  <a:gd name="T6" fmla="*/ 10 w 49"/>
                  <a:gd name="T7" fmla="*/ 39 h 49"/>
                  <a:gd name="T8" fmla="*/ 10 w 49"/>
                  <a:gd name="T9" fmla="*/ 39 h 49"/>
                  <a:gd name="T10" fmla="*/ 9 w 49"/>
                  <a:gd name="T11" fmla="*/ 8 h 49"/>
                  <a:gd name="T12" fmla="*/ 9 w 49"/>
                  <a:gd name="T13" fmla="*/ 8 h 49"/>
                  <a:gd name="T14" fmla="*/ 39 w 49"/>
                  <a:gd name="T15" fmla="*/ 10 h 49"/>
                  <a:gd name="T16" fmla="*/ 37 w 49"/>
                  <a:gd name="T17" fmla="*/ 12 h 49"/>
                  <a:gd name="T18" fmla="*/ 11 w 49"/>
                  <a:gd name="T19" fmla="*/ 11 h 49"/>
                  <a:gd name="T20" fmla="*/ 11 w 49"/>
                  <a:gd name="T21" fmla="*/ 11 h 49"/>
                  <a:gd name="T22" fmla="*/ 13 w 49"/>
                  <a:gd name="T23" fmla="*/ 36 h 49"/>
                  <a:gd name="T24" fmla="*/ 13 w 49"/>
                  <a:gd name="T25" fmla="*/ 36 h 49"/>
                  <a:gd name="T26" fmla="*/ 38 w 49"/>
                  <a:gd name="T27" fmla="*/ 38 h 49"/>
                  <a:gd name="T28" fmla="*/ 38 w 49"/>
                  <a:gd name="T29" fmla="*/ 38 h 49"/>
                  <a:gd name="T30" fmla="*/ 37 w 49"/>
                  <a:gd name="T3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49">
                    <a:moveTo>
                      <a:pt x="39" y="10"/>
                    </a:moveTo>
                    <a:cubicBezTo>
                      <a:pt x="48" y="19"/>
                      <a:pt x="49" y="32"/>
                      <a:pt x="41" y="41"/>
                    </a:cubicBezTo>
                    <a:cubicBezTo>
                      <a:pt x="41" y="41"/>
                      <a:pt x="41" y="41"/>
                      <a:pt x="41" y="41"/>
                    </a:cubicBezTo>
                    <a:cubicBezTo>
                      <a:pt x="33" y="49"/>
                      <a:pt x="19" y="48"/>
                      <a:pt x="10" y="39"/>
                    </a:cubicBezTo>
                    <a:cubicBezTo>
                      <a:pt x="10" y="39"/>
                      <a:pt x="10" y="39"/>
                      <a:pt x="10" y="39"/>
                    </a:cubicBezTo>
                    <a:cubicBezTo>
                      <a:pt x="1" y="30"/>
                      <a:pt x="0" y="16"/>
                      <a:pt x="9" y="8"/>
                    </a:cubicBezTo>
                    <a:cubicBezTo>
                      <a:pt x="9" y="8"/>
                      <a:pt x="9" y="8"/>
                      <a:pt x="9" y="8"/>
                    </a:cubicBezTo>
                    <a:cubicBezTo>
                      <a:pt x="17" y="0"/>
                      <a:pt x="30" y="1"/>
                      <a:pt x="39" y="10"/>
                    </a:cubicBezTo>
                    <a:close/>
                    <a:moveTo>
                      <a:pt x="37" y="12"/>
                    </a:moveTo>
                    <a:cubicBezTo>
                      <a:pt x="29" y="5"/>
                      <a:pt x="18" y="4"/>
                      <a:pt x="11" y="11"/>
                    </a:cubicBezTo>
                    <a:cubicBezTo>
                      <a:pt x="11" y="11"/>
                      <a:pt x="11" y="11"/>
                      <a:pt x="11" y="11"/>
                    </a:cubicBezTo>
                    <a:cubicBezTo>
                      <a:pt x="4" y="17"/>
                      <a:pt x="5" y="29"/>
                      <a:pt x="13" y="36"/>
                    </a:cubicBezTo>
                    <a:cubicBezTo>
                      <a:pt x="13" y="36"/>
                      <a:pt x="13" y="36"/>
                      <a:pt x="13" y="36"/>
                    </a:cubicBezTo>
                    <a:cubicBezTo>
                      <a:pt x="20" y="44"/>
                      <a:pt x="32" y="45"/>
                      <a:pt x="38" y="38"/>
                    </a:cubicBezTo>
                    <a:cubicBezTo>
                      <a:pt x="38" y="38"/>
                      <a:pt x="38" y="38"/>
                      <a:pt x="38" y="38"/>
                    </a:cubicBezTo>
                    <a:cubicBezTo>
                      <a:pt x="45" y="32"/>
                      <a:pt x="44" y="20"/>
                      <a:pt x="3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4" name="Freeform 1379"/>
              <p:cNvSpPr>
                <a:spLocks noEditPoints="1"/>
              </p:cNvSpPr>
              <p:nvPr/>
            </p:nvSpPr>
            <p:spPr bwMode="auto">
              <a:xfrm>
                <a:off x="4103689" y="7018338"/>
                <a:ext cx="80963" cy="82550"/>
              </a:xfrm>
              <a:custGeom>
                <a:avLst/>
                <a:gdLst>
                  <a:gd name="T0" fmla="*/ 26 w 47"/>
                  <a:gd name="T1" fmla="*/ 47 h 47"/>
                  <a:gd name="T2" fmla="*/ 8 w 47"/>
                  <a:gd name="T3" fmla="*/ 39 h 47"/>
                  <a:gd name="T4" fmla="*/ 8 w 47"/>
                  <a:gd name="T5" fmla="*/ 39 h 47"/>
                  <a:gd name="T6" fmla="*/ 0 w 47"/>
                  <a:gd name="T7" fmla="*/ 21 h 47"/>
                  <a:gd name="T8" fmla="*/ 0 w 47"/>
                  <a:gd name="T9" fmla="*/ 21 h 47"/>
                  <a:gd name="T10" fmla="*/ 6 w 47"/>
                  <a:gd name="T11" fmla="*/ 6 h 47"/>
                  <a:gd name="T12" fmla="*/ 6 w 47"/>
                  <a:gd name="T13" fmla="*/ 6 h 47"/>
                  <a:gd name="T14" fmla="*/ 21 w 47"/>
                  <a:gd name="T15" fmla="*/ 0 h 47"/>
                  <a:gd name="T16" fmla="*/ 21 w 47"/>
                  <a:gd name="T17" fmla="*/ 0 h 47"/>
                  <a:gd name="T18" fmla="*/ 40 w 47"/>
                  <a:gd name="T19" fmla="*/ 8 h 47"/>
                  <a:gd name="T20" fmla="*/ 40 w 47"/>
                  <a:gd name="T21" fmla="*/ 8 h 47"/>
                  <a:gd name="T22" fmla="*/ 38 w 47"/>
                  <a:gd name="T23" fmla="*/ 9 h 47"/>
                  <a:gd name="T24" fmla="*/ 40 w 47"/>
                  <a:gd name="T25" fmla="*/ 8 h 47"/>
                  <a:gd name="T26" fmla="*/ 47 w 47"/>
                  <a:gd name="T27" fmla="*/ 26 h 47"/>
                  <a:gd name="T28" fmla="*/ 47 w 47"/>
                  <a:gd name="T29" fmla="*/ 26 h 47"/>
                  <a:gd name="T30" fmla="*/ 41 w 47"/>
                  <a:gd name="T31" fmla="*/ 41 h 47"/>
                  <a:gd name="T32" fmla="*/ 41 w 47"/>
                  <a:gd name="T33" fmla="*/ 41 h 47"/>
                  <a:gd name="T34" fmla="*/ 26 w 47"/>
                  <a:gd name="T35" fmla="*/ 47 h 47"/>
                  <a:gd name="T36" fmla="*/ 26 w 47"/>
                  <a:gd name="T37" fmla="*/ 47 h 47"/>
                  <a:gd name="T38" fmla="*/ 26 w 47"/>
                  <a:gd name="T39" fmla="*/ 47 h 47"/>
                  <a:gd name="T40" fmla="*/ 11 w 47"/>
                  <a:gd name="T41" fmla="*/ 11 h 47"/>
                  <a:gd name="T42" fmla="*/ 7 w 47"/>
                  <a:gd name="T43" fmla="*/ 21 h 47"/>
                  <a:gd name="T44" fmla="*/ 7 w 47"/>
                  <a:gd name="T45" fmla="*/ 21 h 47"/>
                  <a:gd name="T46" fmla="*/ 13 w 47"/>
                  <a:gd name="T47" fmla="*/ 34 h 47"/>
                  <a:gd name="T48" fmla="*/ 13 w 47"/>
                  <a:gd name="T49" fmla="*/ 34 h 47"/>
                  <a:gd name="T50" fmla="*/ 26 w 47"/>
                  <a:gd name="T51" fmla="*/ 40 h 47"/>
                  <a:gd name="T52" fmla="*/ 26 w 47"/>
                  <a:gd name="T53" fmla="*/ 40 h 47"/>
                  <a:gd name="T54" fmla="*/ 36 w 47"/>
                  <a:gd name="T55" fmla="*/ 36 h 47"/>
                  <a:gd name="T56" fmla="*/ 36 w 47"/>
                  <a:gd name="T57" fmla="*/ 36 h 47"/>
                  <a:gd name="T58" fmla="*/ 40 w 47"/>
                  <a:gd name="T59" fmla="*/ 26 h 47"/>
                  <a:gd name="T60" fmla="*/ 40 w 47"/>
                  <a:gd name="T61" fmla="*/ 26 h 47"/>
                  <a:gd name="T62" fmla="*/ 34 w 47"/>
                  <a:gd name="T63" fmla="*/ 13 h 47"/>
                  <a:gd name="T64" fmla="*/ 34 w 47"/>
                  <a:gd name="T65" fmla="*/ 13 h 47"/>
                  <a:gd name="T66" fmla="*/ 36 w 47"/>
                  <a:gd name="T67" fmla="*/ 11 h 47"/>
                  <a:gd name="T68" fmla="*/ 37 w 47"/>
                  <a:gd name="T69" fmla="*/ 10 h 47"/>
                  <a:gd name="T70" fmla="*/ 36 w 47"/>
                  <a:gd name="T71" fmla="*/ 11 h 47"/>
                  <a:gd name="T72" fmla="*/ 34 w 47"/>
                  <a:gd name="T73" fmla="*/ 13 h 47"/>
                  <a:gd name="T74" fmla="*/ 21 w 47"/>
                  <a:gd name="T75" fmla="*/ 7 h 47"/>
                  <a:gd name="T76" fmla="*/ 21 w 47"/>
                  <a:gd name="T77" fmla="*/ 7 h 47"/>
                  <a:gd name="T78" fmla="*/ 11 w 47"/>
                  <a:gd name="T7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47">
                    <a:moveTo>
                      <a:pt x="26" y="47"/>
                    </a:moveTo>
                    <a:cubicBezTo>
                      <a:pt x="20" y="47"/>
                      <a:pt x="13" y="44"/>
                      <a:pt x="8" y="39"/>
                    </a:cubicBezTo>
                    <a:cubicBezTo>
                      <a:pt x="8" y="39"/>
                      <a:pt x="8" y="39"/>
                      <a:pt x="8" y="39"/>
                    </a:cubicBezTo>
                    <a:cubicBezTo>
                      <a:pt x="3" y="34"/>
                      <a:pt x="0" y="28"/>
                      <a:pt x="0" y="21"/>
                    </a:cubicBezTo>
                    <a:cubicBezTo>
                      <a:pt x="0" y="21"/>
                      <a:pt x="0" y="21"/>
                      <a:pt x="0" y="21"/>
                    </a:cubicBezTo>
                    <a:cubicBezTo>
                      <a:pt x="0" y="15"/>
                      <a:pt x="2" y="10"/>
                      <a:pt x="6" y="6"/>
                    </a:cubicBezTo>
                    <a:cubicBezTo>
                      <a:pt x="6" y="6"/>
                      <a:pt x="6" y="6"/>
                      <a:pt x="6" y="6"/>
                    </a:cubicBezTo>
                    <a:cubicBezTo>
                      <a:pt x="10" y="2"/>
                      <a:pt x="16" y="0"/>
                      <a:pt x="21" y="0"/>
                    </a:cubicBezTo>
                    <a:cubicBezTo>
                      <a:pt x="21" y="0"/>
                      <a:pt x="21" y="0"/>
                      <a:pt x="21" y="0"/>
                    </a:cubicBezTo>
                    <a:cubicBezTo>
                      <a:pt x="28" y="0"/>
                      <a:pt x="34" y="2"/>
                      <a:pt x="40" y="8"/>
                    </a:cubicBezTo>
                    <a:cubicBezTo>
                      <a:pt x="40" y="8"/>
                      <a:pt x="40" y="8"/>
                      <a:pt x="40" y="8"/>
                    </a:cubicBezTo>
                    <a:cubicBezTo>
                      <a:pt x="38" y="9"/>
                      <a:pt x="38" y="9"/>
                      <a:pt x="38" y="9"/>
                    </a:cubicBezTo>
                    <a:cubicBezTo>
                      <a:pt x="40" y="8"/>
                      <a:pt x="40" y="8"/>
                      <a:pt x="40" y="8"/>
                    </a:cubicBezTo>
                    <a:cubicBezTo>
                      <a:pt x="45" y="13"/>
                      <a:pt x="47" y="19"/>
                      <a:pt x="47" y="26"/>
                    </a:cubicBezTo>
                    <a:cubicBezTo>
                      <a:pt x="47" y="26"/>
                      <a:pt x="47" y="26"/>
                      <a:pt x="47" y="26"/>
                    </a:cubicBezTo>
                    <a:cubicBezTo>
                      <a:pt x="47" y="31"/>
                      <a:pt x="45" y="37"/>
                      <a:pt x="41" y="41"/>
                    </a:cubicBezTo>
                    <a:cubicBezTo>
                      <a:pt x="41" y="41"/>
                      <a:pt x="41" y="41"/>
                      <a:pt x="41" y="41"/>
                    </a:cubicBezTo>
                    <a:cubicBezTo>
                      <a:pt x="37" y="45"/>
                      <a:pt x="32" y="47"/>
                      <a:pt x="26" y="47"/>
                    </a:cubicBezTo>
                    <a:cubicBezTo>
                      <a:pt x="26" y="47"/>
                      <a:pt x="26" y="47"/>
                      <a:pt x="26" y="47"/>
                    </a:cubicBezTo>
                    <a:cubicBezTo>
                      <a:pt x="26" y="47"/>
                      <a:pt x="26" y="47"/>
                      <a:pt x="26" y="47"/>
                    </a:cubicBezTo>
                    <a:close/>
                    <a:moveTo>
                      <a:pt x="11" y="11"/>
                    </a:moveTo>
                    <a:cubicBezTo>
                      <a:pt x="9" y="14"/>
                      <a:pt x="7" y="17"/>
                      <a:pt x="7" y="21"/>
                    </a:cubicBezTo>
                    <a:cubicBezTo>
                      <a:pt x="7" y="21"/>
                      <a:pt x="7" y="21"/>
                      <a:pt x="7" y="21"/>
                    </a:cubicBezTo>
                    <a:cubicBezTo>
                      <a:pt x="7" y="26"/>
                      <a:pt x="9" y="30"/>
                      <a:pt x="13" y="34"/>
                    </a:cubicBezTo>
                    <a:cubicBezTo>
                      <a:pt x="13" y="34"/>
                      <a:pt x="13" y="34"/>
                      <a:pt x="13" y="34"/>
                    </a:cubicBezTo>
                    <a:cubicBezTo>
                      <a:pt x="17" y="38"/>
                      <a:pt x="22" y="40"/>
                      <a:pt x="26" y="40"/>
                    </a:cubicBezTo>
                    <a:cubicBezTo>
                      <a:pt x="26" y="40"/>
                      <a:pt x="26" y="40"/>
                      <a:pt x="26" y="40"/>
                    </a:cubicBezTo>
                    <a:cubicBezTo>
                      <a:pt x="30" y="40"/>
                      <a:pt x="33" y="38"/>
                      <a:pt x="36" y="36"/>
                    </a:cubicBezTo>
                    <a:cubicBezTo>
                      <a:pt x="36" y="36"/>
                      <a:pt x="36" y="36"/>
                      <a:pt x="36" y="36"/>
                    </a:cubicBezTo>
                    <a:cubicBezTo>
                      <a:pt x="39" y="33"/>
                      <a:pt x="40" y="30"/>
                      <a:pt x="40" y="26"/>
                    </a:cubicBezTo>
                    <a:cubicBezTo>
                      <a:pt x="40" y="26"/>
                      <a:pt x="40" y="26"/>
                      <a:pt x="40" y="26"/>
                    </a:cubicBezTo>
                    <a:cubicBezTo>
                      <a:pt x="40" y="21"/>
                      <a:pt x="38" y="17"/>
                      <a:pt x="34" y="13"/>
                    </a:cubicBezTo>
                    <a:cubicBezTo>
                      <a:pt x="34" y="13"/>
                      <a:pt x="34" y="13"/>
                      <a:pt x="34" y="13"/>
                    </a:cubicBezTo>
                    <a:cubicBezTo>
                      <a:pt x="36" y="11"/>
                      <a:pt x="36" y="11"/>
                      <a:pt x="36" y="11"/>
                    </a:cubicBezTo>
                    <a:cubicBezTo>
                      <a:pt x="37" y="10"/>
                      <a:pt x="37" y="10"/>
                      <a:pt x="37" y="10"/>
                    </a:cubicBezTo>
                    <a:cubicBezTo>
                      <a:pt x="36" y="11"/>
                      <a:pt x="36" y="11"/>
                      <a:pt x="36" y="11"/>
                    </a:cubicBezTo>
                    <a:cubicBezTo>
                      <a:pt x="34" y="13"/>
                      <a:pt x="34" y="13"/>
                      <a:pt x="34" y="13"/>
                    </a:cubicBezTo>
                    <a:cubicBezTo>
                      <a:pt x="31" y="9"/>
                      <a:pt x="26" y="7"/>
                      <a:pt x="21" y="7"/>
                    </a:cubicBezTo>
                    <a:cubicBezTo>
                      <a:pt x="21" y="7"/>
                      <a:pt x="21" y="7"/>
                      <a:pt x="21" y="7"/>
                    </a:cubicBezTo>
                    <a:cubicBezTo>
                      <a:pt x="18" y="7"/>
                      <a:pt x="14" y="9"/>
                      <a:pt x="1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 name="Freeform 1380"/>
              <p:cNvSpPr>
                <a:spLocks noEditPoints="1"/>
              </p:cNvSpPr>
              <p:nvPr/>
            </p:nvSpPr>
            <p:spPr bwMode="auto">
              <a:xfrm>
                <a:off x="4132264" y="7053263"/>
                <a:ext cx="20638" cy="20638"/>
              </a:xfrm>
              <a:custGeom>
                <a:avLst/>
                <a:gdLst>
                  <a:gd name="T0" fmla="*/ 7 w 12"/>
                  <a:gd name="T1" fmla="*/ 1 h 12"/>
                  <a:gd name="T2" fmla="*/ 11 w 12"/>
                  <a:gd name="T3" fmla="*/ 1 h 12"/>
                  <a:gd name="T4" fmla="*/ 11 w 12"/>
                  <a:gd name="T5" fmla="*/ 1 h 12"/>
                  <a:gd name="T6" fmla="*/ 11 w 12"/>
                  <a:gd name="T7" fmla="*/ 5 h 12"/>
                  <a:gd name="T8" fmla="*/ 11 w 12"/>
                  <a:gd name="T9" fmla="*/ 5 h 12"/>
                  <a:gd name="T10" fmla="*/ 9 w 12"/>
                  <a:gd name="T11" fmla="*/ 9 h 12"/>
                  <a:gd name="T12" fmla="*/ 9 w 12"/>
                  <a:gd name="T13" fmla="*/ 9 h 12"/>
                  <a:gd name="T14" fmla="*/ 5 w 12"/>
                  <a:gd name="T15" fmla="*/ 11 h 12"/>
                  <a:gd name="T16" fmla="*/ 5 w 12"/>
                  <a:gd name="T17" fmla="*/ 11 h 12"/>
                  <a:gd name="T18" fmla="*/ 1 w 12"/>
                  <a:gd name="T19" fmla="*/ 11 h 12"/>
                  <a:gd name="T20" fmla="*/ 1 w 12"/>
                  <a:gd name="T21" fmla="*/ 11 h 12"/>
                  <a:gd name="T22" fmla="*/ 1 w 12"/>
                  <a:gd name="T23" fmla="*/ 7 h 12"/>
                  <a:gd name="T24" fmla="*/ 1 w 12"/>
                  <a:gd name="T25" fmla="*/ 7 h 12"/>
                  <a:gd name="T26" fmla="*/ 4 w 12"/>
                  <a:gd name="T27" fmla="*/ 3 h 12"/>
                  <a:gd name="T28" fmla="*/ 4 w 12"/>
                  <a:gd name="T29" fmla="*/ 3 h 12"/>
                  <a:gd name="T30" fmla="*/ 7 w 12"/>
                  <a:gd name="T31" fmla="*/ 1 h 12"/>
                  <a:gd name="T32" fmla="*/ 6 w 12"/>
                  <a:gd name="T33" fmla="*/ 6 h 12"/>
                  <a:gd name="T34" fmla="*/ 5 w 12"/>
                  <a:gd name="T35" fmla="*/ 8 h 12"/>
                  <a:gd name="T36" fmla="*/ 5 w 12"/>
                  <a:gd name="T37" fmla="*/ 8 h 12"/>
                  <a:gd name="T38" fmla="*/ 6 w 12"/>
                  <a:gd name="T39" fmla="*/ 6 h 12"/>
                  <a:gd name="T40" fmla="*/ 6 w 12"/>
                  <a:gd name="T41" fmla="*/ 6 h 12"/>
                  <a:gd name="T42" fmla="*/ 8 w 12"/>
                  <a:gd name="T43" fmla="*/ 4 h 12"/>
                  <a:gd name="T44" fmla="*/ 8 w 12"/>
                  <a:gd name="T45" fmla="*/ 4 h 12"/>
                  <a:gd name="T46" fmla="*/ 6 w 12"/>
                  <a:gd name="T4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2">
                    <a:moveTo>
                      <a:pt x="7" y="1"/>
                    </a:moveTo>
                    <a:cubicBezTo>
                      <a:pt x="8" y="0"/>
                      <a:pt x="10" y="0"/>
                      <a:pt x="11" y="1"/>
                    </a:cubicBezTo>
                    <a:cubicBezTo>
                      <a:pt x="11" y="1"/>
                      <a:pt x="11" y="1"/>
                      <a:pt x="11" y="1"/>
                    </a:cubicBezTo>
                    <a:cubicBezTo>
                      <a:pt x="12" y="3"/>
                      <a:pt x="12" y="4"/>
                      <a:pt x="11" y="5"/>
                    </a:cubicBezTo>
                    <a:cubicBezTo>
                      <a:pt x="11" y="5"/>
                      <a:pt x="11" y="5"/>
                      <a:pt x="11" y="5"/>
                    </a:cubicBezTo>
                    <a:cubicBezTo>
                      <a:pt x="11" y="6"/>
                      <a:pt x="10" y="8"/>
                      <a:pt x="9" y="9"/>
                    </a:cubicBezTo>
                    <a:cubicBezTo>
                      <a:pt x="9" y="9"/>
                      <a:pt x="9" y="9"/>
                      <a:pt x="9" y="9"/>
                    </a:cubicBezTo>
                    <a:cubicBezTo>
                      <a:pt x="8" y="10"/>
                      <a:pt x="7" y="11"/>
                      <a:pt x="5" y="11"/>
                    </a:cubicBezTo>
                    <a:cubicBezTo>
                      <a:pt x="5" y="11"/>
                      <a:pt x="5" y="11"/>
                      <a:pt x="5" y="11"/>
                    </a:cubicBezTo>
                    <a:cubicBezTo>
                      <a:pt x="4" y="12"/>
                      <a:pt x="3" y="12"/>
                      <a:pt x="1" y="11"/>
                    </a:cubicBezTo>
                    <a:cubicBezTo>
                      <a:pt x="1" y="11"/>
                      <a:pt x="1" y="11"/>
                      <a:pt x="1" y="11"/>
                    </a:cubicBezTo>
                    <a:cubicBezTo>
                      <a:pt x="0" y="9"/>
                      <a:pt x="1" y="8"/>
                      <a:pt x="1" y="7"/>
                    </a:cubicBezTo>
                    <a:cubicBezTo>
                      <a:pt x="1" y="7"/>
                      <a:pt x="1" y="7"/>
                      <a:pt x="1" y="7"/>
                    </a:cubicBezTo>
                    <a:cubicBezTo>
                      <a:pt x="2" y="5"/>
                      <a:pt x="2" y="4"/>
                      <a:pt x="4" y="3"/>
                    </a:cubicBezTo>
                    <a:cubicBezTo>
                      <a:pt x="4" y="3"/>
                      <a:pt x="4" y="3"/>
                      <a:pt x="4" y="3"/>
                    </a:cubicBezTo>
                    <a:cubicBezTo>
                      <a:pt x="5" y="2"/>
                      <a:pt x="6" y="1"/>
                      <a:pt x="7" y="1"/>
                    </a:cubicBezTo>
                    <a:close/>
                    <a:moveTo>
                      <a:pt x="6" y="6"/>
                    </a:moveTo>
                    <a:cubicBezTo>
                      <a:pt x="5" y="6"/>
                      <a:pt x="5" y="7"/>
                      <a:pt x="5" y="8"/>
                    </a:cubicBezTo>
                    <a:cubicBezTo>
                      <a:pt x="5" y="8"/>
                      <a:pt x="5" y="8"/>
                      <a:pt x="5" y="8"/>
                    </a:cubicBezTo>
                    <a:cubicBezTo>
                      <a:pt x="5" y="7"/>
                      <a:pt x="6" y="7"/>
                      <a:pt x="6" y="6"/>
                    </a:cubicBezTo>
                    <a:cubicBezTo>
                      <a:pt x="6" y="6"/>
                      <a:pt x="6" y="6"/>
                      <a:pt x="6" y="6"/>
                    </a:cubicBezTo>
                    <a:cubicBezTo>
                      <a:pt x="7" y="5"/>
                      <a:pt x="8" y="5"/>
                      <a:pt x="8" y="4"/>
                    </a:cubicBezTo>
                    <a:cubicBezTo>
                      <a:pt x="8" y="4"/>
                      <a:pt x="8" y="4"/>
                      <a:pt x="8" y="4"/>
                    </a:cubicBezTo>
                    <a:cubicBezTo>
                      <a:pt x="7" y="4"/>
                      <a:pt x="7" y="5"/>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6" name="Freeform 1381"/>
              <p:cNvSpPr/>
              <p:nvPr/>
            </p:nvSpPr>
            <p:spPr bwMode="auto">
              <a:xfrm>
                <a:off x="4130676" y="7050088"/>
                <a:ext cx="26988" cy="25400"/>
              </a:xfrm>
              <a:custGeom>
                <a:avLst/>
                <a:gdLst>
                  <a:gd name="T0" fmla="*/ 1 w 15"/>
                  <a:gd name="T1" fmla="*/ 14 h 15"/>
                  <a:gd name="T2" fmla="*/ 1 w 15"/>
                  <a:gd name="T3" fmla="*/ 14 h 15"/>
                  <a:gd name="T4" fmla="*/ 1 w 15"/>
                  <a:gd name="T5" fmla="*/ 14 h 15"/>
                  <a:gd name="T6" fmla="*/ 1 w 15"/>
                  <a:gd name="T7" fmla="*/ 14 h 15"/>
                  <a:gd name="T8" fmla="*/ 1 w 15"/>
                  <a:gd name="T9" fmla="*/ 14 h 15"/>
                  <a:gd name="T10" fmla="*/ 0 w 15"/>
                  <a:gd name="T11" fmla="*/ 11 h 15"/>
                  <a:gd name="T12" fmla="*/ 0 w 15"/>
                  <a:gd name="T13" fmla="*/ 11 h 15"/>
                  <a:gd name="T14" fmla="*/ 0 w 15"/>
                  <a:gd name="T15" fmla="*/ 8 h 15"/>
                  <a:gd name="T16" fmla="*/ 0 w 15"/>
                  <a:gd name="T17" fmla="*/ 8 h 15"/>
                  <a:gd name="T18" fmla="*/ 3 w 15"/>
                  <a:gd name="T19" fmla="*/ 4 h 15"/>
                  <a:gd name="T20" fmla="*/ 3 w 15"/>
                  <a:gd name="T21" fmla="*/ 4 h 15"/>
                  <a:gd name="T22" fmla="*/ 7 w 15"/>
                  <a:gd name="T23" fmla="*/ 1 h 15"/>
                  <a:gd name="T24" fmla="*/ 7 w 15"/>
                  <a:gd name="T25" fmla="*/ 1 h 15"/>
                  <a:gd name="T26" fmla="*/ 8 w 15"/>
                  <a:gd name="T27" fmla="*/ 3 h 15"/>
                  <a:gd name="T28" fmla="*/ 7 w 15"/>
                  <a:gd name="T29" fmla="*/ 1 h 15"/>
                  <a:gd name="T30" fmla="*/ 10 w 15"/>
                  <a:gd name="T31" fmla="*/ 0 h 15"/>
                  <a:gd name="T32" fmla="*/ 10 w 15"/>
                  <a:gd name="T33" fmla="*/ 0 h 15"/>
                  <a:gd name="T34" fmla="*/ 13 w 15"/>
                  <a:gd name="T35" fmla="*/ 2 h 15"/>
                  <a:gd name="T36" fmla="*/ 13 w 15"/>
                  <a:gd name="T37" fmla="*/ 2 h 15"/>
                  <a:gd name="T38" fmla="*/ 14 w 15"/>
                  <a:gd name="T39" fmla="*/ 1 h 15"/>
                  <a:gd name="T40" fmla="*/ 14 w 15"/>
                  <a:gd name="T41" fmla="*/ 2 h 15"/>
                  <a:gd name="T42" fmla="*/ 15 w 15"/>
                  <a:gd name="T43" fmla="*/ 5 h 15"/>
                  <a:gd name="T44" fmla="*/ 15 w 15"/>
                  <a:gd name="T45" fmla="*/ 5 h 15"/>
                  <a:gd name="T46" fmla="*/ 14 w 15"/>
                  <a:gd name="T47" fmla="*/ 8 h 15"/>
                  <a:gd name="T48" fmla="*/ 14 w 15"/>
                  <a:gd name="T49" fmla="*/ 8 h 15"/>
                  <a:gd name="T50" fmla="*/ 11 w 15"/>
                  <a:gd name="T51" fmla="*/ 12 h 15"/>
                  <a:gd name="T52" fmla="*/ 11 w 15"/>
                  <a:gd name="T53" fmla="*/ 12 h 15"/>
                  <a:gd name="T54" fmla="*/ 7 w 15"/>
                  <a:gd name="T55" fmla="*/ 15 h 15"/>
                  <a:gd name="T56" fmla="*/ 7 w 15"/>
                  <a:gd name="T57" fmla="*/ 15 h 15"/>
                  <a:gd name="T58" fmla="*/ 5 w 15"/>
                  <a:gd name="T59" fmla="*/ 15 h 15"/>
                  <a:gd name="T60" fmla="*/ 5 w 15"/>
                  <a:gd name="T61" fmla="*/ 15 h 15"/>
                  <a:gd name="T62" fmla="*/ 4 w 15"/>
                  <a:gd name="T63" fmla="*/ 15 h 15"/>
                  <a:gd name="T64" fmla="*/ 4 w 15"/>
                  <a:gd name="T65" fmla="*/ 15 h 15"/>
                  <a:gd name="T66" fmla="*/ 1 w 15"/>
                  <a:gd name="T6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15">
                    <a:moveTo>
                      <a:pt x="1" y="14"/>
                    </a:moveTo>
                    <a:cubicBezTo>
                      <a:pt x="1" y="14"/>
                      <a:pt x="1" y="14"/>
                      <a:pt x="1" y="14"/>
                    </a:cubicBezTo>
                    <a:cubicBezTo>
                      <a:pt x="1" y="14"/>
                      <a:pt x="1" y="14"/>
                      <a:pt x="1" y="14"/>
                    </a:cubicBezTo>
                    <a:cubicBezTo>
                      <a:pt x="1" y="14"/>
                      <a:pt x="1" y="14"/>
                      <a:pt x="1" y="14"/>
                    </a:cubicBezTo>
                    <a:cubicBezTo>
                      <a:pt x="1" y="14"/>
                      <a:pt x="1" y="14"/>
                      <a:pt x="1" y="14"/>
                    </a:cubicBezTo>
                    <a:cubicBezTo>
                      <a:pt x="0" y="13"/>
                      <a:pt x="0" y="12"/>
                      <a:pt x="0" y="11"/>
                    </a:cubicBezTo>
                    <a:cubicBezTo>
                      <a:pt x="0" y="11"/>
                      <a:pt x="0" y="11"/>
                      <a:pt x="0" y="11"/>
                    </a:cubicBezTo>
                    <a:cubicBezTo>
                      <a:pt x="0" y="10"/>
                      <a:pt x="0" y="9"/>
                      <a:pt x="0" y="8"/>
                    </a:cubicBezTo>
                    <a:cubicBezTo>
                      <a:pt x="0" y="8"/>
                      <a:pt x="0" y="8"/>
                      <a:pt x="0" y="8"/>
                    </a:cubicBezTo>
                    <a:cubicBezTo>
                      <a:pt x="1" y="6"/>
                      <a:pt x="2" y="5"/>
                      <a:pt x="3" y="4"/>
                    </a:cubicBezTo>
                    <a:cubicBezTo>
                      <a:pt x="3" y="4"/>
                      <a:pt x="3" y="4"/>
                      <a:pt x="3" y="4"/>
                    </a:cubicBezTo>
                    <a:cubicBezTo>
                      <a:pt x="4" y="2"/>
                      <a:pt x="6" y="2"/>
                      <a:pt x="7" y="1"/>
                    </a:cubicBezTo>
                    <a:cubicBezTo>
                      <a:pt x="7" y="1"/>
                      <a:pt x="7" y="1"/>
                      <a:pt x="7" y="1"/>
                    </a:cubicBezTo>
                    <a:cubicBezTo>
                      <a:pt x="8" y="3"/>
                      <a:pt x="8" y="3"/>
                      <a:pt x="8" y="3"/>
                    </a:cubicBezTo>
                    <a:cubicBezTo>
                      <a:pt x="7" y="1"/>
                      <a:pt x="7" y="1"/>
                      <a:pt x="7" y="1"/>
                    </a:cubicBezTo>
                    <a:cubicBezTo>
                      <a:pt x="8" y="1"/>
                      <a:pt x="9" y="0"/>
                      <a:pt x="10" y="0"/>
                    </a:cubicBezTo>
                    <a:cubicBezTo>
                      <a:pt x="10" y="0"/>
                      <a:pt x="10" y="0"/>
                      <a:pt x="10" y="0"/>
                    </a:cubicBezTo>
                    <a:cubicBezTo>
                      <a:pt x="11" y="0"/>
                      <a:pt x="12" y="1"/>
                      <a:pt x="13" y="2"/>
                    </a:cubicBezTo>
                    <a:cubicBezTo>
                      <a:pt x="13" y="2"/>
                      <a:pt x="13" y="2"/>
                      <a:pt x="13" y="2"/>
                    </a:cubicBezTo>
                    <a:cubicBezTo>
                      <a:pt x="14" y="1"/>
                      <a:pt x="14" y="1"/>
                      <a:pt x="14" y="1"/>
                    </a:cubicBezTo>
                    <a:cubicBezTo>
                      <a:pt x="14" y="2"/>
                      <a:pt x="14" y="2"/>
                      <a:pt x="14" y="2"/>
                    </a:cubicBezTo>
                    <a:cubicBezTo>
                      <a:pt x="14" y="3"/>
                      <a:pt x="15" y="4"/>
                      <a:pt x="15" y="5"/>
                    </a:cubicBezTo>
                    <a:cubicBezTo>
                      <a:pt x="15" y="5"/>
                      <a:pt x="15" y="5"/>
                      <a:pt x="15" y="5"/>
                    </a:cubicBezTo>
                    <a:cubicBezTo>
                      <a:pt x="15" y="6"/>
                      <a:pt x="15" y="7"/>
                      <a:pt x="14" y="8"/>
                    </a:cubicBezTo>
                    <a:cubicBezTo>
                      <a:pt x="14" y="8"/>
                      <a:pt x="14" y="8"/>
                      <a:pt x="14" y="8"/>
                    </a:cubicBezTo>
                    <a:cubicBezTo>
                      <a:pt x="14" y="9"/>
                      <a:pt x="13" y="11"/>
                      <a:pt x="11" y="12"/>
                    </a:cubicBezTo>
                    <a:cubicBezTo>
                      <a:pt x="11" y="12"/>
                      <a:pt x="11" y="12"/>
                      <a:pt x="11" y="12"/>
                    </a:cubicBezTo>
                    <a:cubicBezTo>
                      <a:pt x="10" y="13"/>
                      <a:pt x="9" y="14"/>
                      <a:pt x="7" y="15"/>
                    </a:cubicBezTo>
                    <a:cubicBezTo>
                      <a:pt x="7" y="15"/>
                      <a:pt x="7" y="15"/>
                      <a:pt x="7" y="15"/>
                    </a:cubicBezTo>
                    <a:cubicBezTo>
                      <a:pt x="7" y="15"/>
                      <a:pt x="6" y="15"/>
                      <a:pt x="5" y="15"/>
                    </a:cubicBezTo>
                    <a:cubicBezTo>
                      <a:pt x="5" y="15"/>
                      <a:pt x="5" y="15"/>
                      <a:pt x="5" y="15"/>
                    </a:cubicBezTo>
                    <a:cubicBezTo>
                      <a:pt x="5" y="15"/>
                      <a:pt x="4" y="15"/>
                      <a:pt x="4" y="15"/>
                    </a:cubicBezTo>
                    <a:cubicBezTo>
                      <a:pt x="4" y="15"/>
                      <a:pt x="4" y="15"/>
                      <a:pt x="4" y="15"/>
                    </a:cubicBezTo>
                    <a:cubicBezTo>
                      <a:pt x="3" y="15"/>
                      <a:pt x="2"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7" name="Freeform 1382"/>
              <p:cNvSpPr>
                <a:spLocks noEditPoints="1"/>
              </p:cNvSpPr>
              <p:nvPr/>
            </p:nvSpPr>
            <p:spPr bwMode="auto">
              <a:xfrm>
                <a:off x="4178301" y="7040563"/>
                <a:ext cx="49213" cy="28575"/>
              </a:xfrm>
              <a:custGeom>
                <a:avLst/>
                <a:gdLst>
                  <a:gd name="T0" fmla="*/ 16 w 28"/>
                  <a:gd name="T1" fmla="*/ 6 h 16"/>
                  <a:gd name="T2" fmla="*/ 26 w 28"/>
                  <a:gd name="T3" fmla="*/ 0 h 16"/>
                  <a:gd name="T4" fmla="*/ 26 w 28"/>
                  <a:gd name="T5" fmla="*/ 0 h 16"/>
                  <a:gd name="T6" fmla="*/ 28 w 28"/>
                  <a:gd name="T7" fmla="*/ 3 h 16"/>
                  <a:gd name="T8" fmla="*/ 17 w 28"/>
                  <a:gd name="T9" fmla="*/ 10 h 16"/>
                  <a:gd name="T10" fmla="*/ 17 w 28"/>
                  <a:gd name="T11" fmla="*/ 10 h 16"/>
                  <a:gd name="T12" fmla="*/ 0 w 28"/>
                  <a:gd name="T13" fmla="*/ 14 h 16"/>
                  <a:gd name="T14" fmla="*/ 0 w 28"/>
                  <a:gd name="T15" fmla="*/ 14 h 16"/>
                  <a:gd name="T16" fmla="*/ 1 w 28"/>
                  <a:gd name="T17" fmla="*/ 11 h 16"/>
                  <a:gd name="T18" fmla="*/ 16 w 28"/>
                  <a:gd name="T19" fmla="*/ 6 h 16"/>
                  <a:gd name="T20" fmla="*/ 26 w 28"/>
                  <a:gd name="T21" fmla="*/ 0 h 16"/>
                  <a:gd name="T22" fmla="*/ 26 w 28"/>
                  <a:gd name="T23" fmla="*/ 0 h 16"/>
                  <a:gd name="T24" fmla="*/ 26 w 28"/>
                  <a:gd name="T25" fmla="*/ 0 h 16"/>
                  <a:gd name="T26" fmla="*/ 26 w 28"/>
                  <a:gd name="T27" fmla="*/ 0 h 16"/>
                  <a:gd name="T28" fmla="*/ 26 w 2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6">
                    <a:moveTo>
                      <a:pt x="16" y="6"/>
                    </a:moveTo>
                    <a:cubicBezTo>
                      <a:pt x="21" y="3"/>
                      <a:pt x="26" y="0"/>
                      <a:pt x="26" y="0"/>
                    </a:cubicBezTo>
                    <a:cubicBezTo>
                      <a:pt x="26" y="0"/>
                      <a:pt x="26" y="0"/>
                      <a:pt x="26" y="0"/>
                    </a:cubicBezTo>
                    <a:cubicBezTo>
                      <a:pt x="28" y="3"/>
                      <a:pt x="28" y="3"/>
                      <a:pt x="28" y="3"/>
                    </a:cubicBezTo>
                    <a:cubicBezTo>
                      <a:pt x="28" y="3"/>
                      <a:pt x="23" y="6"/>
                      <a:pt x="17" y="10"/>
                    </a:cubicBezTo>
                    <a:cubicBezTo>
                      <a:pt x="17" y="10"/>
                      <a:pt x="17" y="10"/>
                      <a:pt x="17" y="10"/>
                    </a:cubicBezTo>
                    <a:cubicBezTo>
                      <a:pt x="11" y="13"/>
                      <a:pt x="5" y="16"/>
                      <a:pt x="0" y="14"/>
                    </a:cubicBezTo>
                    <a:cubicBezTo>
                      <a:pt x="0" y="14"/>
                      <a:pt x="0" y="14"/>
                      <a:pt x="0" y="14"/>
                    </a:cubicBezTo>
                    <a:cubicBezTo>
                      <a:pt x="1" y="11"/>
                      <a:pt x="1" y="11"/>
                      <a:pt x="1" y="11"/>
                    </a:cubicBezTo>
                    <a:cubicBezTo>
                      <a:pt x="3" y="12"/>
                      <a:pt x="10" y="10"/>
                      <a:pt x="16" y="6"/>
                    </a:cubicBezTo>
                    <a:close/>
                    <a:moveTo>
                      <a:pt x="26" y="0"/>
                    </a:moveTo>
                    <a:cubicBezTo>
                      <a:pt x="26" y="0"/>
                      <a:pt x="26" y="0"/>
                      <a:pt x="26" y="0"/>
                    </a:cubicBezTo>
                    <a:cubicBezTo>
                      <a:pt x="26" y="0"/>
                      <a:pt x="26" y="0"/>
                      <a:pt x="26" y="0"/>
                    </a:cubicBezTo>
                    <a:cubicBezTo>
                      <a:pt x="26" y="0"/>
                      <a:pt x="26" y="0"/>
                      <a:pt x="26" y="0"/>
                    </a:cubicBezTo>
                    <a:cubicBezTo>
                      <a:pt x="26" y="0"/>
                      <a:pt x="26"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 name="Freeform 1383"/>
              <p:cNvSpPr>
                <a:spLocks noEditPoints="1"/>
              </p:cNvSpPr>
              <p:nvPr/>
            </p:nvSpPr>
            <p:spPr bwMode="auto">
              <a:xfrm>
                <a:off x="4173539" y="7035801"/>
                <a:ext cx="58738" cy="33338"/>
              </a:xfrm>
              <a:custGeom>
                <a:avLst/>
                <a:gdLst>
                  <a:gd name="T0" fmla="*/ 2 w 34"/>
                  <a:gd name="T1" fmla="*/ 19 h 19"/>
                  <a:gd name="T2" fmla="*/ 0 w 34"/>
                  <a:gd name="T3" fmla="*/ 18 h 19"/>
                  <a:gd name="T4" fmla="*/ 4 w 34"/>
                  <a:gd name="T5" fmla="*/ 11 h 19"/>
                  <a:gd name="T6" fmla="*/ 6 w 34"/>
                  <a:gd name="T7" fmla="*/ 12 h 19"/>
                  <a:gd name="T8" fmla="*/ 6 w 34"/>
                  <a:gd name="T9" fmla="*/ 12 h 19"/>
                  <a:gd name="T10" fmla="*/ 6 w 34"/>
                  <a:gd name="T11" fmla="*/ 12 h 19"/>
                  <a:gd name="T12" fmla="*/ 6 w 34"/>
                  <a:gd name="T13" fmla="*/ 12 h 19"/>
                  <a:gd name="T14" fmla="*/ 6 w 34"/>
                  <a:gd name="T15" fmla="*/ 12 h 19"/>
                  <a:gd name="T16" fmla="*/ 6 w 34"/>
                  <a:gd name="T17" fmla="*/ 12 h 19"/>
                  <a:gd name="T18" fmla="*/ 18 w 34"/>
                  <a:gd name="T19" fmla="*/ 8 h 19"/>
                  <a:gd name="T20" fmla="*/ 18 w 34"/>
                  <a:gd name="T21" fmla="*/ 8 h 19"/>
                  <a:gd name="T22" fmla="*/ 19 w 34"/>
                  <a:gd name="T23" fmla="*/ 9 h 19"/>
                  <a:gd name="T24" fmla="*/ 18 w 34"/>
                  <a:gd name="T25" fmla="*/ 8 h 19"/>
                  <a:gd name="T26" fmla="*/ 28 w 34"/>
                  <a:gd name="T27" fmla="*/ 1 h 19"/>
                  <a:gd name="T28" fmla="*/ 28 w 34"/>
                  <a:gd name="T29" fmla="*/ 1 h 19"/>
                  <a:gd name="T30" fmla="*/ 30 w 34"/>
                  <a:gd name="T31" fmla="*/ 0 h 19"/>
                  <a:gd name="T32" fmla="*/ 34 w 34"/>
                  <a:gd name="T33" fmla="*/ 6 h 19"/>
                  <a:gd name="T34" fmla="*/ 32 w 34"/>
                  <a:gd name="T35" fmla="*/ 7 h 19"/>
                  <a:gd name="T36" fmla="*/ 21 w 34"/>
                  <a:gd name="T37" fmla="*/ 14 h 19"/>
                  <a:gd name="T38" fmla="*/ 21 w 34"/>
                  <a:gd name="T39" fmla="*/ 14 h 19"/>
                  <a:gd name="T40" fmla="*/ 6 w 34"/>
                  <a:gd name="T41" fmla="*/ 19 h 19"/>
                  <a:gd name="T42" fmla="*/ 6 w 34"/>
                  <a:gd name="T43" fmla="*/ 19 h 19"/>
                  <a:gd name="T44" fmla="*/ 6 w 34"/>
                  <a:gd name="T45" fmla="*/ 19 h 19"/>
                  <a:gd name="T46" fmla="*/ 6 w 34"/>
                  <a:gd name="T47" fmla="*/ 19 h 19"/>
                  <a:gd name="T48" fmla="*/ 2 w 34"/>
                  <a:gd name="T49" fmla="*/ 19 h 19"/>
                  <a:gd name="T50" fmla="*/ 29 w 34"/>
                  <a:gd name="T51" fmla="*/ 3 h 19"/>
                  <a:gd name="T52" fmla="*/ 31 w 34"/>
                  <a:gd name="T53" fmla="*/ 1 h 19"/>
                  <a:gd name="T54" fmla="*/ 29 w 34"/>
                  <a:gd name="T5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9">
                    <a:moveTo>
                      <a:pt x="2" y="19"/>
                    </a:moveTo>
                    <a:cubicBezTo>
                      <a:pt x="0" y="18"/>
                      <a:pt x="0" y="18"/>
                      <a:pt x="0" y="18"/>
                    </a:cubicBezTo>
                    <a:cubicBezTo>
                      <a:pt x="4" y="11"/>
                      <a:pt x="4" y="11"/>
                      <a:pt x="4" y="11"/>
                    </a:cubicBezTo>
                    <a:cubicBezTo>
                      <a:pt x="6" y="12"/>
                      <a:pt x="6" y="12"/>
                      <a:pt x="6" y="12"/>
                    </a:cubicBezTo>
                    <a:cubicBezTo>
                      <a:pt x="6" y="12"/>
                      <a:pt x="6" y="12"/>
                      <a:pt x="6" y="12"/>
                    </a:cubicBezTo>
                    <a:cubicBezTo>
                      <a:pt x="6" y="12"/>
                      <a:pt x="6" y="12"/>
                      <a:pt x="6" y="12"/>
                    </a:cubicBezTo>
                    <a:cubicBezTo>
                      <a:pt x="6" y="12"/>
                      <a:pt x="6" y="12"/>
                      <a:pt x="6" y="12"/>
                    </a:cubicBezTo>
                    <a:cubicBezTo>
                      <a:pt x="6" y="12"/>
                      <a:pt x="6" y="12"/>
                      <a:pt x="6" y="12"/>
                    </a:cubicBezTo>
                    <a:cubicBezTo>
                      <a:pt x="6" y="12"/>
                      <a:pt x="6" y="12"/>
                      <a:pt x="6" y="12"/>
                    </a:cubicBezTo>
                    <a:cubicBezTo>
                      <a:pt x="8" y="12"/>
                      <a:pt x="13" y="10"/>
                      <a:pt x="18" y="8"/>
                    </a:cubicBezTo>
                    <a:cubicBezTo>
                      <a:pt x="18" y="8"/>
                      <a:pt x="18" y="8"/>
                      <a:pt x="18" y="8"/>
                    </a:cubicBezTo>
                    <a:cubicBezTo>
                      <a:pt x="19" y="9"/>
                      <a:pt x="19" y="9"/>
                      <a:pt x="19" y="9"/>
                    </a:cubicBezTo>
                    <a:cubicBezTo>
                      <a:pt x="18" y="8"/>
                      <a:pt x="18" y="8"/>
                      <a:pt x="18" y="8"/>
                    </a:cubicBezTo>
                    <a:cubicBezTo>
                      <a:pt x="23" y="5"/>
                      <a:pt x="28" y="1"/>
                      <a:pt x="28" y="1"/>
                    </a:cubicBezTo>
                    <a:cubicBezTo>
                      <a:pt x="28" y="1"/>
                      <a:pt x="28" y="1"/>
                      <a:pt x="28" y="1"/>
                    </a:cubicBezTo>
                    <a:cubicBezTo>
                      <a:pt x="30" y="0"/>
                      <a:pt x="30" y="0"/>
                      <a:pt x="30" y="0"/>
                    </a:cubicBezTo>
                    <a:cubicBezTo>
                      <a:pt x="34" y="6"/>
                      <a:pt x="34" y="6"/>
                      <a:pt x="34" y="6"/>
                    </a:cubicBezTo>
                    <a:cubicBezTo>
                      <a:pt x="32" y="7"/>
                      <a:pt x="32" y="7"/>
                      <a:pt x="32" y="7"/>
                    </a:cubicBezTo>
                    <a:cubicBezTo>
                      <a:pt x="32" y="7"/>
                      <a:pt x="27" y="11"/>
                      <a:pt x="21" y="14"/>
                    </a:cubicBezTo>
                    <a:cubicBezTo>
                      <a:pt x="21" y="14"/>
                      <a:pt x="21" y="14"/>
                      <a:pt x="21" y="14"/>
                    </a:cubicBezTo>
                    <a:cubicBezTo>
                      <a:pt x="16" y="17"/>
                      <a:pt x="11" y="19"/>
                      <a:pt x="6" y="19"/>
                    </a:cubicBezTo>
                    <a:cubicBezTo>
                      <a:pt x="6" y="19"/>
                      <a:pt x="6" y="19"/>
                      <a:pt x="6" y="19"/>
                    </a:cubicBezTo>
                    <a:cubicBezTo>
                      <a:pt x="6" y="19"/>
                      <a:pt x="6" y="19"/>
                      <a:pt x="6" y="19"/>
                    </a:cubicBezTo>
                    <a:cubicBezTo>
                      <a:pt x="6" y="19"/>
                      <a:pt x="6" y="19"/>
                      <a:pt x="6" y="19"/>
                    </a:cubicBezTo>
                    <a:cubicBezTo>
                      <a:pt x="5" y="19"/>
                      <a:pt x="3" y="19"/>
                      <a:pt x="2" y="19"/>
                    </a:cubicBezTo>
                    <a:close/>
                    <a:moveTo>
                      <a:pt x="29" y="3"/>
                    </a:moveTo>
                    <a:cubicBezTo>
                      <a:pt x="31" y="1"/>
                      <a:pt x="31" y="1"/>
                      <a:pt x="31" y="1"/>
                    </a:cubicBezTo>
                    <a:cubicBezTo>
                      <a:pt x="29" y="3"/>
                      <a:pt x="29" y="3"/>
                      <a:pt x="2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9" name="Freeform 1384"/>
              <p:cNvSpPr>
                <a:spLocks noEditPoints="1"/>
              </p:cNvSpPr>
              <p:nvPr/>
            </p:nvSpPr>
            <p:spPr bwMode="auto">
              <a:xfrm>
                <a:off x="4079876" y="7042151"/>
                <a:ext cx="30163" cy="19050"/>
              </a:xfrm>
              <a:custGeom>
                <a:avLst/>
                <a:gdLst>
                  <a:gd name="T0" fmla="*/ 3 w 17"/>
                  <a:gd name="T1" fmla="*/ 0 h 11"/>
                  <a:gd name="T2" fmla="*/ 4 w 17"/>
                  <a:gd name="T3" fmla="*/ 2 h 11"/>
                  <a:gd name="T4" fmla="*/ 4 w 17"/>
                  <a:gd name="T5" fmla="*/ 2 h 11"/>
                  <a:gd name="T6" fmla="*/ 12 w 17"/>
                  <a:gd name="T7" fmla="*/ 6 h 11"/>
                  <a:gd name="T8" fmla="*/ 12 w 17"/>
                  <a:gd name="T9" fmla="*/ 6 h 11"/>
                  <a:gd name="T10" fmla="*/ 17 w 17"/>
                  <a:gd name="T11" fmla="*/ 8 h 11"/>
                  <a:gd name="T12" fmla="*/ 17 w 17"/>
                  <a:gd name="T13" fmla="*/ 8 h 11"/>
                  <a:gd name="T14" fmla="*/ 17 w 17"/>
                  <a:gd name="T15" fmla="*/ 11 h 11"/>
                  <a:gd name="T16" fmla="*/ 2 w 17"/>
                  <a:gd name="T17" fmla="*/ 5 h 11"/>
                  <a:gd name="T18" fmla="*/ 2 w 17"/>
                  <a:gd name="T19" fmla="*/ 5 h 11"/>
                  <a:gd name="T20" fmla="*/ 0 w 17"/>
                  <a:gd name="T21" fmla="*/ 1 h 11"/>
                  <a:gd name="T22" fmla="*/ 0 w 17"/>
                  <a:gd name="T23" fmla="*/ 1 h 11"/>
                  <a:gd name="T24" fmla="*/ 3 w 17"/>
                  <a:gd name="T25" fmla="*/ 0 h 11"/>
                  <a:gd name="T26" fmla="*/ 17 w 17"/>
                  <a:gd name="T27" fmla="*/ 8 h 11"/>
                  <a:gd name="T28" fmla="*/ 17 w 17"/>
                  <a:gd name="T29" fmla="*/ 8 h 11"/>
                  <a:gd name="T30" fmla="*/ 17 w 17"/>
                  <a:gd name="T31" fmla="*/ 8 h 11"/>
                  <a:gd name="T32" fmla="*/ 17 w 17"/>
                  <a:gd name="T33" fmla="*/ 8 h 11"/>
                  <a:gd name="T34" fmla="*/ 17 w 17"/>
                  <a:gd name="T3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1">
                    <a:moveTo>
                      <a:pt x="3" y="0"/>
                    </a:moveTo>
                    <a:cubicBezTo>
                      <a:pt x="3" y="1"/>
                      <a:pt x="4" y="2"/>
                      <a:pt x="4" y="2"/>
                    </a:cubicBezTo>
                    <a:cubicBezTo>
                      <a:pt x="4" y="2"/>
                      <a:pt x="4" y="2"/>
                      <a:pt x="4" y="2"/>
                    </a:cubicBezTo>
                    <a:cubicBezTo>
                      <a:pt x="6" y="4"/>
                      <a:pt x="9" y="6"/>
                      <a:pt x="12" y="6"/>
                    </a:cubicBezTo>
                    <a:cubicBezTo>
                      <a:pt x="12" y="6"/>
                      <a:pt x="12" y="6"/>
                      <a:pt x="12" y="6"/>
                    </a:cubicBezTo>
                    <a:cubicBezTo>
                      <a:pt x="15" y="7"/>
                      <a:pt x="17" y="8"/>
                      <a:pt x="17" y="8"/>
                    </a:cubicBezTo>
                    <a:cubicBezTo>
                      <a:pt x="17" y="8"/>
                      <a:pt x="17" y="8"/>
                      <a:pt x="17" y="8"/>
                    </a:cubicBezTo>
                    <a:cubicBezTo>
                      <a:pt x="17" y="11"/>
                      <a:pt x="17" y="11"/>
                      <a:pt x="17" y="11"/>
                    </a:cubicBezTo>
                    <a:cubicBezTo>
                      <a:pt x="16" y="11"/>
                      <a:pt x="7" y="10"/>
                      <a:pt x="2" y="5"/>
                    </a:cubicBezTo>
                    <a:cubicBezTo>
                      <a:pt x="2" y="5"/>
                      <a:pt x="2" y="5"/>
                      <a:pt x="2" y="5"/>
                    </a:cubicBezTo>
                    <a:cubicBezTo>
                      <a:pt x="1" y="4"/>
                      <a:pt x="0" y="3"/>
                      <a:pt x="0" y="1"/>
                    </a:cubicBezTo>
                    <a:cubicBezTo>
                      <a:pt x="0" y="1"/>
                      <a:pt x="0" y="1"/>
                      <a:pt x="0" y="1"/>
                    </a:cubicBezTo>
                    <a:cubicBezTo>
                      <a:pt x="3" y="0"/>
                      <a:pt x="3" y="0"/>
                      <a:pt x="3" y="0"/>
                    </a:cubicBezTo>
                    <a:close/>
                    <a:moveTo>
                      <a:pt x="17" y="8"/>
                    </a:moveTo>
                    <a:cubicBezTo>
                      <a:pt x="17" y="8"/>
                      <a:pt x="17" y="8"/>
                      <a:pt x="17" y="8"/>
                    </a:cubicBezTo>
                    <a:cubicBezTo>
                      <a:pt x="17" y="8"/>
                      <a:pt x="17" y="8"/>
                      <a:pt x="17" y="8"/>
                    </a:cubicBezTo>
                    <a:cubicBezTo>
                      <a:pt x="17" y="8"/>
                      <a:pt x="17" y="8"/>
                      <a:pt x="17" y="8"/>
                    </a:cubicBezTo>
                    <a:cubicBezTo>
                      <a:pt x="17" y="8"/>
                      <a:pt x="17" y="8"/>
                      <a:pt x="1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0" name="Freeform 1385"/>
              <p:cNvSpPr>
                <a:spLocks noEditPoints="1"/>
              </p:cNvSpPr>
              <p:nvPr/>
            </p:nvSpPr>
            <p:spPr bwMode="auto">
              <a:xfrm>
                <a:off x="4075114" y="7038976"/>
                <a:ext cx="39688" cy="30163"/>
              </a:xfrm>
              <a:custGeom>
                <a:avLst/>
                <a:gdLst>
                  <a:gd name="T0" fmla="*/ 19 w 23"/>
                  <a:gd name="T1" fmla="*/ 15 h 17"/>
                  <a:gd name="T2" fmla="*/ 19 w 23"/>
                  <a:gd name="T3" fmla="*/ 15 h 17"/>
                  <a:gd name="T4" fmla="*/ 19 w 23"/>
                  <a:gd name="T5" fmla="*/ 15 h 17"/>
                  <a:gd name="T6" fmla="*/ 17 w 23"/>
                  <a:gd name="T7" fmla="*/ 15 h 17"/>
                  <a:gd name="T8" fmla="*/ 17 w 23"/>
                  <a:gd name="T9" fmla="*/ 15 h 17"/>
                  <a:gd name="T10" fmla="*/ 13 w 23"/>
                  <a:gd name="T11" fmla="*/ 14 h 17"/>
                  <a:gd name="T12" fmla="*/ 13 w 23"/>
                  <a:gd name="T13" fmla="*/ 14 h 17"/>
                  <a:gd name="T14" fmla="*/ 4 w 23"/>
                  <a:gd name="T15" fmla="*/ 8 h 17"/>
                  <a:gd name="T16" fmla="*/ 4 w 23"/>
                  <a:gd name="T17" fmla="*/ 8 h 17"/>
                  <a:gd name="T18" fmla="*/ 1 w 23"/>
                  <a:gd name="T19" fmla="*/ 4 h 17"/>
                  <a:gd name="T20" fmla="*/ 1 w 23"/>
                  <a:gd name="T21" fmla="*/ 4 h 17"/>
                  <a:gd name="T22" fmla="*/ 0 w 23"/>
                  <a:gd name="T23" fmla="*/ 2 h 17"/>
                  <a:gd name="T24" fmla="*/ 2 w 23"/>
                  <a:gd name="T25" fmla="*/ 1 h 17"/>
                  <a:gd name="T26" fmla="*/ 5 w 23"/>
                  <a:gd name="T27" fmla="*/ 0 h 17"/>
                  <a:gd name="T28" fmla="*/ 7 w 23"/>
                  <a:gd name="T29" fmla="*/ 0 h 17"/>
                  <a:gd name="T30" fmla="*/ 8 w 23"/>
                  <a:gd name="T31" fmla="*/ 2 h 17"/>
                  <a:gd name="T32" fmla="*/ 9 w 23"/>
                  <a:gd name="T33" fmla="*/ 3 h 17"/>
                  <a:gd name="T34" fmla="*/ 9 w 23"/>
                  <a:gd name="T35" fmla="*/ 3 h 17"/>
                  <a:gd name="T36" fmla="*/ 16 w 23"/>
                  <a:gd name="T37" fmla="*/ 7 h 17"/>
                  <a:gd name="T38" fmla="*/ 16 w 23"/>
                  <a:gd name="T39" fmla="*/ 7 h 17"/>
                  <a:gd name="T40" fmla="*/ 21 w 23"/>
                  <a:gd name="T41" fmla="*/ 8 h 17"/>
                  <a:gd name="T42" fmla="*/ 21 w 23"/>
                  <a:gd name="T43" fmla="*/ 8 h 17"/>
                  <a:gd name="T44" fmla="*/ 23 w 23"/>
                  <a:gd name="T45" fmla="*/ 8 h 17"/>
                  <a:gd name="T46" fmla="*/ 21 w 23"/>
                  <a:gd name="T47" fmla="*/ 17 h 17"/>
                  <a:gd name="T48" fmla="*/ 19 w 23"/>
                  <a:gd name="T49" fmla="*/ 15 h 17"/>
                  <a:gd name="T50" fmla="*/ 20 w 23"/>
                  <a:gd name="T51" fmla="*/ 10 h 17"/>
                  <a:gd name="T52" fmla="*/ 22 w 23"/>
                  <a:gd name="T53" fmla="*/ 9 h 17"/>
                  <a:gd name="T54" fmla="*/ 20 w 23"/>
                  <a:gd name="T5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7">
                    <a:moveTo>
                      <a:pt x="19" y="15"/>
                    </a:moveTo>
                    <a:cubicBezTo>
                      <a:pt x="19" y="15"/>
                      <a:pt x="19" y="15"/>
                      <a:pt x="19" y="15"/>
                    </a:cubicBezTo>
                    <a:cubicBezTo>
                      <a:pt x="19" y="15"/>
                      <a:pt x="19" y="15"/>
                      <a:pt x="19" y="15"/>
                    </a:cubicBezTo>
                    <a:cubicBezTo>
                      <a:pt x="18" y="15"/>
                      <a:pt x="18" y="15"/>
                      <a:pt x="17" y="15"/>
                    </a:cubicBezTo>
                    <a:cubicBezTo>
                      <a:pt x="17" y="15"/>
                      <a:pt x="17" y="15"/>
                      <a:pt x="17" y="15"/>
                    </a:cubicBezTo>
                    <a:cubicBezTo>
                      <a:pt x="16" y="15"/>
                      <a:pt x="15" y="14"/>
                      <a:pt x="13" y="14"/>
                    </a:cubicBezTo>
                    <a:cubicBezTo>
                      <a:pt x="13" y="14"/>
                      <a:pt x="13" y="14"/>
                      <a:pt x="13" y="14"/>
                    </a:cubicBezTo>
                    <a:cubicBezTo>
                      <a:pt x="10" y="13"/>
                      <a:pt x="6" y="11"/>
                      <a:pt x="4" y="8"/>
                    </a:cubicBezTo>
                    <a:cubicBezTo>
                      <a:pt x="4" y="8"/>
                      <a:pt x="4" y="8"/>
                      <a:pt x="4" y="8"/>
                    </a:cubicBezTo>
                    <a:cubicBezTo>
                      <a:pt x="2" y="7"/>
                      <a:pt x="1" y="6"/>
                      <a:pt x="1" y="4"/>
                    </a:cubicBezTo>
                    <a:cubicBezTo>
                      <a:pt x="1" y="4"/>
                      <a:pt x="1" y="4"/>
                      <a:pt x="1" y="4"/>
                    </a:cubicBezTo>
                    <a:cubicBezTo>
                      <a:pt x="0" y="2"/>
                      <a:pt x="0" y="2"/>
                      <a:pt x="0" y="2"/>
                    </a:cubicBezTo>
                    <a:cubicBezTo>
                      <a:pt x="2" y="1"/>
                      <a:pt x="2" y="1"/>
                      <a:pt x="2" y="1"/>
                    </a:cubicBezTo>
                    <a:cubicBezTo>
                      <a:pt x="5" y="0"/>
                      <a:pt x="5" y="0"/>
                      <a:pt x="5" y="0"/>
                    </a:cubicBezTo>
                    <a:cubicBezTo>
                      <a:pt x="7" y="0"/>
                      <a:pt x="7" y="0"/>
                      <a:pt x="7" y="0"/>
                    </a:cubicBezTo>
                    <a:cubicBezTo>
                      <a:pt x="8" y="2"/>
                      <a:pt x="8" y="2"/>
                      <a:pt x="8" y="2"/>
                    </a:cubicBezTo>
                    <a:cubicBezTo>
                      <a:pt x="8" y="2"/>
                      <a:pt x="8" y="2"/>
                      <a:pt x="9" y="3"/>
                    </a:cubicBezTo>
                    <a:cubicBezTo>
                      <a:pt x="9" y="3"/>
                      <a:pt x="9" y="3"/>
                      <a:pt x="9" y="3"/>
                    </a:cubicBezTo>
                    <a:cubicBezTo>
                      <a:pt x="10" y="4"/>
                      <a:pt x="13" y="6"/>
                      <a:pt x="16" y="7"/>
                    </a:cubicBezTo>
                    <a:cubicBezTo>
                      <a:pt x="16" y="7"/>
                      <a:pt x="16" y="7"/>
                      <a:pt x="16" y="7"/>
                    </a:cubicBezTo>
                    <a:cubicBezTo>
                      <a:pt x="18" y="7"/>
                      <a:pt x="21" y="8"/>
                      <a:pt x="21" y="8"/>
                    </a:cubicBezTo>
                    <a:cubicBezTo>
                      <a:pt x="21" y="8"/>
                      <a:pt x="21" y="8"/>
                      <a:pt x="21" y="8"/>
                    </a:cubicBezTo>
                    <a:cubicBezTo>
                      <a:pt x="23" y="8"/>
                      <a:pt x="23" y="8"/>
                      <a:pt x="23" y="8"/>
                    </a:cubicBezTo>
                    <a:cubicBezTo>
                      <a:pt x="21" y="17"/>
                      <a:pt x="21" y="17"/>
                      <a:pt x="21" y="17"/>
                    </a:cubicBezTo>
                    <a:cubicBezTo>
                      <a:pt x="19" y="15"/>
                      <a:pt x="19" y="15"/>
                      <a:pt x="19" y="15"/>
                    </a:cubicBezTo>
                    <a:close/>
                    <a:moveTo>
                      <a:pt x="20" y="10"/>
                    </a:moveTo>
                    <a:cubicBezTo>
                      <a:pt x="22" y="9"/>
                      <a:pt x="22" y="9"/>
                      <a:pt x="22" y="9"/>
                    </a:cubicBezTo>
                    <a:cubicBezTo>
                      <a:pt x="20" y="10"/>
                      <a:pt x="20" y="10"/>
                      <a:pt x="2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1" name="Freeform 1386"/>
              <p:cNvSpPr/>
              <p:nvPr/>
            </p:nvSpPr>
            <p:spPr bwMode="auto">
              <a:xfrm>
                <a:off x="4176714" y="6988176"/>
                <a:ext cx="9525" cy="9525"/>
              </a:xfrm>
              <a:custGeom>
                <a:avLst/>
                <a:gdLst>
                  <a:gd name="T0" fmla="*/ 3 w 6"/>
                  <a:gd name="T1" fmla="*/ 0 h 6"/>
                  <a:gd name="T2" fmla="*/ 6 w 6"/>
                  <a:gd name="T3" fmla="*/ 3 h 6"/>
                  <a:gd name="T4" fmla="*/ 2 w 6"/>
                  <a:gd name="T5" fmla="*/ 6 h 6"/>
                  <a:gd name="T6" fmla="*/ 0 w 6"/>
                  <a:gd name="T7" fmla="*/ 4 h 6"/>
                  <a:gd name="T8" fmla="*/ 3 w 6"/>
                  <a:gd name="T9" fmla="*/ 0 h 6"/>
                  <a:gd name="T10" fmla="*/ 3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3" y="0"/>
                    </a:moveTo>
                    <a:lnTo>
                      <a:pt x="6" y="3"/>
                    </a:lnTo>
                    <a:lnTo>
                      <a:pt x="2" y="6"/>
                    </a:lnTo>
                    <a:lnTo>
                      <a:pt x="0" y="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2" name="Freeform 1387"/>
              <p:cNvSpPr/>
              <p:nvPr/>
            </p:nvSpPr>
            <p:spPr bwMode="auto">
              <a:xfrm>
                <a:off x="4170364" y="6983413"/>
                <a:ext cx="20638" cy="19050"/>
              </a:xfrm>
              <a:custGeom>
                <a:avLst/>
                <a:gdLst>
                  <a:gd name="T0" fmla="*/ 0 w 13"/>
                  <a:gd name="T1" fmla="*/ 7 h 12"/>
                  <a:gd name="T2" fmla="*/ 6 w 13"/>
                  <a:gd name="T3" fmla="*/ 1 h 12"/>
                  <a:gd name="T4" fmla="*/ 7 w 13"/>
                  <a:gd name="T5" fmla="*/ 0 h 12"/>
                  <a:gd name="T6" fmla="*/ 13 w 13"/>
                  <a:gd name="T7" fmla="*/ 6 h 12"/>
                  <a:gd name="T8" fmla="*/ 6 w 13"/>
                  <a:gd name="T9" fmla="*/ 12 h 12"/>
                  <a:gd name="T10" fmla="*/ 0 w 13"/>
                  <a:gd name="T11" fmla="*/ 7 h 12"/>
                  <a:gd name="T12" fmla="*/ 0 w 13"/>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0" y="7"/>
                    </a:moveTo>
                    <a:lnTo>
                      <a:pt x="6" y="1"/>
                    </a:lnTo>
                    <a:lnTo>
                      <a:pt x="7" y="0"/>
                    </a:lnTo>
                    <a:lnTo>
                      <a:pt x="13" y="6"/>
                    </a:lnTo>
                    <a:lnTo>
                      <a:pt x="6" y="12"/>
                    </a:lnTo>
                    <a:lnTo>
                      <a:pt x="0"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3" name="Freeform 1388"/>
              <p:cNvSpPr/>
              <p:nvPr/>
            </p:nvSpPr>
            <p:spPr bwMode="auto">
              <a:xfrm>
                <a:off x="4121151" y="6983413"/>
                <a:ext cx="7938" cy="9525"/>
              </a:xfrm>
              <a:custGeom>
                <a:avLst/>
                <a:gdLst>
                  <a:gd name="T0" fmla="*/ 2 w 5"/>
                  <a:gd name="T1" fmla="*/ 0 h 6"/>
                  <a:gd name="T2" fmla="*/ 5 w 5"/>
                  <a:gd name="T3" fmla="*/ 3 h 6"/>
                  <a:gd name="T4" fmla="*/ 2 w 5"/>
                  <a:gd name="T5" fmla="*/ 6 h 6"/>
                  <a:gd name="T6" fmla="*/ 0 w 5"/>
                  <a:gd name="T7" fmla="*/ 3 h 6"/>
                  <a:gd name="T8" fmla="*/ 2 w 5"/>
                  <a:gd name="T9" fmla="*/ 0 h 6"/>
                  <a:gd name="T10" fmla="*/ 2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2" y="0"/>
                    </a:moveTo>
                    <a:lnTo>
                      <a:pt x="5" y="3"/>
                    </a:lnTo>
                    <a:lnTo>
                      <a:pt x="2" y="6"/>
                    </a:lnTo>
                    <a:lnTo>
                      <a:pt x="0" y="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4" name="Freeform 1389"/>
              <p:cNvSpPr/>
              <p:nvPr/>
            </p:nvSpPr>
            <p:spPr bwMode="auto">
              <a:xfrm>
                <a:off x="4114801" y="6978651"/>
                <a:ext cx="19050" cy="19050"/>
              </a:xfrm>
              <a:custGeom>
                <a:avLst/>
                <a:gdLst>
                  <a:gd name="T0" fmla="*/ 0 w 12"/>
                  <a:gd name="T1" fmla="*/ 6 h 12"/>
                  <a:gd name="T2" fmla="*/ 5 w 12"/>
                  <a:gd name="T3" fmla="*/ 2 h 12"/>
                  <a:gd name="T4" fmla="*/ 6 w 12"/>
                  <a:gd name="T5" fmla="*/ 0 h 12"/>
                  <a:gd name="T6" fmla="*/ 12 w 12"/>
                  <a:gd name="T7" fmla="*/ 6 h 12"/>
                  <a:gd name="T8" fmla="*/ 6 w 12"/>
                  <a:gd name="T9" fmla="*/ 12 h 12"/>
                  <a:gd name="T10" fmla="*/ 0 w 12"/>
                  <a:gd name="T11" fmla="*/ 6 h 12"/>
                  <a:gd name="T12" fmla="*/ 0 w 1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0" y="6"/>
                    </a:moveTo>
                    <a:lnTo>
                      <a:pt x="5" y="2"/>
                    </a:lnTo>
                    <a:lnTo>
                      <a:pt x="6" y="0"/>
                    </a:lnTo>
                    <a:lnTo>
                      <a:pt x="12" y="6"/>
                    </a:lnTo>
                    <a:lnTo>
                      <a:pt x="6" y="12"/>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5" name="Freeform 1390"/>
              <p:cNvSpPr/>
              <p:nvPr/>
            </p:nvSpPr>
            <p:spPr bwMode="auto">
              <a:xfrm>
                <a:off x="4167189" y="6862763"/>
                <a:ext cx="44450" cy="50800"/>
              </a:xfrm>
              <a:custGeom>
                <a:avLst/>
                <a:gdLst>
                  <a:gd name="T0" fmla="*/ 3 w 25"/>
                  <a:gd name="T1" fmla="*/ 11 h 29"/>
                  <a:gd name="T2" fmla="*/ 15 w 25"/>
                  <a:gd name="T3" fmla="*/ 3 h 29"/>
                  <a:gd name="T4" fmla="*/ 15 w 25"/>
                  <a:gd name="T5" fmla="*/ 3 h 29"/>
                  <a:gd name="T6" fmla="*/ 23 w 25"/>
                  <a:gd name="T7" fmla="*/ 2 h 29"/>
                  <a:gd name="T8" fmla="*/ 23 w 25"/>
                  <a:gd name="T9" fmla="*/ 2 h 29"/>
                  <a:gd name="T10" fmla="*/ 23 w 25"/>
                  <a:gd name="T11" fmla="*/ 7 h 29"/>
                  <a:gd name="T12" fmla="*/ 23 w 25"/>
                  <a:gd name="T13" fmla="*/ 7 h 29"/>
                  <a:gd name="T14" fmla="*/ 21 w 25"/>
                  <a:gd name="T15" fmla="*/ 12 h 29"/>
                  <a:gd name="T16" fmla="*/ 21 w 25"/>
                  <a:gd name="T17" fmla="*/ 12 h 29"/>
                  <a:gd name="T18" fmla="*/ 16 w 25"/>
                  <a:gd name="T19" fmla="*/ 18 h 29"/>
                  <a:gd name="T20" fmla="*/ 16 w 25"/>
                  <a:gd name="T21" fmla="*/ 18 h 29"/>
                  <a:gd name="T22" fmla="*/ 16 w 25"/>
                  <a:gd name="T23" fmla="*/ 18 h 29"/>
                  <a:gd name="T24" fmla="*/ 13 w 25"/>
                  <a:gd name="T25" fmla="*/ 16 h 29"/>
                  <a:gd name="T26" fmla="*/ 17 w 25"/>
                  <a:gd name="T27" fmla="*/ 12 h 29"/>
                  <a:gd name="T28" fmla="*/ 17 w 25"/>
                  <a:gd name="T29" fmla="*/ 12 h 29"/>
                  <a:gd name="T30" fmla="*/ 20 w 25"/>
                  <a:gd name="T31" fmla="*/ 5 h 29"/>
                  <a:gd name="T32" fmla="*/ 20 w 25"/>
                  <a:gd name="T33" fmla="*/ 5 h 29"/>
                  <a:gd name="T34" fmla="*/ 20 w 25"/>
                  <a:gd name="T35" fmla="*/ 5 h 29"/>
                  <a:gd name="T36" fmla="*/ 20 w 25"/>
                  <a:gd name="T37" fmla="*/ 5 h 29"/>
                  <a:gd name="T38" fmla="*/ 20 w 25"/>
                  <a:gd name="T39" fmla="*/ 5 h 29"/>
                  <a:gd name="T40" fmla="*/ 20 w 25"/>
                  <a:gd name="T41" fmla="*/ 5 h 29"/>
                  <a:gd name="T42" fmla="*/ 17 w 25"/>
                  <a:gd name="T43" fmla="*/ 6 h 29"/>
                  <a:gd name="T44" fmla="*/ 17 w 25"/>
                  <a:gd name="T45" fmla="*/ 6 h 29"/>
                  <a:gd name="T46" fmla="*/ 6 w 25"/>
                  <a:gd name="T47" fmla="*/ 13 h 29"/>
                  <a:gd name="T48" fmla="*/ 6 w 25"/>
                  <a:gd name="T49" fmla="*/ 13 h 29"/>
                  <a:gd name="T50" fmla="*/ 4 w 25"/>
                  <a:gd name="T51" fmla="*/ 18 h 29"/>
                  <a:gd name="T52" fmla="*/ 4 w 25"/>
                  <a:gd name="T53" fmla="*/ 18 h 29"/>
                  <a:gd name="T54" fmla="*/ 5 w 25"/>
                  <a:gd name="T55" fmla="*/ 29 h 29"/>
                  <a:gd name="T56" fmla="*/ 5 w 25"/>
                  <a:gd name="T57" fmla="*/ 29 h 29"/>
                  <a:gd name="T58" fmla="*/ 1 w 25"/>
                  <a:gd name="T59" fmla="*/ 29 h 29"/>
                  <a:gd name="T60" fmla="*/ 0 w 25"/>
                  <a:gd name="T61" fmla="*/ 18 h 29"/>
                  <a:gd name="T62" fmla="*/ 0 w 25"/>
                  <a:gd name="T63" fmla="*/ 18 h 29"/>
                  <a:gd name="T64" fmla="*/ 3 w 25"/>
                  <a:gd name="T65" fmla="*/ 11 h 29"/>
                  <a:gd name="T66" fmla="*/ 3 w 25"/>
                  <a:gd name="T67" fmla="*/ 11 h 29"/>
                  <a:gd name="T68" fmla="*/ 3 w 25"/>
                  <a:gd name="T69"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9">
                    <a:moveTo>
                      <a:pt x="3" y="11"/>
                    </a:moveTo>
                    <a:cubicBezTo>
                      <a:pt x="5" y="8"/>
                      <a:pt x="9" y="6"/>
                      <a:pt x="15" y="3"/>
                    </a:cubicBezTo>
                    <a:cubicBezTo>
                      <a:pt x="15" y="3"/>
                      <a:pt x="15" y="3"/>
                      <a:pt x="15" y="3"/>
                    </a:cubicBezTo>
                    <a:cubicBezTo>
                      <a:pt x="19" y="1"/>
                      <a:pt x="21" y="0"/>
                      <a:pt x="23" y="2"/>
                    </a:cubicBezTo>
                    <a:cubicBezTo>
                      <a:pt x="23" y="2"/>
                      <a:pt x="23" y="2"/>
                      <a:pt x="23" y="2"/>
                    </a:cubicBezTo>
                    <a:cubicBezTo>
                      <a:pt x="25" y="4"/>
                      <a:pt x="24" y="5"/>
                      <a:pt x="23" y="7"/>
                    </a:cubicBezTo>
                    <a:cubicBezTo>
                      <a:pt x="23" y="7"/>
                      <a:pt x="23" y="7"/>
                      <a:pt x="23" y="7"/>
                    </a:cubicBezTo>
                    <a:cubicBezTo>
                      <a:pt x="23" y="9"/>
                      <a:pt x="22" y="10"/>
                      <a:pt x="21" y="12"/>
                    </a:cubicBezTo>
                    <a:cubicBezTo>
                      <a:pt x="21" y="12"/>
                      <a:pt x="21" y="12"/>
                      <a:pt x="21" y="12"/>
                    </a:cubicBezTo>
                    <a:cubicBezTo>
                      <a:pt x="18" y="15"/>
                      <a:pt x="16" y="18"/>
                      <a:pt x="16" y="18"/>
                    </a:cubicBezTo>
                    <a:cubicBezTo>
                      <a:pt x="16" y="18"/>
                      <a:pt x="16" y="18"/>
                      <a:pt x="16" y="18"/>
                    </a:cubicBezTo>
                    <a:cubicBezTo>
                      <a:pt x="16" y="18"/>
                      <a:pt x="16" y="18"/>
                      <a:pt x="16" y="18"/>
                    </a:cubicBezTo>
                    <a:cubicBezTo>
                      <a:pt x="13" y="16"/>
                      <a:pt x="13" y="16"/>
                      <a:pt x="13" y="16"/>
                    </a:cubicBezTo>
                    <a:cubicBezTo>
                      <a:pt x="13" y="16"/>
                      <a:pt x="15" y="14"/>
                      <a:pt x="17" y="12"/>
                    </a:cubicBezTo>
                    <a:cubicBezTo>
                      <a:pt x="17" y="12"/>
                      <a:pt x="17" y="12"/>
                      <a:pt x="17" y="12"/>
                    </a:cubicBezTo>
                    <a:cubicBezTo>
                      <a:pt x="18" y="9"/>
                      <a:pt x="20" y="6"/>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8" y="5"/>
                      <a:pt x="17" y="6"/>
                    </a:cubicBezTo>
                    <a:cubicBezTo>
                      <a:pt x="17" y="6"/>
                      <a:pt x="17" y="6"/>
                      <a:pt x="17" y="6"/>
                    </a:cubicBezTo>
                    <a:cubicBezTo>
                      <a:pt x="11" y="9"/>
                      <a:pt x="8" y="11"/>
                      <a:pt x="6" y="13"/>
                    </a:cubicBezTo>
                    <a:cubicBezTo>
                      <a:pt x="6" y="13"/>
                      <a:pt x="6" y="13"/>
                      <a:pt x="6" y="13"/>
                    </a:cubicBezTo>
                    <a:cubicBezTo>
                      <a:pt x="3" y="16"/>
                      <a:pt x="4" y="16"/>
                      <a:pt x="4" y="18"/>
                    </a:cubicBezTo>
                    <a:cubicBezTo>
                      <a:pt x="4" y="18"/>
                      <a:pt x="4" y="18"/>
                      <a:pt x="4" y="18"/>
                    </a:cubicBezTo>
                    <a:cubicBezTo>
                      <a:pt x="4" y="21"/>
                      <a:pt x="5" y="29"/>
                      <a:pt x="5" y="29"/>
                    </a:cubicBezTo>
                    <a:cubicBezTo>
                      <a:pt x="5" y="29"/>
                      <a:pt x="5" y="29"/>
                      <a:pt x="5" y="29"/>
                    </a:cubicBezTo>
                    <a:cubicBezTo>
                      <a:pt x="1" y="29"/>
                      <a:pt x="1" y="29"/>
                      <a:pt x="1" y="29"/>
                    </a:cubicBezTo>
                    <a:cubicBezTo>
                      <a:pt x="1" y="29"/>
                      <a:pt x="0" y="21"/>
                      <a:pt x="0" y="18"/>
                    </a:cubicBezTo>
                    <a:cubicBezTo>
                      <a:pt x="0" y="18"/>
                      <a:pt x="0" y="18"/>
                      <a:pt x="0" y="18"/>
                    </a:cubicBezTo>
                    <a:cubicBezTo>
                      <a:pt x="0" y="17"/>
                      <a:pt x="0" y="14"/>
                      <a:pt x="3" y="11"/>
                    </a:cubicBezTo>
                    <a:cubicBezTo>
                      <a:pt x="3" y="11"/>
                      <a:pt x="3" y="11"/>
                      <a:pt x="3" y="11"/>
                    </a:cubicBezTo>
                    <a:cubicBezTo>
                      <a:pt x="3" y="11"/>
                      <a:pt x="3"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6" name="Freeform 1391"/>
              <p:cNvSpPr>
                <a:spLocks noEditPoints="1"/>
              </p:cNvSpPr>
              <p:nvPr/>
            </p:nvSpPr>
            <p:spPr bwMode="auto">
              <a:xfrm>
                <a:off x="4164014" y="6861176"/>
                <a:ext cx="49213" cy="55563"/>
              </a:xfrm>
              <a:custGeom>
                <a:avLst/>
                <a:gdLst>
                  <a:gd name="T0" fmla="*/ 1 w 28"/>
                  <a:gd name="T1" fmla="*/ 30 h 32"/>
                  <a:gd name="T2" fmla="*/ 1 w 28"/>
                  <a:gd name="T3" fmla="*/ 30 h 32"/>
                  <a:gd name="T4" fmla="*/ 1 w 28"/>
                  <a:gd name="T5" fmla="*/ 29 h 32"/>
                  <a:gd name="T6" fmla="*/ 1 w 28"/>
                  <a:gd name="T7" fmla="*/ 26 h 32"/>
                  <a:gd name="T8" fmla="*/ 0 w 28"/>
                  <a:gd name="T9" fmla="*/ 19 h 32"/>
                  <a:gd name="T10" fmla="*/ 0 w 28"/>
                  <a:gd name="T11" fmla="*/ 18 h 32"/>
                  <a:gd name="T12" fmla="*/ 4 w 28"/>
                  <a:gd name="T13" fmla="*/ 10 h 32"/>
                  <a:gd name="T14" fmla="*/ 4 w 28"/>
                  <a:gd name="T15" fmla="*/ 10 h 32"/>
                  <a:gd name="T16" fmla="*/ 16 w 28"/>
                  <a:gd name="T17" fmla="*/ 2 h 32"/>
                  <a:gd name="T18" fmla="*/ 23 w 28"/>
                  <a:gd name="T19" fmla="*/ 0 h 32"/>
                  <a:gd name="T20" fmla="*/ 26 w 28"/>
                  <a:gd name="T21" fmla="*/ 1 h 32"/>
                  <a:gd name="T22" fmla="*/ 26 w 28"/>
                  <a:gd name="T23" fmla="*/ 2 h 32"/>
                  <a:gd name="T24" fmla="*/ 28 w 28"/>
                  <a:gd name="T25" fmla="*/ 5 h 32"/>
                  <a:gd name="T26" fmla="*/ 27 w 28"/>
                  <a:gd name="T27" fmla="*/ 9 h 32"/>
                  <a:gd name="T28" fmla="*/ 24 w 28"/>
                  <a:gd name="T29" fmla="*/ 14 h 32"/>
                  <a:gd name="T30" fmla="*/ 20 w 28"/>
                  <a:gd name="T31" fmla="*/ 20 h 32"/>
                  <a:gd name="T32" fmla="*/ 19 w 28"/>
                  <a:gd name="T33" fmla="*/ 21 h 32"/>
                  <a:gd name="T34" fmla="*/ 17 w 28"/>
                  <a:gd name="T35" fmla="*/ 21 h 32"/>
                  <a:gd name="T36" fmla="*/ 14 w 28"/>
                  <a:gd name="T37" fmla="*/ 16 h 32"/>
                  <a:gd name="T38" fmla="*/ 17 w 28"/>
                  <a:gd name="T39" fmla="*/ 11 h 32"/>
                  <a:gd name="T40" fmla="*/ 18 w 28"/>
                  <a:gd name="T41" fmla="*/ 10 h 32"/>
                  <a:gd name="T42" fmla="*/ 9 w 28"/>
                  <a:gd name="T43" fmla="*/ 15 h 32"/>
                  <a:gd name="T44" fmla="*/ 8 w 28"/>
                  <a:gd name="T45" fmla="*/ 18 h 32"/>
                  <a:gd name="T46" fmla="*/ 8 w 28"/>
                  <a:gd name="T47" fmla="*/ 19 h 32"/>
                  <a:gd name="T48" fmla="*/ 8 w 28"/>
                  <a:gd name="T49" fmla="*/ 19 h 32"/>
                  <a:gd name="T50" fmla="*/ 9 w 28"/>
                  <a:gd name="T51" fmla="*/ 30 h 32"/>
                  <a:gd name="T52" fmla="*/ 1 w 28"/>
                  <a:gd name="T53" fmla="*/ 32 h 32"/>
                  <a:gd name="T54" fmla="*/ 6 w 28"/>
                  <a:gd name="T55" fmla="*/ 13 h 32"/>
                  <a:gd name="T56" fmla="*/ 6 w 28"/>
                  <a:gd name="T57" fmla="*/ 13 h 32"/>
                  <a:gd name="T58" fmla="*/ 6 w 28"/>
                  <a:gd name="T59" fmla="*/ 13 h 32"/>
                  <a:gd name="T60" fmla="*/ 23 w 28"/>
                  <a:gd name="T61" fmla="*/ 8 h 32"/>
                  <a:gd name="T62" fmla="*/ 23 w 28"/>
                  <a:gd name="T6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32">
                    <a:moveTo>
                      <a:pt x="1" y="30"/>
                    </a:moveTo>
                    <a:cubicBezTo>
                      <a:pt x="1" y="30"/>
                      <a:pt x="1" y="30"/>
                      <a:pt x="1" y="30"/>
                    </a:cubicBezTo>
                    <a:cubicBezTo>
                      <a:pt x="1" y="30"/>
                      <a:pt x="1" y="30"/>
                      <a:pt x="1" y="30"/>
                    </a:cubicBezTo>
                    <a:cubicBezTo>
                      <a:pt x="1" y="30"/>
                      <a:pt x="1" y="30"/>
                      <a:pt x="1" y="30"/>
                    </a:cubicBezTo>
                    <a:cubicBezTo>
                      <a:pt x="1" y="30"/>
                      <a:pt x="1" y="29"/>
                      <a:pt x="1" y="29"/>
                    </a:cubicBezTo>
                    <a:cubicBezTo>
                      <a:pt x="1" y="29"/>
                      <a:pt x="1" y="29"/>
                      <a:pt x="1" y="29"/>
                    </a:cubicBezTo>
                    <a:cubicBezTo>
                      <a:pt x="1" y="28"/>
                      <a:pt x="1" y="27"/>
                      <a:pt x="1" y="26"/>
                    </a:cubicBezTo>
                    <a:cubicBezTo>
                      <a:pt x="1" y="26"/>
                      <a:pt x="1" y="26"/>
                      <a:pt x="1" y="26"/>
                    </a:cubicBezTo>
                    <a:cubicBezTo>
                      <a:pt x="0" y="23"/>
                      <a:pt x="0" y="21"/>
                      <a:pt x="0" y="19"/>
                    </a:cubicBezTo>
                    <a:cubicBezTo>
                      <a:pt x="0" y="19"/>
                      <a:pt x="0" y="19"/>
                      <a:pt x="0" y="19"/>
                    </a:cubicBezTo>
                    <a:cubicBezTo>
                      <a:pt x="0" y="19"/>
                      <a:pt x="0" y="19"/>
                      <a:pt x="0" y="18"/>
                    </a:cubicBezTo>
                    <a:cubicBezTo>
                      <a:pt x="0" y="18"/>
                      <a:pt x="0" y="18"/>
                      <a:pt x="0" y="18"/>
                    </a:cubicBezTo>
                    <a:cubicBezTo>
                      <a:pt x="0" y="17"/>
                      <a:pt x="1" y="13"/>
                      <a:pt x="4" y="10"/>
                    </a:cubicBezTo>
                    <a:cubicBezTo>
                      <a:pt x="4" y="10"/>
                      <a:pt x="4" y="10"/>
                      <a:pt x="4" y="10"/>
                    </a:cubicBezTo>
                    <a:cubicBezTo>
                      <a:pt x="4" y="10"/>
                      <a:pt x="4" y="10"/>
                      <a:pt x="4" y="10"/>
                    </a:cubicBezTo>
                    <a:cubicBezTo>
                      <a:pt x="4" y="10"/>
                      <a:pt x="4" y="10"/>
                      <a:pt x="4" y="10"/>
                    </a:cubicBezTo>
                    <a:cubicBezTo>
                      <a:pt x="4" y="10"/>
                      <a:pt x="4" y="10"/>
                      <a:pt x="4" y="10"/>
                    </a:cubicBezTo>
                    <a:cubicBezTo>
                      <a:pt x="6" y="8"/>
                      <a:pt x="10" y="5"/>
                      <a:pt x="16" y="2"/>
                    </a:cubicBezTo>
                    <a:cubicBezTo>
                      <a:pt x="16" y="2"/>
                      <a:pt x="16" y="2"/>
                      <a:pt x="16" y="2"/>
                    </a:cubicBezTo>
                    <a:cubicBezTo>
                      <a:pt x="18" y="1"/>
                      <a:pt x="20" y="0"/>
                      <a:pt x="23" y="0"/>
                    </a:cubicBezTo>
                    <a:cubicBezTo>
                      <a:pt x="23" y="0"/>
                      <a:pt x="23" y="0"/>
                      <a:pt x="23" y="0"/>
                    </a:cubicBezTo>
                    <a:cubicBezTo>
                      <a:pt x="24" y="0"/>
                      <a:pt x="25" y="1"/>
                      <a:pt x="26" y="1"/>
                    </a:cubicBezTo>
                    <a:cubicBezTo>
                      <a:pt x="26" y="1"/>
                      <a:pt x="26" y="1"/>
                      <a:pt x="26" y="1"/>
                    </a:cubicBezTo>
                    <a:cubicBezTo>
                      <a:pt x="26" y="2"/>
                      <a:pt x="26" y="2"/>
                      <a:pt x="26" y="2"/>
                    </a:cubicBezTo>
                    <a:cubicBezTo>
                      <a:pt x="27" y="2"/>
                      <a:pt x="27" y="2"/>
                      <a:pt x="27" y="2"/>
                    </a:cubicBezTo>
                    <a:cubicBezTo>
                      <a:pt x="27" y="3"/>
                      <a:pt x="28" y="4"/>
                      <a:pt x="28" y="5"/>
                    </a:cubicBezTo>
                    <a:cubicBezTo>
                      <a:pt x="28" y="5"/>
                      <a:pt x="28" y="5"/>
                      <a:pt x="28" y="5"/>
                    </a:cubicBezTo>
                    <a:cubicBezTo>
                      <a:pt x="28" y="7"/>
                      <a:pt x="27" y="8"/>
                      <a:pt x="27" y="9"/>
                    </a:cubicBezTo>
                    <a:cubicBezTo>
                      <a:pt x="27" y="9"/>
                      <a:pt x="27" y="9"/>
                      <a:pt x="27" y="9"/>
                    </a:cubicBezTo>
                    <a:cubicBezTo>
                      <a:pt x="26" y="10"/>
                      <a:pt x="25" y="12"/>
                      <a:pt x="24" y="14"/>
                    </a:cubicBezTo>
                    <a:cubicBezTo>
                      <a:pt x="24" y="14"/>
                      <a:pt x="24" y="14"/>
                      <a:pt x="24" y="14"/>
                    </a:cubicBezTo>
                    <a:cubicBezTo>
                      <a:pt x="22" y="17"/>
                      <a:pt x="20" y="19"/>
                      <a:pt x="20" y="20"/>
                    </a:cubicBezTo>
                    <a:cubicBezTo>
                      <a:pt x="20" y="20"/>
                      <a:pt x="20" y="20"/>
                      <a:pt x="20" y="20"/>
                    </a:cubicBezTo>
                    <a:cubicBezTo>
                      <a:pt x="19" y="21"/>
                      <a:pt x="19" y="21"/>
                      <a:pt x="19" y="21"/>
                    </a:cubicBezTo>
                    <a:cubicBezTo>
                      <a:pt x="18" y="21"/>
                      <a:pt x="18" y="21"/>
                      <a:pt x="18" y="21"/>
                    </a:cubicBezTo>
                    <a:cubicBezTo>
                      <a:pt x="17" y="21"/>
                      <a:pt x="17" y="21"/>
                      <a:pt x="17" y="21"/>
                    </a:cubicBezTo>
                    <a:cubicBezTo>
                      <a:pt x="13" y="17"/>
                      <a:pt x="13" y="17"/>
                      <a:pt x="13" y="17"/>
                    </a:cubicBezTo>
                    <a:cubicBezTo>
                      <a:pt x="14" y="16"/>
                      <a:pt x="14" y="16"/>
                      <a:pt x="14" y="16"/>
                    </a:cubicBezTo>
                    <a:cubicBezTo>
                      <a:pt x="14" y="16"/>
                      <a:pt x="15" y="14"/>
                      <a:pt x="17" y="11"/>
                    </a:cubicBezTo>
                    <a:cubicBezTo>
                      <a:pt x="17" y="11"/>
                      <a:pt x="17" y="11"/>
                      <a:pt x="17" y="11"/>
                    </a:cubicBezTo>
                    <a:cubicBezTo>
                      <a:pt x="17" y="11"/>
                      <a:pt x="18" y="10"/>
                      <a:pt x="18" y="10"/>
                    </a:cubicBezTo>
                    <a:cubicBezTo>
                      <a:pt x="18" y="10"/>
                      <a:pt x="18" y="10"/>
                      <a:pt x="18" y="10"/>
                    </a:cubicBezTo>
                    <a:cubicBezTo>
                      <a:pt x="13" y="12"/>
                      <a:pt x="11" y="14"/>
                      <a:pt x="9" y="15"/>
                    </a:cubicBezTo>
                    <a:cubicBezTo>
                      <a:pt x="9" y="15"/>
                      <a:pt x="9" y="15"/>
                      <a:pt x="9" y="15"/>
                    </a:cubicBezTo>
                    <a:cubicBezTo>
                      <a:pt x="8" y="17"/>
                      <a:pt x="8" y="17"/>
                      <a:pt x="8" y="18"/>
                    </a:cubicBezTo>
                    <a:cubicBezTo>
                      <a:pt x="8" y="18"/>
                      <a:pt x="8" y="18"/>
                      <a:pt x="8" y="18"/>
                    </a:cubicBezTo>
                    <a:cubicBezTo>
                      <a:pt x="8" y="18"/>
                      <a:pt x="8" y="18"/>
                      <a:pt x="8" y="19"/>
                    </a:cubicBezTo>
                    <a:cubicBezTo>
                      <a:pt x="8" y="19"/>
                      <a:pt x="8" y="19"/>
                      <a:pt x="8" y="19"/>
                    </a:cubicBezTo>
                    <a:cubicBezTo>
                      <a:pt x="8" y="19"/>
                      <a:pt x="8" y="19"/>
                      <a:pt x="8" y="19"/>
                    </a:cubicBezTo>
                    <a:cubicBezTo>
                      <a:pt x="8" y="19"/>
                      <a:pt x="8" y="19"/>
                      <a:pt x="8" y="19"/>
                    </a:cubicBezTo>
                    <a:cubicBezTo>
                      <a:pt x="8" y="21"/>
                      <a:pt x="9" y="29"/>
                      <a:pt x="9" y="30"/>
                    </a:cubicBezTo>
                    <a:cubicBezTo>
                      <a:pt x="9" y="30"/>
                      <a:pt x="9" y="30"/>
                      <a:pt x="9" y="30"/>
                    </a:cubicBezTo>
                    <a:cubicBezTo>
                      <a:pt x="9" y="31"/>
                      <a:pt x="9" y="31"/>
                      <a:pt x="9" y="31"/>
                    </a:cubicBezTo>
                    <a:cubicBezTo>
                      <a:pt x="1" y="32"/>
                      <a:pt x="1" y="32"/>
                      <a:pt x="1" y="32"/>
                    </a:cubicBezTo>
                    <a:cubicBezTo>
                      <a:pt x="1" y="30"/>
                      <a:pt x="1" y="30"/>
                      <a:pt x="1" y="30"/>
                    </a:cubicBezTo>
                    <a:close/>
                    <a:moveTo>
                      <a:pt x="6" y="13"/>
                    </a:moveTo>
                    <a:cubicBezTo>
                      <a:pt x="6" y="13"/>
                      <a:pt x="6" y="13"/>
                      <a:pt x="6" y="13"/>
                    </a:cubicBezTo>
                    <a:cubicBezTo>
                      <a:pt x="6" y="13"/>
                      <a:pt x="6" y="13"/>
                      <a:pt x="6" y="13"/>
                    </a:cubicBezTo>
                    <a:cubicBezTo>
                      <a:pt x="5" y="12"/>
                      <a:pt x="5" y="12"/>
                      <a:pt x="5" y="12"/>
                    </a:cubicBezTo>
                    <a:cubicBezTo>
                      <a:pt x="6" y="13"/>
                      <a:pt x="6" y="13"/>
                      <a:pt x="6" y="13"/>
                    </a:cubicBezTo>
                    <a:close/>
                    <a:moveTo>
                      <a:pt x="23" y="8"/>
                    </a:moveTo>
                    <a:cubicBezTo>
                      <a:pt x="23" y="8"/>
                      <a:pt x="23" y="8"/>
                      <a:pt x="23" y="8"/>
                    </a:cubicBezTo>
                    <a:cubicBezTo>
                      <a:pt x="23" y="8"/>
                      <a:pt x="23" y="8"/>
                      <a:pt x="23" y="8"/>
                    </a:cubicBezTo>
                    <a:cubicBezTo>
                      <a:pt x="23" y="8"/>
                      <a:pt x="23" y="8"/>
                      <a:pt x="23" y="8"/>
                    </a:cubicBezTo>
                    <a:cubicBezTo>
                      <a:pt x="23" y="8"/>
                      <a:pt x="23" y="8"/>
                      <a:pt x="2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7" name="Freeform 1392"/>
              <p:cNvSpPr/>
              <p:nvPr/>
            </p:nvSpPr>
            <p:spPr bwMode="auto">
              <a:xfrm>
                <a:off x="4133851" y="6835776"/>
                <a:ext cx="44450" cy="79375"/>
              </a:xfrm>
              <a:custGeom>
                <a:avLst/>
                <a:gdLst>
                  <a:gd name="T0" fmla="*/ 15 w 25"/>
                  <a:gd name="T1" fmla="*/ 1 h 46"/>
                  <a:gd name="T2" fmla="*/ 21 w 25"/>
                  <a:gd name="T3" fmla="*/ 2 h 46"/>
                  <a:gd name="T4" fmla="*/ 21 w 25"/>
                  <a:gd name="T5" fmla="*/ 2 h 46"/>
                  <a:gd name="T6" fmla="*/ 22 w 25"/>
                  <a:gd name="T7" fmla="*/ 3 h 46"/>
                  <a:gd name="T8" fmla="*/ 22 w 25"/>
                  <a:gd name="T9" fmla="*/ 3 h 46"/>
                  <a:gd name="T10" fmla="*/ 25 w 25"/>
                  <a:gd name="T11" fmla="*/ 10 h 46"/>
                  <a:gd name="T12" fmla="*/ 25 w 25"/>
                  <a:gd name="T13" fmla="*/ 10 h 46"/>
                  <a:gd name="T14" fmla="*/ 22 w 25"/>
                  <a:gd name="T15" fmla="*/ 16 h 46"/>
                  <a:gd name="T16" fmla="*/ 22 w 25"/>
                  <a:gd name="T17" fmla="*/ 16 h 46"/>
                  <a:gd name="T18" fmla="*/ 19 w 25"/>
                  <a:gd name="T19" fmla="*/ 20 h 46"/>
                  <a:gd name="T20" fmla="*/ 19 w 25"/>
                  <a:gd name="T21" fmla="*/ 20 h 46"/>
                  <a:gd name="T22" fmla="*/ 16 w 25"/>
                  <a:gd name="T23" fmla="*/ 23 h 46"/>
                  <a:gd name="T24" fmla="*/ 16 w 25"/>
                  <a:gd name="T25" fmla="*/ 23 h 46"/>
                  <a:gd name="T26" fmla="*/ 13 w 25"/>
                  <a:gd name="T27" fmla="*/ 20 h 46"/>
                  <a:gd name="T28" fmla="*/ 16 w 25"/>
                  <a:gd name="T29" fmla="*/ 17 h 46"/>
                  <a:gd name="T30" fmla="*/ 16 w 25"/>
                  <a:gd name="T31" fmla="*/ 17 h 46"/>
                  <a:gd name="T32" fmla="*/ 19 w 25"/>
                  <a:gd name="T33" fmla="*/ 14 h 46"/>
                  <a:gd name="T34" fmla="*/ 19 w 25"/>
                  <a:gd name="T35" fmla="*/ 14 h 46"/>
                  <a:gd name="T36" fmla="*/ 22 w 25"/>
                  <a:gd name="T37" fmla="*/ 10 h 46"/>
                  <a:gd name="T38" fmla="*/ 22 w 25"/>
                  <a:gd name="T39" fmla="*/ 10 h 46"/>
                  <a:gd name="T40" fmla="*/ 19 w 25"/>
                  <a:gd name="T41" fmla="*/ 5 h 46"/>
                  <a:gd name="T42" fmla="*/ 19 w 25"/>
                  <a:gd name="T43" fmla="*/ 5 h 46"/>
                  <a:gd name="T44" fmla="*/ 19 w 25"/>
                  <a:gd name="T45" fmla="*/ 5 h 46"/>
                  <a:gd name="T46" fmla="*/ 19 w 25"/>
                  <a:gd name="T47" fmla="*/ 5 h 46"/>
                  <a:gd name="T48" fmla="*/ 16 w 25"/>
                  <a:gd name="T49" fmla="*/ 4 h 46"/>
                  <a:gd name="T50" fmla="*/ 16 w 25"/>
                  <a:gd name="T51" fmla="*/ 4 h 46"/>
                  <a:gd name="T52" fmla="*/ 12 w 25"/>
                  <a:gd name="T53" fmla="*/ 7 h 46"/>
                  <a:gd name="T54" fmla="*/ 12 w 25"/>
                  <a:gd name="T55" fmla="*/ 7 h 46"/>
                  <a:gd name="T56" fmla="*/ 6 w 25"/>
                  <a:gd name="T57" fmla="*/ 14 h 46"/>
                  <a:gd name="T58" fmla="*/ 6 w 25"/>
                  <a:gd name="T59" fmla="*/ 14 h 46"/>
                  <a:gd name="T60" fmla="*/ 7 w 25"/>
                  <a:gd name="T61" fmla="*/ 31 h 46"/>
                  <a:gd name="T62" fmla="*/ 7 w 25"/>
                  <a:gd name="T63" fmla="*/ 31 h 46"/>
                  <a:gd name="T64" fmla="*/ 11 w 25"/>
                  <a:gd name="T65" fmla="*/ 45 h 46"/>
                  <a:gd name="T66" fmla="*/ 11 w 25"/>
                  <a:gd name="T67" fmla="*/ 45 h 46"/>
                  <a:gd name="T68" fmla="*/ 8 w 25"/>
                  <a:gd name="T69" fmla="*/ 46 h 46"/>
                  <a:gd name="T70" fmla="*/ 4 w 25"/>
                  <a:gd name="T71" fmla="*/ 32 h 46"/>
                  <a:gd name="T72" fmla="*/ 4 w 25"/>
                  <a:gd name="T73" fmla="*/ 32 h 46"/>
                  <a:gd name="T74" fmla="*/ 4 w 25"/>
                  <a:gd name="T75" fmla="*/ 11 h 46"/>
                  <a:gd name="T76" fmla="*/ 4 w 25"/>
                  <a:gd name="T77" fmla="*/ 11 h 46"/>
                  <a:gd name="T78" fmla="*/ 9 w 25"/>
                  <a:gd name="T79" fmla="*/ 5 h 46"/>
                  <a:gd name="T80" fmla="*/ 9 w 25"/>
                  <a:gd name="T81" fmla="*/ 5 h 46"/>
                  <a:gd name="T82" fmla="*/ 15 w 25"/>
                  <a:gd name="T83"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46">
                    <a:moveTo>
                      <a:pt x="15" y="1"/>
                    </a:moveTo>
                    <a:cubicBezTo>
                      <a:pt x="17" y="0"/>
                      <a:pt x="20" y="0"/>
                      <a:pt x="21" y="2"/>
                    </a:cubicBezTo>
                    <a:cubicBezTo>
                      <a:pt x="21" y="2"/>
                      <a:pt x="21" y="2"/>
                      <a:pt x="21" y="2"/>
                    </a:cubicBezTo>
                    <a:cubicBezTo>
                      <a:pt x="22" y="2"/>
                      <a:pt x="22" y="3"/>
                      <a:pt x="22" y="3"/>
                    </a:cubicBezTo>
                    <a:cubicBezTo>
                      <a:pt x="22" y="3"/>
                      <a:pt x="22" y="3"/>
                      <a:pt x="22" y="3"/>
                    </a:cubicBezTo>
                    <a:cubicBezTo>
                      <a:pt x="24" y="5"/>
                      <a:pt x="25" y="8"/>
                      <a:pt x="25" y="10"/>
                    </a:cubicBezTo>
                    <a:cubicBezTo>
                      <a:pt x="25" y="10"/>
                      <a:pt x="25" y="10"/>
                      <a:pt x="25" y="10"/>
                    </a:cubicBezTo>
                    <a:cubicBezTo>
                      <a:pt x="25" y="12"/>
                      <a:pt x="24" y="14"/>
                      <a:pt x="22" y="16"/>
                    </a:cubicBezTo>
                    <a:cubicBezTo>
                      <a:pt x="22" y="16"/>
                      <a:pt x="22" y="16"/>
                      <a:pt x="22" y="16"/>
                    </a:cubicBezTo>
                    <a:cubicBezTo>
                      <a:pt x="21" y="17"/>
                      <a:pt x="20" y="19"/>
                      <a:pt x="19" y="20"/>
                    </a:cubicBezTo>
                    <a:cubicBezTo>
                      <a:pt x="19" y="20"/>
                      <a:pt x="19" y="20"/>
                      <a:pt x="19" y="20"/>
                    </a:cubicBezTo>
                    <a:cubicBezTo>
                      <a:pt x="17" y="21"/>
                      <a:pt x="16" y="22"/>
                      <a:pt x="16" y="23"/>
                    </a:cubicBezTo>
                    <a:cubicBezTo>
                      <a:pt x="16" y="23"/>
                      <a:pt x="16" y="23"/>
                      <a:pt x="16" y="23"/>
                    </a:cubicBezTo>
                    <a:cubicBezTo>
                      <a:pt x="13" y="20"/>
                      <a:pt x="13" y="20"/>
                      <a:pt x="13" y="20"/>
                    </a:cubicBezTo>
                    <a:cubicBezTo>
                      <a:pt x="13" y="20"/>
                      <a:pt x="15" y="19"/>
                      <a:pt x="16" y="17"/>
                    </a:cubicBezTo>
                    <a:cubicBezTo>
                      <a:pt x="16" y="17"/>
                      <a:pt x="16" y="17"/>
                      <a:pt x="16" y="17"/>
                    </a:cubicBezTo>
                    <a:cubicBezTo>
                      <a:pt x="17" y="16"/>
                      <a:pt x="18" y="15"/>
                      <a:pt x="19" y="14"/>
                    </a:cubicBezTo>
                    <a:cubicBezTo>
                      <a:pt x="19" y="14"/>
                      <a:pt x="19" y="14"/>
                      <a:pt x="19" y="14"/>
                    </a:cubicBezTo>
                    <a:cubicBezTo>
                      <a:pt x="21" y="12"/>
                      <a:pt x="22" y="11"/>
                      <a:pt x="22" y="10"/>
                    </a:cubicBezTo>
                    <a:cubicBezTo>
                      <a:pt x="22" y="10"/>
                      <a:pt x="22" y="10"/>
                      <a:pt x="22" y="10"/>
                    </a:cubicBezTo>
                    <a:cubicBezTo>
                      <a:pt x="22" y="9"/>
                      <a:pt x="21" y="8"/>
                      <a:pt x="19" y="5"/>
                    </a:cubicBezTo>
                    <a:cubicBezTo>
                      <a:pt x="19" y="5"/>
                      <a:pt x="19" y="5"/>
                      <a:pt x="19" y="5"/>
                    </a:cubicBezTo>
                    <a:cubicBezTo>
                      <a:pt x="19" y="5"/>
                      <a:pt x="19" y="5"/>
                      <a:pt x="19" y="5"/>
                    </a:cubicBezTo>
                    <a:cubicBezTo>
                      <a:pt x="19" y="5"/>
                      <a:pt x="19" y="5"/>
                      <a:pt x="19" y="5"/>
                    </a:cubicBezTo>
                    <a:cubicBezTo>
                      <a:pt x="18" y="4"/>
                      <a:pt x="17" y="4"/>
                      <a:pt x="16" y="4"/>
                    </a:cubicBezTo>
                    <a:cubicBezTo>
                      <a:pt x="16" y="4"/>
                      <a:pt x="16" y="4"/>
                      <a:pt x="16" y="4"/>
                    </a:cubicBezTo>
                    <a:cubicBezTo>
                      <a:pt x="15" y="5"/>
                      <a:pt x="13" y="6"/>
                      <a:pt x="12" y="7"/>
                    </a:cubicBezTo>
                    <a:cubicBezTo>
                      <a:pt x="12" y="7"/>
                      <a:pt x="12" y="7"/>
                      <a:pt x="12" y="7"/>
                    </a:cubicBezTo>
                    <a:cubicBezTo>
                      <a:pt x="10" y="9"/>
                      <a:pt x="8" y="11"/>
                      <a:pt x="6" y="14"/>
                    </a:cubicBezTo>
                    <a:cubicBezTo>
                      <a:pt x="6" y="14"/>
                      <a:pt x="6" y="14"/>
                      <a:pt x="6" y="14"/>
                    </a:cubicBezTo>
                    <a:cubicBezTo>
                      <a:pt x="5" y="16"/>
                      <a:pt x="5" y="24"/>
                      <a:pt x="7" y="31"/>
                    </a:cubicBezTo>
                    <a:cubicBezTo>
                      <a:pt x="7" y="31"/>
                      <a:pt x="7" y="31"/>
                      <a:pt x="7" y="31"/>
                    </a:cubicBezTo>
                    <a:cubicBezTo>
                      <a:pt x="9" y="38"/>
                      <a:pt x="11" y="45"/>
                      <a:pt x="11" y="45"/>
                    </a:cubicBezTo>
                    <a:cubicBezTo>
                      <a:pt x="11" y="45"/>
                      <a:pt x="11" y="45"/>
                      <a:pt x="11" y="45"/>
                    </a:cubicBezTo>
                    <a:cubicBezTo>
                      <a:pt x="8" y="46"/>
                      <a:pt x="8" y="46"/>
                      <a:pt x="8" y="46"/>
                    </a:cubicBezTo>
                    <a:cubicBezTo>
                      <a:pt x="8" y="46"/>
                      <a:pt x="6" y="39"/>
                      <a:pt x="4" y="32"/>
                    </a:cubicBezTo>
                    <a:cubicBezTo>
                      <a:pt x="4" y="32"/>
                      <a:pt x="4" y="32"/>
                      <a:pt x="4" y="32"/>
                    </a:cubicBezTo>
                    <a:cubicBezTo>
                      <a:pt x="2" y="25"/>
                      <a:pt x="0" y="16"/>
                      <a:pt x="4" y="11"/>
                    </a:cubicBezTo>
                    <a:cubicBezTo>
                      <a:pt x="4" y="11"/>
                      <a:pt x="4" y="11"/>
                      <a:pt x="4" y="11"/>
                    </a:cubicBezTo>
                    <a:cubicBezTo>
                      <a:pt x="5" y="9"/>
                      <a:pt x="7" y="7"/>
                      <a:pt x="9" y="5"/>
                    </a:cubicBezTo>
                    <a:cubicBezTo>
                      <a:pt x="9" y="5"/>
                      <a:pt x="9" y="5"/>
                      <a:pt x="9" y="5"/>
                    </a:cubicBezTo>
                    <a:cubicBezTo>
                      <a:pt x="11" y="3"/>
                      <a:pt x="13" y="2"/>
                      <a:pt x="1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8" name="Freeform 1393"/>
              <p:cNvSpPr>
                <a:spLocks noEditPoints="1"/>
              </p:cNvSpPr>
              <p:nvPr/>
            </p:nvSpPr>
            <p:spPr bwMode="auto">
              <a:xfrm>
                <a:off x="4133851" y="6832601"/>
                <a:ext cx="47625" cy="87313"/>
              </a:xfrm>
              <a:custGeom>
                <a:avLst/>
                <a:gdLst>
                  <a:gd name="T0" fmla="*/ 2 w 27"/>
                  <a:gd name="T1" fmla="*/ 34 h 50"/>
                  <a:gd name="T2" fmla="*/ 0 w 27"/>
                  <a:gd name="T3" fmla="*/ 21 h 50"/>
                  <a:gd name="T4" fmla="*/ 2 w 27"/>
                  <a:gd name="T5" fmla="*/ 12 h 50"/>
                  <a:gd name="T6" fmla="*/ 8 w 27"/>
                  <a:gd name="T7" fmla="*/ 5 h 50"/>
                  <a:gd name="T8" fmla="*/ 14 w 27"/>
                  <a:gd name="T9" fmla="*/ 1 h 50"/>
                  <a:gd name="T10" fmla="*/ 14 w 27"/>
                  <a:gd name="T11" fmla="*/ 1 h 50"/>
                  <a:gd name="T12" fmla="*/ 17 w 27"/>
                  <a:gd name="T13" fmla="*/ 0 h 50"/>
                  <a:gd name="T14" fmla="*/ 23 w 27"/>
                  <a:gd name="T15" fmla="*/ 3 h 50"/>
                  <a:gd name="T16" fmla="*/ 24 w 27"/>
                  <a:gd name="T17" fmla="*/ 4 h 50"/>
                  <a:gd name="T18" fmla="*/ 27 w 27"/>
                  <a:gd name="T19" fmla="*/ 12 h 50"/>
                  <a:gd name="T20" fmla="*/ 27 w 27"/>
                  <a:gd name="T21" fmla="*/ 12 h 50"/>
                  <a:gd name="T22" fmla="*/ 24 w 27"/>
                  <a:gd name="T23" fmla="*/ 19 h 50"/>
                  <a:gd name="T24" fmla="*/ 20 w 27"/>
                  <a:gd name="T25" fmla="*/ 23 h 50"/>
                  <a:gd name="T26" fmla="*/ 17 w 27"/>
                  <a:gd name="T27" fmla="*/ 26 h 50"/>
                  <a:gd name="T28" fmla="*/ 11 w 27"/>
                  <a:gd name="T29" fmla="*/ 22 h 50"/>
                  <a:gd name="T30" fmla="*/ 12 w 27"/>
                  <a:gd name="T31" fmla="*/ 21 h 50"/>
                  <a:gd name="T32" fmla="*/ 12 w 27"/>
                  <a:gd name="T33" fmla="*/ 20 h 50"/>
                  <a:gd name="T34" fmla="*/ 12 w 27"/>
                  <a:gd name="T35" fmla="*/ 20 h 50"/>
                  <a:gd name="T36" fmla="*/ 12 w 27"/>
                  <a:gd name="T37" fmla="*/ 20 h 50"/>
                  <a:gd name="T38" fmla="*/ 12 w 27"/>
                  <a:gd name="T39" fmla="*/ 20 h 50"/>
                  <a:gd name="T40" fmla="*/ 13 w 27"/>
                  <a:gd name="T41" fmla="*/ 20 h 50"/>
                  <a:gd name="T42" fmla="*/ 15 w 27"/>
                  <a:gd name="T43" fmla="*/ 18 h 50"/>
                  <a:gd name="T44" fmla="*/ 18 w 27"/>
                  <a:gd name="T45" fmla="*/ 14 h 50"/>
                  <a:gd name="T46" fmla="*/ 20 w 27"/>
                  <a:gd name="T47" fmla="*/ 12 h 50"/>
                  <a:gd name="T48" fmla="*/ 20 w 27"/>
                  <a:gd name="T49" fmla="*/ 12 h 50"/>
                  <a:gd name="T50" fmla="*/ 20 w 27"/>
                  <a:gd name="T51" fmla="*/ 12 h 50"/>
                  <a:gd name="T52" fmla="*/ 18 w 27"/>
                  <a:gd name="T53" fmla="*/ 8 h 50"/>
                  <a:gd name="T54" fmla="*/ 18 w 27"/>
                  <a:gd name="T55" fmla="*/ 8 h 50"/>
                  <a:gd name="T56" fmla="*/ 17 w 27"/>
                  <a:gd name="T57" fmla="*/ 8 h 50"/>
                  <a:gd name="T58" fmla="*/ 17 w 27"/>
                  <a:gd name="T59" fmla="*/ 8 h 50"/>
                  <a:gd name="T60" fmla="*/ 13 w 27"/>
                  <a:gd name="T61" fmla="*/ 11 h 50"/>
                  <a:gd name="T62" fmla="*/ 8 w 27"/>
                  <a:gd name="T63" fmla="*/ 17 h 50"/>
                  <a:gd name="T64" fmla="*/ 7 w 27"/>
                  <a:gd name="T65" fmla="*/ 21 h 50"/>
                  <a:gd name="T66" fmla="*/ 9 w 27"/>
                  <a:gd name="T67" fmla="*/ 33 h 50"/>
                  <a:gd name="T68" fmla="*/ 13 w 27"/>
                  <a:gd name="T69" fmla="*/ 46 h 50"/>
                  <a:gd name="T70" fmla="*/ 14 w 27"/>
                  <a:gd name="T71" fmla="*/ 48 h 50"/>
                  <a:gd name="T72" fmla="*/ 6 w 27"/>
                  <a:gd name="T73" fmla="*/ 49 h 50"/>
                  <a:gd name="T74" fmla="*/ 16 w 27"/>
                  <a:gd name="T75" fmla="*/ 4 h 50"/>
                  <a:gd name="T76" fmla="*/ 16 w 27"/>
                  <a:gd name="T77" fmla="*/ 4 h 50"/>
                  <a:gd name="T78" fmla="*/ 15 w 27"/>
                  <a:gd name="T7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 h="50">
                    <a:moveTo>
                      <a:pt x="6" y="49"/>
                    </a:moveTo>
                    <a:cubicBezTo>
                      <a:pt x="6" y="48"/>
                      <a:pt x="4" y="42"/>
                      <a:pt x="2" y="34"/>
                    </a:cubicBezTo>
                    <a:cubicBezTo>
                      <a:pt x="2" y="34"/>
                      <a:pt x="2" y="34"/>
                      <a:pt x="2" y="34"/>
                    </a:cubicBezTo>
                    <a:cubicBezTo>
                      <a:pt x="1" y="30"/>
                      <a:pt x="0" y="25"/>
                      <a:pt x="0" y="21"/>
                    </a:cubicBezTo>
                    <a:cubicBezTo>
                      <a:pt x="0" y="21"/>
                      <a:pt x="0" y="21"/>
                      <a:pt x="0" y="21"/>
                    </a:cubicBezTo>
                    <a:cubicBezTo>
                      <a:pt x="0" y="18"/>
                      <a:pt x="0" y="15"/>
                      <a:pt x="2" y="12"/>
                    </a:cubicBezTo>
                    <a:cubicBezTo>
                      <a:pt x="2" y="12"/>
                      <a:pt x="2" y="12"/>
                      <a:pt x="2" y="12"/>
                    </a:cubicBezTo>
                    <a:cubicBezTo>
                      <a:pt x="4" y="10"/>
                      <a:pt x="6" y="7"/>
                      <a:pt x="8" y="5"/>
                    </a:cubicBezTo>
                    <a:cubicBezTo>
                      <a:pt x="8" y="5"/>
                      <a:pt x="8" y="5"/>
                      <a:pt x="8" y="5"/>
                    </a:cubicBezTo>
                    <a:cubicBezTo>
                      <a:pt x="10" y="4"/>
                      <a:pt x="12" y="2"/>
                      <a:pt x="14" y="1"/>
                    </a:cubicBezTo>
                    <a:cubicBezTo>
                      <a:pt x="14" y="1"/>
                      <a:pt x="14" y="1"/>
                      <a:pt x="14" y="1"/>
                    </a:cubicBezTo>
                    <a:cubicBezTo>
                      <a:pt x="14" y="1"/>
                      <a:pt x="14" y="1"/>
                      <a:pt x="14" y="1"/>
                    </a:cubicBezTo>
                    <a:cubicBezTo>
                      <a:pt x="15" y="1"/>
                      <a:pt x="16" y="0"/>
                      <a:pt x="17" y="0"/>
                    </a:cubicBezTo>
                    <a:cubicBezTo>
                      <a:pt x="17" y="0"/>
                      <a:pt x="17" y="0"/>
                      <a:pt x="17" y="0"/>
                    </a:cubicBezTo>
                    <a:cubicBezTo>
                      <a:pt x="19" y="0"/>
                      <a:pt x="21" y="1"/>
                      <a:pt x="23" y="3"/>
                    </a:cubicBezTo>
                    <a:cubicBezTo>
                      <a:pt x="23" y="3"/>
                      <a:pt x="23" y="3"/>
                      <a:pt x="23" y="3"/>
                    </a:cubicBezTo>
                    <a:cubicBezTo>
                      <a:pt x="23" y="3"/>
                      <a:pt x="23" y="3"/>
                      <a:pt x="24" y="4"/>
                    </a:cubicBezTo>
                    <a:cubicBezTo>
                      <a:pt x="24" y="4"/>
                      <a:pt x="24" y="4"/>
                      <a:pt x="24" y="4"/>
                    </a:cubicBezTo>
                    <a:cubicBezTo>
                      <a:pt x="26" y="6"/>
                      <a:pt x="27" y="9"/>
                      <a:pt x="27" y="12"/>
                    </a:cubicBezTo>
                    <a:cubicBezTo>
                      <a:pt x="27" y="12"/>
                      <a:pt x="27" y="12"/>
                      <a:pt x="27" y="12"/>
                    </a:cubicBezTo>
                    <a:cubicBezTo>
                      <a:pt x="27" y="12"/>
                      <a:pt x="27" y="12"/>
                      <a:pt x="27" y="12"/>
                    </a:cubicBezTo>
                    <a:cubicBezTo>
                      <a:pt x="27" y="12"/>
                      <a:pt x="27" y="12"/>
                      <a:pt x="27" y="12"/>
                    </a:cubicBezTo>
                    <a:cubicBezTo>
                      <a:pt x="27" y="15"/>
                      <a:pt x="25" y="17"/>
                      <a:pt x="24" y="19"/>
                    </a:cubicBezTo>
                    <a:cubicBezTo>
                      <a:pt x="24" y="19"/>
                      <a:pt x="24" y="19"/>
                      <a:pt x="24" y="19"/>
                    </a:cubicBezTo>
                    <a:cubicBezTo>
                      <a:pt x="22" y="21"/>
                      <a:pt x="21" y="22"/>
                      <a:pt x="20" y="23"/>
                    </a:cubicBezTo>
                    <a:cubicBezTo>
                      <a:pt x="20" y="23"/>
                      <a:pt x="20" y="23"/>
                      <a:pt x="20" y="23"/>
                    </a:cubicBezTo>
                    <a:cubicBezTo>
                      <a:pt x="18" y="25"/>
                      <a:pt x="17" y="26"/>
                      <a:pt x="17" y="26"/>
                    </a:cubicBezTo>
                    <a:cubicBezTo>
                      <a:pt x="17" y="26"/>
                      <a:pt x="17" y="26"/>
                      <a:pt x="17" y="26"/>
                    </a:cubicBezTo>
                    <a:cubicBezTo>
                      <a:pt x="15" y="27"/>
                      <a:pt x="15" y="27"/>
                      <a:pt x="15" y="27"/>
                    </a:cubicBezTo>
                    <a:cubicBezTo>
                      <a:pt x="11" y="22"/>
                      <a:pt x="11" y="22"/>
                      <a:pt x="11" y="22"/>
                    </a:cubicBezTo>
                    <a:cubicBezTo>
                      <a:pt x="11" y="22"/>
                      <a:pt x="11" y="22"/>
                      <a:pt x="11" y="22"/>
                    </a:cubicBezTo>
                    <a:cubicBezTo>
                      <a:pt x="12" y="20"/>
                      <a:pt x="12" y="21"/>
                      <a:pt x="12" y="21"/>
                    </a:cubicBezTo>
                    <a:cubicBezTo>
                      <a:pt x="12" y="21"/>
                      <a:pt x="12" y="21"/>
                      <a:pt x="12" y="21"/>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3" y="20"/>
                      <a:pt x="13" y="20"/>
                    </a:cubicBezTo>
                    <a:cubicBezTo>
                      <a:pt x="13" y="20"/>
                      <a:pt x="13" y="20"/>
                      <a:pt x="13" y="20"/>
                    </a:cubicBezTo>
                    <a:cubicBezTo>
                      <a:pt x="13" y="19"/>
                      <a:pt x="14" y="19"/>
                      <a:pt x="15" y="18"/>
                    </a:cubicBezTo>
                    <a:cubicBezTo>
                      <a:pt x="15" y="18"/>
                      <a:pt x="15" y="18"/>
                      <a:pt x="15" y="18"/>
                    </a:cubicBezTo>
                    <a:cubicBezTo>
                      <a:pt x="16" y="17"/>
                      <a:pt x="17" y="16"/>
                      <a:pt x="18" y="14"/>
                    </a:cubicBezTo>
                    <a:cubicBezTo>
                      <a:pt x="18" y="14"/>
                      <a:pt x="18" y="14"/>
                      <a:pt x="18" y="14"/>
                    </a:cubicBezTo>
                    <a:cubicBezTo>
                      <a:pt x="19" y="14"/>
                      <a:pt x="19" y="13"/>
                      <a:pt x="20" y="12"/>
                    </a:cubicBezTo>
                    <a:cubicBezTo>
                      <a:pt x="20" y="12"/>
                      <a:pt x="20" y="12"/>
                      <a:pt x="20" y="12"/>
                    </a:cubicBezTo>
                    <a:cubicBezTo>
                      <a:pt x="20" y="12"/>
                      <a:pt x="20" y="12"/>
                      <a:pt x="20" y="12"/>
                    </a:cubicBezTo>
                    <a:cubicBezTo>
                      <a:pt x="20" y="12"/>
                      <a:pt x="20" y="12"/>
                      <a:pt x="20" y="12"/>
                    </a:cubicBezTo>
                    <a:cubicBezTo>
                      <a:pt x="20" y="12"/>
                      <a:pt x="20" y="12"/>
                      <a:pt x="20" y="12"/>
                    </a:cubicBezTo>
                    <a:cubicBezTo>
                      <a:pt x="20" y="12"/>
                      <a:pt x="20" y="12"/>
                      <a:pt x="20" y="12"/>
                    </a:cubicBezTo>
                    <a:cubicBezTo>
                      <a:pt x="20" y="11"/>
                      <a:pt x="19" y="10"/>
                      <a:pt x="18" y="8"/>
                    </a:cubicBezTo>
                    <a:cubicBezTo>
                      <a:pt x="18" y="8"/>
                      <a:pt x="18" y="8"/>
                      <a:pt x="18" y="8"/>
                    </a:cubicBezTo>
                    <a:cubicBezTo>
                      <a:pt x="18" y="8"/>
                      <a:pt x="18" y="8"/>
                      <a:pt x="18" y="8"/>
                    </a:cubicBezTo>
                    <a:cubicBezTo>
                      <a:pt x="18" y="8"/>
                      <a:pt x="18" y="8"/>
                      <a:pt x="18" y="8"/>
                    </a:cubicBezTo>
                    <a:cubicBezTo>
                      <a:pt x="17" y="8"/>
                      <a:pt x="17" y="8"/>
                      <a:pt x="17" y="8"/>
                    </a:cubicBezTo>
                    <a:cubicBezTo>
                      <a:pt x="17" y="8"/>
                      <a:pt x="17" y="8"/>
                      <a:pt x="17" y="8"/>
                    </a:cubicBezTo>
                    <a:cubicBezTo>
                      <a:pt x="17" y="8"/>
                      <a:pt x="17" y="8"/>
                      <a:pt x="17" y="8"/>
                    </a:cubicBezTo>
                    <a:cubicBezTo>
                      <a:pt x="17" y="8"/>
                      <a:pt x="17" y="8"/>
                      <a:pt x="17" y="8"/>
                    </a:cubicBezTo>
                    <a:cubicBezTo>
                      <a:pt x="16" y="8"/>
                      <a:pt x="14" y="9"/>
                      <a:pt x="13" y="11"/>
                    </a:cubicBezTo>
                    <a:cubicBezTo>
                      <a:pt x="13" y="11"/>
                      <a:pt x="13" y="11"/>
                      <a:pt x="13" y="11"/>
                    </a:cubicBezTo>
                    <a:cubicBezTo>
                      <a:pt x="11" y="12"/>
                      <a:pt x="10" y="14"/>
                      <a:pt x="8" y="17"/>
                    </a:cubicBezTo>
                    <a:cubicBezTo>
                      <a:pt x="8" y="17"/>
                      <a:pt x="8" y="17"/>
                      <a:pt x="8" y="17"/>
                    </a:cubicBezTo>
                    <a:cubicBezTo>
                      <a:pt x="8" y="17"/>
                      <a:pt x="7" y="19"/>
                      <a:pt x="7" y="21"/>
                    </a:cubicBezTo>
                    <a:cubicBezTo>
                      <a:pt x="7" y="21"/>
                      <a:pt x="7" y="21"/>
                      <a:pt x="7" y="21"/>
                    </a:cubicBezTo>
                    <a:cubicBezTo>
                      <a:pt x="7" y="24"/>
                      <a:pt x="8" y="29"/>
                      <a:pt x="9" y="33"/>
                    </a:cubicBezTo>
                    <a:cubicBezTo>
                      <a:pt x="9" y="33"/>
                      <a:pt x="9" y="33"/>
                      <a:pt x="9" y="33"/>
                    </a:cubicBezTo>
                    <a:cubicBezTo>
                      <a:pt x="11" y="40"/>
                      <a:pt x="13" y="46"/>
                      <a:pt x="13" y="46"/>
                    </a:cubicBezTo>
                    <a:cubicBezTo>
                      <a:pt x="13" y="46"/>
                      <a:pt x="13" y="46"/>
                      <a:pt x="13" y="46"/>
                    </a:cubicBezTo>
                    <a:cubicBezTo>
                      <a:pt x="14" y="48"/>
                      <a:pt x="14" y="48"/>
                      <a:pt x="14" y="48"/>
                    </a:cubicBezTo>
                    <a:cubicBezTo>
                      <a:pt x="7" y="50"/>
                      <a:pt x="7" y="50"/>
                      <a:pt x="7" y="50"/>
                    </a:cubicBezTo>
                    <a:cubicBezTo>
                      <a:pt x="6" y="49"/>
                      <a:pt x="6" y="49"/>
                      <a:pt x="6" y="49"/>
                    </a:cubicBezTo>
                    <a:close/>
                    <a:moveTo>
                      <a:pt x="15" y="4"/>
                    </a:moveTo>
                    <a:cubicBezTo>
                      <a:pt x="15" y="4"/>
                      <a:pt x="16" y="4"/>
                      <a:pt x="16" y="4"/>
                    </a:cubicBezTo>
                    <a:cubicBezTo>
                      <a:pt x="16" y="4"/>
                      <a:pt x="16" y="4"/>
                      <a:pt x="16" y="4"/>
                    </a:cubicBezTo>
                    <a:cubicBezTo>
                      <a:pt x="16" y="4"/>
                      <a:pt x="16" y="4"/>
                      <a:pt x="16" y="4"/>
                    </a:cubicBezTo>
                    <a:cubicBezTo>
                      <a:pt x="16" y="4"/>
                      <a:pt x="16" y="4"/>
                      <a:pt x="16" y="4"/>
                    </a:cubicBezTo>
                    <a:cubicBezTo>
                      <a:pt x="15" y="3"/>
                      <a:pt x="15" y="3"/>
                      <a:pt x="15" y="3"/>
                    </a:cubicBezTo>
                    <a:cubicBezTo>
                      <a:pt x="15" y="4"/>
                      <a:pt x="15" y="4"/>
                      <a:pt x="1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9" name="Freeform 1394"/>
              <p:cNvSpPr/>
              <p:nvPr/>
            </p:nvSpPr>
            <p:spPr bwMode="auto">
              <a:xfrm>
                <a:off x="4095751" y="7110413"/>
                <a:ext cx="123825" cy="106363"/>
              </a:xfrm>
              <a:custGeom>
                <a:avLst/>
                <a:gdLst>
                  <a:gd name="T0" fmla="*/ 24 w 71"/>
                  <a:gd name="T1" fmla="*/ 6 h 61"/>
                  <a:gd name="T2" fmla="*/ 15 w 71"/>
                  <a:gd name="T3" fmla="*/ 17 h 61"/>
                  <a:gd name="T4" fmla="*/ 15 w 71"/>
                  <a:gd name="T5" fmla="*/ 17 h 61"/>
                  <a:gd name="T6" fmla="*/ 5 w 71"/>
                  <a:gd name="T7" fmla="*/ 33 h 61"/>
                  <a:gd name="T8" fmla="*/ 5 w 71"/>
                  <a:gd name="T9" fmla="*/ 33 h 61"/>
                  <a:gd name="T10" fmla="*/ 9 w 71"/>
                  <a:gd name="T11" fmla="*/ 44 h 61"/>
                  <a:gd name="T12" fmla="*/ 9 w 71"/>
                  <a:gd name="T13" fmla="*/ 44 h 61"/>
                  <a:gd name="T14" fmla="*/ 27 w 71"/>
                  <a:gd name="T15" fmla="*/ 54 h 61"/>
                  <a:gd name="T16" fmla="*/ 27 w 71"/>
                  <a:gd name="T17" fmla="*/ 54 h 61"/>
                  <a:gd name="T18" fmla="*/ 52 w 71"/>
                  <a:gd name="T19" fmla="*/ 44 h 61"/>
                  <a:gd name="T20" fmla="*/ 52 w 71"/>
                  <a:gd name="T21" fmla="*/ 44 h 61"/>
                  <a:gd name="T22" fmla="*/ 67 w 71"/>
                  <a:gd name="T23" fmla="*/ 21 h 61"/>
                  <a:gd name="T24" fmla="*/ 67 w 71"/>
                  <a:gd name="T25" fmla="*/ 21 h 61"/>
                  <a:gd name="T26" fmla="*/ 62 w 71"/>
                  <a:gd name="T27" fmla="*/ 10 h 61"/>
                  <a:gd name="T28" fmla="*/ 62 w 71"/>
                  <a:gd name="T29" fmla="*/ 10 h 61"/>
                  <a:gd name="T30" fmla="*/ 51 w 71"/>
                  <a:gd name="T31" fmla="*/ 3 h 61"/>
                  <a:gd name="T32" fmla="*/ 51 w 71"/>
                  <a:gd name="T33" fmla="*/ 3 h 61"/>
                  <a:gd name="T34" fmla="*/ 51 w 71"/>
                  <a:gd name="T35" fmla="*/ 3 h 61"/>
                  <a:gd name="T36" fmla="*/ 52 w 71"/>
                  <a:gd name="T37" fmla="*/ 0 h 61"/>
                  <a:gd name="T38" fmla="*/ 65 w 71"/>
                  <a:gd name="T39" fmla="*/ 8 h 61"/>
                  <a:gd name="T40" fmla="*/ 65 w 71"/>
                  <a:gd name="T41" fmla="*/ 8 h 61"/>
                  <a:gd name="T42" fmla="*/ 70 w 71"/>
                  <a:gd name="T43" fmla="*/ 21 h 61"/>
                  <a:gd name="T44" fmla="*/ 70 w 71"/>
                  <a:gd name="T45" fmla="*/ 21 h 61"/>
                  <a:gd name="T46" fmla="*/ 54 w 71"/>
                  <a:gd name="T47" fmla="*/ 47 h 61"/>
                  <a:gd name="T48" fmla="*/ 54 w 71"/>
                  <a:gd name="T49" fmla="*/ 47 h 61"/>
                  <a:gd name="T50" fmla="*/ 26 w 71"/>
                  <a:gd name="T51" fmla="*/ 58 h 61"/>
                  <a:gd name="T52" fmla="*/ 26 w 71"/>
                  <a:gd name="T53" fmla="*/ 58 h 61"/>
                  <a:gd name="T54" fmla="*/ 7 w 71"/>
                  <a:gd name="T55" fmla="*/ 46 h 61"/>
                  <a:gd name="T56" fmla="*/ 7 w 71"/>
                  <a:gd name="T57" fmla="*/ 46 h 61"/>
                  <a:gd name="T58" fmla="*/ 2 w 71"/>
                  <a:gd name="T59" fmla="*/ 32 h 61"/>
                  <a:gd name="T60" fmla="*/ 2 w 71"/>
                  <a:gd name="T61" fmla="*/ 32 h 61"/>
                  <a:gd name="T62" fmla="*/ 21 w 71"/>
                  <a:gd name="T63" fmla="*/ 4 h 61"/>
                  <a:gd name="T64" fmla="*/ 21 w 71"/>
                  <a:gd name="T65" fmla="*/ 4 h 61"/>
                  <a:gd name="T66" fmla="*/ 24 w 71"/>
                  <a:gd name="T67"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61">
                    <a:moveTo>
                      <a:pt x="24" y="6"/>
                    </a:moveTo>
                    <a:cubicBezTo>
                      <a:pt x="24" y="6"/>
                      <a:pt x="20" y="11"/>
                      <a:pt x="15" y="17"/>
                    </a:cubicBezTo>
                    <a:cubicBezTo>
                      <a:pt x="15" y="17"/>
                      <a:pt x="15" y="17"/>
                      <a:pt x="15" y="17"/>
                    </a:cubicBezTo>
                    <a:cubicBezTo>
                      <a:pt x="11" y="22"/>
                      <a:pt x="6" y="29"/>
                      <a:pt x="5" y="33"/>
                    </a:cubicBezTo>
                    <a:cubicBezTo>
                      <a:pt x="5" y="33"/>
                      <a:pt x="5" y="33"/>
                      <a:pt x="5" y="33"/>
                    </a:cubicBezTo>
                    <a:cubicBezTo>
                      <a:pt x="4" y="36"/>
                      <a:pt x="5" y="40"/>
                      <a:pt x="9" y="44"/>
                    </a:cubicBezTo>
                    <a:cubicBezTo>
                      <a:pt x="9" y="44"/>
                      <a:pt x="9" y="44"/>
                      <a:pt x="9" y="44"/>
                    </a:cubicBezTo>
                    <a:cubicBezTo>
                      <a:pt x="13" y="48"/>
                      <a:pt x="19" y="51"/>
                      <a:pt x="27" y="54"/>
                    </a:cubicBezTo>
                    <a:cubicBezTo>
                      <a:pt x="27" y="54"/>
                      <a:pt x="27" y="54"/>
                      <a:pt x="27" y="54"/>
                    </a:cubicBezTo>
                    <a:cubicBezTo>
                      <a:pt x="35" y="57"/>
                      <a:pt x="44" y="52"/>
                      <a:pt x="52" y="44"/>
                    </a:cubicBezTo>
                    <a:cubicBezTo>
                      <a:pt x="52" y="44"/>
                      <a:pt x="52" y="44"/>
                      <a:pt x="52" y="44"/>
                    </a:cubicBezTo>
                    <a:cubicBezTo>
                      <a:pt x="59" y="36"/>
                      <a:pt x="66" y="26"/>
                      <a:pt x="67" y="21"/>
                    </a:cubicBezTo>
                    <a:cubicBezTo>
                      <a:pt x="67" y="21"/>
                      <a:pt x="67" y="21"/>
                      <a:pt x="67" y="21"/>
                    </a:cubicBezTo>
                    <a:cubicBezTo>
                      <a:pt x="67" y="17"/>
                      <a:pt x="66" y="14"/>
                      <a:pt x="62" y="10"/>
                    </a:cubicBezTo>
                    <a:cubicBezTo>
                      <a:pt x="62" y="10"/>
                      <a:pt x="62" y="10"/>
                      <a:pt x="62" y="10"/>
                    </a:cubicBezTo>
                    <a:cubicBezTo>
                      <a:pt x="58" y="6"/>
                      <a:pt x="51" y="3"/>
                      <a:pt x="51" y="3"/>
                    </a:cubicBezTo>
                    <a:cubicBezTo>
                      <a:pt x="51" y="3"/>
                      <a:pt x="51" y="3"/>
                      <a:pt x="51" y="3"/>
                    </a:cubicBezTo>
                    <a:cubicBezTo>
                      <a:pt x="51" y="3"/>
                      <a:pt x="51" y="3"/>
                      <a:pt x="51" y="3"/>
                    </a:cubicBezTo>
                    <a:cubicBezTo>
                      <a:pt x="52" y="0"/>
                      <a:pt x="52" y="0"/>
                      <a:pt x="52" y="0"/>
                    </a:cubicBezTo>
                    <a:cubicBezTo>
                      <a:pt x="53" y="0"/>
                      <a:pt x="60" y="3"/>
                      <a:pt x="65" y="8"/>
                    </a:cubicBezTo>
                    <a:cubicBezTo>
                      <a:pt x="65" y="8"/>
                      <a:pt x="65" y="8"/>
                      <a:pt x="65" y="8"/>
                    </a:cubicBezTo>
                    <a:cubicBezTo>
                      <a:pt x="68" y="11"/>
                      <a:pt x="71" y="16"/>
                      <a:pt x="70" y="21"/>
                    </a:cubicBezTo>
                    <a:cubicBezTo>
                      <a:pt x="70" y="21"/>
                      <a:pt x="70" y="21"/>
                      <a:pt x="70" y="21"/>
                    </a:cubicBezTo>
                    <a:cubicBezTo>
                      <a:pt x="69" y="28"/>
                      <a:pt x="62" y="38"/>
                      <a:pt x="54" y="47"/>
                    </a:cubicBezTo>
                    <a:cubicBezTo>
                      <a:pt x="54" y="47"/>
                      <a:pt x="54" y="47"/>
                      <a:pt x="54" y="47"/>
                    </a:cubicBezTo>
                    <a:cubicBezTo>
                      <a:pt x="46" y="55"/>
                      <a:pt x="36" y="61"/>
                      <a:pt x="26" y="58"/>
                    </a:cubicBezTo>
                    <a:cubicBezTo>
                      <a:pt x="26" y="58"/>
                      <a:pt x="26" y="58"/>
                      <a:pt x="26" y="58"/>
                    </a:cubicBezTo>
                    <a:cubicBezTo>
                      <a:pt x="18" y="54"/>
                      <a:pt x="11" y="51"/>
                      <a:pt x="7" y="46"/>
                    </a:cubicBezTo>
                    <a:cubicBezTo>
                      <a:pt x="7" y="46"/>
                      <a:pt x="7" y="46"/>
                      <a:pt x="7" y="46"/>
                    </a:cubicBezTo>
                    <a:cubicBezTo>
                      <a:pt x="2" y="42"/>
                      <a:pt x="0" y="37"/>
                      <a:pt x="2" y="32"/>
                    </a:cubicBezTo>
                    <a:cubicBezTo>
                      <a:pt x="2" y="32"/>
                      <a:pt x="2" y="32"/>
                      <a:pt x="2" y="32"/>
                    </a:cubicBezTo>
                    <a:cubicBezTo>
                      <a:pt x="4" y="23"/>
                      <a:pt x="21" y="4"/>
                      <a:pt x="21" y="4"/>
                    </a:cubicBezTo>
                    <a:cubicBezTo>
                      <a:pt x="21" y="4"/>
                      <a:pt x="21" y="4"/>
                      <a:pt x="21" y="4"/>
                    </a:cubicBezTo>
                    <a:cubicBezTo>
                      <a:pt x="24" y="6"/>
                      <a:pt x="24" y="6"/>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0" name="Freeform 1395"/>
              <p:cNvSpPr>
                <a:spLocks noEditPoints="1"/>
              </p:cNvSpPr>
              <p:nvPr/>
            </p:nvSpPr>
            <p:spPr bwMode="auto">
              <a:xfrm>
                <a:off x="4094164" y="7105651"/>
                <a:ext cx="127000" cy="111125"/>
              </a:xfrm>
              <a:custGeom>
                <a:avLst/>
                <a:gdLst>
                  <a:gd name="T0" fmla="*/ 6 w 73"/>
                  <a:gd name="T1" fmla="*/ 51 h 64"/>
                  <a:gd name="T2" fmla="*/ 0 w 73"/>
                  <a:gd name="T3" fmla="*/ 38 h 64"/>
                  <a:gd name="T4" fmla="*/ 1 w 73"/>
                  <a:gd name="T5" fmla="*/ 34 h 64"/>
                  <a:gd name="T6" fmla="*/ 21 w 73"/>
                  <a:gd name="T7" fmla="*/ 6 h 64"/>
                  <a:gd name="T8" fmla="*/ 22 w 73"/>
                  <a:gd name="T9" fmla="*/ 3 h 64"/>
                  <a:gd name="T10" fmla="*/ 26 w 73"/>
                  <a:gd name="T11" fmla="*/ 8 h 64"/>
                  <a:gd name="T12" fmla="*/ 26 w 73"/>
                  <a:gd name="T13" fmla="*/ 8 h 64"/>
                  <a:gd name="T14" fmla="*/ 27 w 73"/>
                  <a:gd name="T15" fmla="*/ 10 h 64"/>
                  <a:gd name="T16" fmla="*/ 27 w 73"/>
                  <a:gd name="T17" fmla="*/ 10 h 64"/>
                  <a:gd name="T18" fmla="*/ 27 w 73"/>
                  <a:gd name="T19" fmla="*/ 10 h 64"/>
                  <a:gd name="T20" fmla="*/ 27 w 73"/>
                  <a:gd name="T21" fmla="*/ 10 h 64"/>
                  <a:gd name="T22" fmla="*/ 27 w 73"/>
                  <a:gd name="T23" fmla="*/ 10 h 64"/>
                  <a:gd name="T24" fmla="*/ 26 w 73"/>
                  <a:gd name="T25" fmla="*/ 11 h 64"/>
                  <a:gd name="T26" fmla="*/ 26 w 73"/>
                  <a:gd name="T27" fmla="*/ 11 h 64"/>
                  <a:gd name="T28" fmla="*/ 24 w 73"/>
                  <a:gd name="T29" fmla="*/ 13 h 64"/>
                  <a:gd name="T30" fmla="*/ 18 w 73"/>
                  <a:gd name="T31" fmla="*/ 21 h 64"/>
                  <a:gd name="T32" fmla="*/ 8 w 73"/>
                  <a:gd name="T33" fmla="*/ 36 h 64"/>
                  <a:gd name="T34" fmla="*/ 8 w 73"/>
                  <a:gd name="T35" fmla="*/ 38 h 64"/>
                  <a:gd name="T36" fmla="*/ 12 w 73"/>
                  <a:gd name="T37" fmla="*/ 45 h 64"/>
                  <a:gd name="T38" fmla="*/ 29 w 73"/>
                  <a:gd name="T39" fmla="*/ 55 h 64"/>
                  <a:gd name="T40" fmla="*/ 33 w 73"/>
                  <a:gd name="T41" fmla="*/ 56 h 64"/>
                  <a:gd name="T42" fmla="*/ 51 w 73"/>
                  <a:gd name="T43" fmla="*/ 46 h 64"/>
                  <a:gd name="T44" fmla="*/ 66 w 73"/>
                  <a:gd name="T45" fmla="*/ 23 h 64"/>
                  <a:gd name="T46" fmla="*/ 66 w 73"/>
                  <a:gd name="T47" fmla="*/ 22 h 64"/>
                  <a:gd name="T48" fmla="*/ 62 w 73"/>
                  <a:gd name="T49" fmla="*/ 15 h 64"/>
                  <a:gd name="T50" fmla="*/ 51 w 73"/>
                  <a:gd name="T51" fmla="*/ 8 h 64"/>
                  <a:gd name="T52" fmla="*/ 51 w 73"/>
                  <a:gd name="T53" fmla="*/ 8 h 64"/>
                  <a:gd name="T54" fmla="*/ 51 w 73"/>
                  <a:gd name="T55" fmla="*/ 8 h 64"/>
                  <a:gd name="T56" fmla="*/ 51 w 73"/>
                  <a:gd name="T57" fmla="*/ 7 h 64"/>
                  <a:gd name="T58" fmla="*/ 51 w 73"/>
                  <a:gd name="T59" fmla="*/ 7 h 64"/>
                  <a:gd name="T60" fmla="*/ 53 w 73"/>
                  <a:gd name="T61" fmla="*/ 0 h 64"/>
                  <a:gd name="T62" fmla="*/ 55 w 73"/>
                  <a:gd name="T63" fmla="*/ 1 h 64"/>
                  <a:gd name="T64" fmla="*/ 56 w 73"/>
                  <a:gd name="T65" fmla="*/ 1 h 64"/>
                  <a:gd name="T66" fmla="*/ 59 w 73"/>
                  <a:gd name="T67" fmla="*/ 3 h 64"/>
                  <a:gd name="T68" fmla="*/ 67 w 73"/>
                  <a:gd name="T69" fmla="*/ 10 h 64"/>
                  <a:gd name="T70" fmla="*/ 73 w 73"/>
                  <a:gd name="T71" fmla="*/ 22 h 64"/>
                  <a:gd name="T72" fmla="*/ 73 w 73"/>
                  <a:gd name="T73" fmla="*/ 25 h 64"/>
                  <a:gd name="T74" fmla="*/ 56 w 73"/>
                  <a:gd name="T75" fmla="*/ 51 h 64"/>
                  <a:gd name="T76" fmla="*/ 33 w 73"/>
                  <a:gd name="T77" fmla="*/ 64 h 64"/>
                  <a:gd name="T78" fmla="*/ 33 w 73"/>
                  <a:gd name="T79" fmla="*/ 64 h 64"/>
                  <a:gd name="T80" fmla="*/ 27 w 73"/>
                  <a:gd name="T81" fmla="*/ 62 h 64"/>
                  <a:gd name="T82" fmla="*/ 52 w 73"/>
                  <a:gd name="T83" fmla="*/ 8 h 64"/>
                  <a:gd name="T84" fmla="*/ 52 w 73"/>
                  <a:gd name="T8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 h="64">
                    <a:moveTo>
                      <a:pt x="27" y="62"/>
                    </a:moveTo>
                    <a:cubicBezTo>
                      <a:pt x="18" y="59"/>
                      <a:pt x="11" y="55"/>
                      <a:pt x="6" y="51"/>
                    </a:cubicBezTo>
                    <a:cubicBezTo>
                      <a:pt x="6" y="51"/>
                      <a:pt x="6" y="51"/>
                      <a:pt x="6" y="51"/>
                    </a:cubicBezTo>
                    <a:cubicBezTo>
                      <a:pt x="3" y="47"/>
                      <a:pt x="0" y="42"/>
                      <a:pt x="0" y="38"/>
                    </a:cubicBezTo>
                    <a:cubicBezTo>
                      <a:pt x="0" y="38"/>
                      <a:pt x="0" y="38"/>
                      <a:pt x="0" y="38"/>
                    </a:cubicBezTo>
                    <a:cubicBezTo>
                      <a:pt x="0" y="36"/>
                      <a:pt x="0" y="35"/>
                      <a:pt x="1" y="34"/>
                    </a:cubicBezTo>
                    <a:cubicBezTo>
                      <a:pt x="1" y="34"/>
                      <a:pt x="1" y="34"/>
                      <a:pt x="1" y="34"/>
                    </a:cubicBezTo>
                    <a:cubicBezTo>
                      <a:pt x="3" y="25"/>
                      <a:pt x="19" y="8"/>
                      <a:pt x="21" y="6"/>
                    </a:cubicBezTo>
                    <a:cubicBezTo>
                      <a:pt x="21" y="6"/>
                      <a:pt x="21" y="6"/>
                      <a:pt x="21" y="6"/>
                    </a:cubicBezTo>
                    <a:cubicBezTo>
                      <a:pt x="22" y="3"/>
                      <a:pt x="22" y="3"/>
                      <a:pt x="22" y="3"/>
                    </a:cubicBezTo>
                    <a:cubicBezTo>
                      <a:pt x="24" y="5"/>
                      <a:pt x="24" y="5"/>
                      <a:pt x="24" y="5"/>
                    </a:cubicBezTo>
                    <a:cubicBezTo>
                      <a:pt x="26" y="8"/>
                      <a:pt x="26" y="8"/>
                      <a:pt x="26" y="8"/>
                    </a:cubicBezTo>
                    <a:cubicBezTo>
                      <a:pt x="25" y="9"/>
                      <a:pt x="25" y="9"/>
                      <a:pt x="25" y="9"/>
                    </a:cubicBezTo>
                    <a:cubicBezTo>
                      <a:pt x="26" y="8"/>
                      <a:pt x="26" y="8"/>
                      <a:pt x="26" y="8"/>
                    </a:cubicBezTo>
                    <a:cubicBezTo>
                      <a:pt x="27" y="8"/>
                      <a:pt x="27" y="8"/>
                      <a:pt x="27" y="8"/>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6" y="10"/>
                      <a:pt x="26" y="10"/>
                      <a:pt x="26" y="11"/>
                    </a:cubicBezTo>
                    <a:cubicBezTo>
                      <a:pt x="26" y="11"/>
                      <a:pt x="26" y="11"/>
                      <a:pt x="26" y="11"/>
                    </a:cubicBezTo>
                    <a:cubicBezTo>
                      <a:pt x="26" y="11"/>
                      <a:pt x="26" y="11"/>
                      <a:pt x="26" y="11"/>
                    </a:cubicBezTo>
                    <a:cubicBezTo>
                      <a:pt x="26" y="11"/>
                      <a:pt x="26" y="11"/>
                      <a:pt x="26" y="11"/>
                    </a:cubicBezTo>
                    <a:cubicBezTo>
                      <a:pt x="25" y="12"/>
                      <a:pt x="25" y="13"/>
                      <a:pt x="24" y="13"/>
                    </a:cubicBezTo>
                    <a:cubicBezTo>
                      <a:pt x="24" y="13"/>
                      <a:pt x="24" y="13"/>
                      <a:pt x="24" y="13"/>
                    </a:cubicBezTo>
                    <a:cubicBezTo>
                      <a:pt x="22" y="15"/>
                      <a:pt x="20" y="18"/>
                      <a:pt x="18" y="21"/>
                    </a:cubicBezTo>
                    <a:cubicBezTo>
                      <a:pt x="18" y="21"/>
                      <a:pt x="18" y="21"/>
                      <a:pt x="18" y="21"/>
                    </a:cubicBezTo>
                    <a:cubicBezTo>
                      <a:pt x="13" y="27"/>
                      <a:pt x="8" y="34"/>
                      <a:pt x="8" y="36"/>
                    </a:cubicBezTo>
                    <a:cubicBezTo>
                      <a:pt x="8" y="36"/>
                      <a:pt x="8" y="36"/>
                      <a:pt x="8" y="36"/>
                    </a:cubicBezTo>
                    <a:cubicBezTo>
                      <a:pt x="8" y="37"/>
                      <a:pt x="8" y="37"/>
                      <a:pt x="8" y="38"/>
                    </a:cubicBezTo>
                    <a:cubicBezTo>
                      <a:pt x="8" y="38"/>
                      <a:pt x="8" y="38"/>
                      <a:pt x="8" y="38"/>
                    </a:cubicBezTo>
                    <a:cubicBezTo>
                      <a:pt x="8" y="40"/>
                      <a:pt x="9" y="42"/>
                      <a:pt x="12" y="45"/>
                    </a:cubicBezTo>
                    <a:cubicBezTo>
                      <a:pt x="12" y="45"/>
                      <a:pt x="12" y="45"/>
                      <a:pt x="12" y="45"/>
                    </a:cubicBezTo>
                    <a:cubicBezTo>
                      <a:pt x="15" y="49"/>
                      <a:pt x="21" y="52"/>
                      <a:pt x="29" y="55"/>
                    </a:cubicBezTo>
                    <a:cubicBezTo>
                      <a:pt x="29" y="55"/>
                      <a:pt x="29" y="55"/>
                      <a:pt x="29" y="55"/>
                    </a:cubicBezTo>
                    <a:cubicBezTo>
                      <a:pt x="30" y="56"/>
                      <a:pt x="31" y="56"/>
                      <a:pt x="33" y="56"/>
                    </a:cubicBezTo>
                    <a:cubicBezTo>
                      <a:pt x="33" y="56"/>
                      <a:pt x="33" y="56"/>
                      <a:pt x="33" y="56"/>
                    </a:cubicBezTo>
                    <a:cubicBezTo>
                      <a:pt x="38" y="56"/>
                      <a:pt x="45" y="52"/>
                      <a:pt x="51" y="46"/>
                    </a:cubicBezTo>
                    <a:cubicBezTo>
                      <a:pt x="51" y="46"/>
                      <a:pt x="51" y="46"/>
                      <a:pt x="51" y="46"/>
                    </a:cubicBezTo>
                    <a:cubicBezTo>
                      <a:pt x="59" y="38"/>
                      <a:pt x="65" y="28"/>
                      <a:pt x="66" y="23"/>
                    </a:cubicBezTo>
                    <a:cubicBezTo>
                      <a:pt x="66" y="23"/>
                      <a:pt x="66" y="23"/>
                      <a:pt x="66" y="23"/>
                    </a:cubicBezTo>
                    <a:cubicBezTo>
                      <a:pt x="66" y="23"/>
                      <a:pt x="66" y="22"/>
                      <a:pt x="66" y="22"/>
                    </a:cubicBezTo>
                    <a:cubicBezTo>
                      <a:pt x="66" y="22"/>
                      <a:pt x="66" y="22"/>
                      <a:pt x="66" y="22"/>
                    </a:cubicBezTo>
                    <a:cubicBezTo>
                      <a:pt x="66" y="20"/>
                      <a:pt x="64" y="17"/>
                      <a:pt x="62" y="15"/>
                    </a:cubicBezTo>
                    <a:cubicBezTo>
                      <a:pt x="62" y="15"/>
                      <a:pt x="62" y="15"/>
                      <a:pt x="62" y="15"/>
                    </a:cubicBezTo>
                    <a:cubicBezTo>
                      <a:pt x="58" y="11"/>
                      <a:pt x="52" y="8"/>
                      <a:pt x="51" y="8"/>
                    </a:cubicBezTo>
                    <a:cubicBezTo>
                      <a:pt x="51" y="8"/>
                      <a:pt x="51" y="8"/>
                      <a:pt x="51" y="8"/>
                    </a:cubicBezTo>
                    <a:cubicBezTo>
                      <a:pt x="51" y="8"/>
                      <a:pt x="51" y="8"/>
                      <a:pt x="51" y="8"/>
                    </a:cubicBezTo>
                    <a:cubicBezTo>
                      <a:pt x="51" y="8"/>
                      <a:pt x="51" y="8"/>
                      <a:pt x="51" y="8"/>
                    </a:cubicBezTo>
                    <a:cubicBezTo>
                      <a:pt x="51" y="8"/>
                      <a:pt x="51" y="8"/>
                      <a:pt x="51" y="8"/>
                    </a:cubicBezTo>
                    <a:cubicBezTo>
                      <a:pt x="51" y="8"/>
                      <a:pt x="51" y="8"/>
                      <a:pt x="51" y="8"/>
                    </a:cubicBezTo>
                    <a:cubicBezTo>
                      <a:pt x="51" y="7"/>
                      <a:pt x="51" y="7"/>
                      <a:pt x="51" y="7"/>
                    </a:cubicBezTo>
                    <a:cubicBezTo>
                      <a:pt x="51" y="7"/>
                      <a:pt x="51" y="7"/>
                      <a:pt x="51" y="7"/>
                    </a:cubicBezTo>
                    <a:cubicBezTo>
                      <a:pt x="51" y="7"/>
                      <a:pt x="51" y="7"/>
                      <a:pt x="51" y="7"/>
                    </a:cubicBezTo>
                    <a:cubicBezTo>
                      <a:pt x="51" y="7"/>
                      <a:pt x="51" y="7"/>
                      <a:pt x="51" y="7"/>
                    </a:cubicBezTo>
                    <a:cubicBezTo>
                      <a:pt x="50" y="6"/>
                      <a:pt x="50" y="6"/>
                      <a:pt x="50" y="6"/>
                    </a:cubicBezTo>
                    <a:cubicBezTo>
                      <a:pt x="53" y="0"/>
                      <a:pt x="53" y="0"/>
                      <a:pt x="53" y="0"/>
                    </a:cubicBezTo>
                    <a:cubicBezTo>
                      <a:pt x="54" y="1"/>
                      <a:pt x="54" y="1"/>
                      <a:pt x="54" y="1"/>
                    </a:cubicBezTo>
                    <a:cubicBezTo>
                      <a:pt x="54" y="1"/>
                      <a:pt x="55" y="1"/>
                      <a:pt x="55" y="1"/>
                    </a:cubicBezTo>
                    <a:cubicBezTo>
                      <a:pt x="55" y="1"/>
                      <a:pt x="55" y="1"/>
                      <a:pt x="55" y="1"/>
                    </a:cubicBezTo>
                    <a:cubicBezTo>
                      <a:pt x="55" y="1"/>
                      <a:pt x="55" y="1"/>
                      <a:pt x="56" y="1"/>
                    </a:cubicBezTo>
                    <a:cubicBezTo>
                      <a:pt x="56" y="1"/>
                      <a:pt x="56" y="1"/>
                      <a:pt x="56" y="1"/>
                    </a:cubicBezTo>
                    <a:cubicBezTo>
                      <a:pt x="56" y="2"/>
                      <a:pt x="57" y="2"/>
                      <a:pt x="59" y="3"/>
                    </a:cubicBezTo>
                    <a:cubicBezTo>
                      <a:pt x="59" y="3"/>
                      <a:pt x="59" y="3"/>
                      <a:pt x="59" y="3"/>
                    </a:cubicBezTo>
                    <a:cubicBezTo>
                      <a:pt x="61" y="5"/>
                      <a:pt x="65" y="7"/>
                      <a:pt x="67" y="10"/>
                    </a:cubicBezTo>
                    <a:cubicBezTo>
                      <a:pt x="67" y="10"/>
                      <a:pt x="67" y="10"/>
                      <a:pt x="67" y="10"/>
                    </a:cubicBezTo>
                    <a:cubicBezTo>
                      <a:pt x="70" y="13"/>
                      <a:pt x="73" y="17"/>
                      <a:pt x="73" y="22"/>
                    </a:cubicBezTo>
                    <a:cubicBezTo>
                      <a:pt x="73" y="22"/>
                      <a:pt x="73" y="22"/>
                      <a:pt x="73" y="22"/>
                    </a:cubicBezTo>
                    <a:cubicBezTo>
                      <a:pt x="73" y="23"/>
                      <a:pt x="73" y="24"/>
                      <a:pt x="73" y="25"/>
                    </a:cubicBezTo>
                    <a:cubicBezTo>
                      <a:pt x="73" y="25"/>
                      <a:pt x="73" y="25"/>
                      <a:pt x="73" y="25"/>
                    </a:cubicBezTo>
                    <a:cubicBezTo>
                      <a:pt x="71" y="32"/>
                      <a:pt x="65" y="43"/>
                      <a:pt x="56" y="51"/>
                    </a:cubicBezTo>
                    <a:cubicBezTo>
                      <a:pt x="56" y="51"/>
                      <a:pt x="56" y="51"/>
                      <a:pt x="56" y="51"/>
                    </a:cubicBezTo>
                    <a:cubicBezTo>
                      <a:pt x="50" y="58"/>
                      <a:pt x="42" y="63"/>
                      <a:pt x="33" y="64"/>
                    </a:cubicBezTo>
                    <a:cubicBezTo>
                      <a:pt x="33" y="64"/>
                      <a:pt x="33" y="64"/>
                      <a:pt x="33" y="64"/>
                    </a:cubicBezTo>
                    <a:cubicBezTo>
                      <a:pt x="33" y="64"/>
                      <a:pt x="33" y="64"/>
                      <a:pt x="33" y="64"/>
                    </a:cubicBezTo>
                    <a:cubicBezTo>
                      <a:pt x="33" y="64"/>
                      <a:pt x="33" y="64"/>
                      <a:pt x="33" y="64"/>
                    </a:cubicBezTo>
                    <a:cubicBezTo>
                      <a:pt x="31" y="64"/>
                      <a:pt x="29" y="63"/>
                      <a:pt x="27" y="62"/>
                    </a:cubicBezTo>
                    <a:close/>
                    <a:moveTo>
                      <a:pt x="52" y="8"/>
                    </a:moveTo>
                    <a:cubicBezTo>
                      <a:pt x="52" y="8"/>
                      <a:pt x="52" y="8"/>
                      <a:pt x="52" y="8"/>
                    </a:cubicBezTo>
                    <a:cubicBezTo>
                      <a:pt x="52" y="8"/>
                      <a:pt x="52" y="8"/>
                      <a:pt x="52" y="8"/>
                    </a:cubicBezTo>
                    <a:cubicBezTo>
                      <a:pt x="52" y="8"/>
                      <a:pt x="52" y="8"/>
                      <a:pt x="5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1" name="Freeform 1396"/>
              <p:cNvSpPr/>
              <p:nvPr/>
            </p:nvSpPr>
            <p:spPr bwMode="auto">
              <a:xfrm>
                <a:off x="4110039" y="7143751"/>
                <a:ext cx="106363" cy="17463"/>
              </a:xfrm>
              <a:custGeom>
                <a:avLst/>
                <a:gdLst>
                  <a:gd name="T0" fmla="*/ 66 w 67"/>
                  <a:gd name="T1" fmla="*/ 0 h 11"/>
                  <a:gd name="T2" fmla="*/ 67 w 67"/>
                  <a:gd name="T3" fmla="*/ 4 h 11"/>
                  <a:gd name="T4" fmla="*/ 0 w 67"/>
                  <a:gd name="T5" fmla="*/ 11 h 11"/>
                  <a:gd name="T6" fmla="*/ 0 w 67"/>
                  <a:gd name="T7" fmla="*/ 8 h 11"/>
                  <a:gd name="T8" fmla="*/ 66 w 67"/>
                  <a:gd name="T9" fmla="*/ 0 h 11"/>
                  <a:gd name="T10" fmla="*/ 66 w 67"/>
                  <a:gd name="T11" fmla="*/ 0 h 11"/>
                </a:gdLst>
                <a:ahLst/>
                <a:cxnLst>
                  <a:cxn ang="0">
                    <a:pos x="T0" y="T1"/>
                  </a:cxn>
                  <a:cxn ang="0">
                    <a:pos x="T2" y="T3"/>
                  </a:cxn>
                  <a:cxn ang="0">
                    <a:pos x="T4" y="T5"/>
                  </a:cxn>
                  <a:cxn ang="0">
                    <a:pos x="T6" y="T7"/>
                  </a:cxn>
                  <a:cxn ang="0">
                    <a:pos x="T8" y="T9"/>
                  </a:cxn>
                  <a:cxn ang="0">
                    <a:pos x="T10" y="T11"/>
                  </a:cxn>
                </a:cxnLst>
                <a:rect l="0" t="0" r="r" b="b"/>
                <a:pathLst>
                  <a:path w="67" h="11">
                    <a:moveTo>
                      <a:pt x="66" y="0"/>
                    </a:moveTo>
                    <a:lnTo>
                      <a:pt x="67" y="4"/>
                    </a:lnTo>
                    <a:lnTo>
                      <a:pt x="0" y="11"/>
                    </a:lnTo>
                    <a:lnTo>
                      <a:pt x="0" y="8"/>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2" name="Freeform 1397"/>
              <p:cNvSpPr/>
              <p:nvPr/>
            </p:nvSpPr>
            <p:spPr bwMode="auto">
              <a:xfrm>
                <a:off x="4106864" y="7140576"/>
                <a:ext cx="112713" cy="23813"/>
              </a:xfrm>
              <a:custGeom>
                <a:avLst/>
                <a:gdLst>
                  <a:gd name="T0" fmla="*/ 0 w 71"/>
                  <a:gd name="T1" fmla="*/ 8 h 15"/>
                  <a:gd name="T2" fmla="*/ 68 w 71"/>
                  <a:gd name="T3" fmla="*/ 0 h 15"/>
                  <a:gd name="T4" fmla="*/ 70 w 71"/>
                  <a:gd name="T5" fmla="*/ 0 h 15"/>
                  <a:gd name="T6" fmla="*/ 71 w 71"/>
                  <a:gd name="T7" fmla="*/ 9 h 15"/>
                  <a:gd name="T8" fmla="*/ 1 w 71"/>
                  <a:gd name="T9" fmla="*/ 15 h 15"/>
                  <a:gd name="T10" fmla="*/ 0 w 71"/>
                  <a:gd name="T11" fmla="*/ 8 h 15"/>
                  <a:gd name="T12" fmla="*/ 0 w 71"/>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71" h="15">
                    <a:moveTo>
                      <a:pt x="0" y="8"/>
                    </a:moveTo>
                    <a:lnTo>
                      <a:pt x="68" y="0"/>
                    </a:lnTo>
                    <a:lnTo>
                      <a:pt x="70" y="0"/>
                    </a:lnTo>
                    <a:lnTo>
                      <a:pt x="71" y="9"/>
                    </a:lnTo>
                    <a:lnTo>
                      <a:pt x="1" y="15"/>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3" name="Freeform 1398"/>
              <p:cNvSpPr/>
              <p:nvPr/>
            </p:nvSpPr>
            <p:spPr bwMode="auto">
              <a:xfrm>
                <a:off x="4021139" y="7102476"/>
                <a:ext cx="93663" cy="34925"/>
              </a:xfrm>
              <a:custGeom>
                <a:avLst/>
                <a:gdLst>
                  <a:gd name="T0" fmla="*/ 3 w 54"/>
                  <a:gd name="T1" fmla="*/ 0 h 20"/>
                  <a:gd name="T2" fmla="*/ 8 w 54"/>
                  <a:gd name="T3" fmla="*/ 9 h 20"/>
                  <a:gd name="T4" fmla="*/ 8 w 54"/>
                  <a:gd name="T5" fmla="*/ 9 h 20"/>
                  <a:gd name="T6" fmla="*/ 8 w 54"/>
                  <a:gd name="T7" fmla="*/ 9 h 20"/>
                  <a:gd name="T8" fmla="*/ 10 w 54"/>
                  <a:gd name="T9" fmla="*/ 9 h 20"/>
                  <a:gd name="T10" fmla="*/ 10 w 54"/>
                  <a:gd name="T11" fmla="*/ 9 h 20"/>
                  <a:gd name="T12" fmla="*/ 16 w 54"/>
                  <a:gd name="T13" fmla="*/ 11 h 20"/>
                  <a:gd name="T14" fmla="*/ 16 w 54"/>
                  <a:gd name="T15" fmla="*/ 11 h 20"/>
                  <a:gd name="T16" fmla="*/ 32 w 54"/>
                  <a:gd name="T17" fmla="*/ 13 h 20"/>
                  <a:gd name="T18" fmla="*/ 32 w 54"/>
                  <a:gd name="T19" fmla="*/ 13 h 20"/>
                  <a:gd name="T20" fmla="*/ 54 w 54"/>
                  <a:gd name="T21" fmla="*/ 16 h 20"/>
                  <a:gd name="T22" fmla="*/ 54 w 54"/>
                  <a:gd name="T23" fmla="*/ 16 h 20"/>
                  <a:gd name="T24" fmla="*/ 54 w 54"/>
                  <a:gd name="T25" fmla="*/ 20 h 20"/>
                  <a:gd name="T26" fmla="*/ 15 w 54"/>
                  <a:gd name="T27" fmla="*/ 14 h 20"/>
                  <a:gd name="T28" fmla="*/ 15 w 54"/>
                  <a:gd name="T29" fmla="*/ 14 h 20"/>
                  <a:gd name="T30" fmla="*/ 5 w 54"/>
                  <a:gd name="T31" fmla="*/ 11 h 20"/>
                  <a:gd name="T32" fmla="*/ 5 w 54"/>
                  <a:gd name="T33" fmla="*/ 11 h 20"/>
                  <a:gd name="T34" fmla="*/ 5 w 54"/>
                  <a:gd name="T35" fmla="*/ 11 h 20"/>
                  <a:gd name="T36" fmla="*/ 0 w 54"/>
                  <a:gd name="T37" fmla="*/ 1 h 20"/>
                  <a:gd name="T38" fmla="*/ 0 w 54"/>
                  <a:gd name="T39" fmla="*/ 1 h 20"/>
                  <a:gd name="T40" fmla="*/ 3 w 54"/>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20">
                    <a:moveTo>
                      <a:pt x="3" y="0"/>
                    </a:moveTo>
                    <a:cubicBezTo>
                      <a:pt x="8" y="9"/>
                      <a:pt x="8" y="9"/>
                      <a:pt x="8" y="9"/>
                    </a:cubicBezTo>
                    <a:cubicBezTo>
                      <a:pt x="8" y="9"/>
                      <a:pt x="8" y="9"/>
                      <a:pt x="8" y="9"/>
                    </a:cubicBezTo>
                    <a:cubicBezTo>
                      <a:pt x="8" y="9"/>
                      <a:pt x="8" y="9"/>
                      <a:pt x="8" y="9"/>
                    </a:cubicBezTo>
                    <a:cubicBezTo>
                      <a:pt x="9" y="9"/>
                      <a:pt x="9" y="9"/>
                      <a:pt x="10" y="9"/>
                    </a:cubicBezTo>
                    <a:cubicBezTo>
                      <a:pt x="10" y="9"/>
                      <a:pt x="10" y="9"/>
                      <a:pt x="10" y="9"/>
                    </a:cubicBezTo>
                    <a:cubicBezTo>
                      <a:pt x="11" y="10"/>
                      <a:pt x="13" y="10"/>
                      <a:pt x="16" y="11"/>
                    </a:cubicBezTo>
                    <a:cubicBezTo>
                      <a:pt x="16" y="11"/>
                      <a:pt x="16" y="11"/>
                      <a:pt x="16" y="11"/>
                    </a:cubicBezTo>
                    <a:cubicBezTo>
                      <a:pt x="20" y="12"/>
                      <a:pt x="26" y="13"/>
                      <a:pt x="32" y="13"/>
                    </a:cubicBezTo>
                    <a:cubicBezTo>
                      <a:pt x="32" y="13"/>
                      <a:pt x="32" y="13"/>
                      <a:pt x="32" y="13"/>
                    </a:cubicBezTo>
                    <a:cubicBezTo>
                      <a:pt x="43" y="15"/>
                      <a:pt x="54" y="16"/>
                      <a:pt x="54" y="16"/>
                    </a:cubicBezTo>
                    <a:cubicBezTo>
                      <a:pt x="54" y="16"/>
                      <a:pt x="54" y="16"/>
                      <a:pt x="54" y="16"/>
                    </a:cubicBezTo>
                    <a:cubicBezTo>
                      <a:pt x="54" y="20"/>
                      <a:pt x="54" y="20"/>
                      <a:pt x="54" y="20"/>
                    </a:cubicBezTo>
                    <a:cubicBezTo>
                      <a:pt x="54" y="20"/>
                      <a:pt x="29" y="17"/>
                      <a:pt x="15" y="14"/>
                    </a:cubicBezTo>
                    <a:cubicBezTo>
                      <a:pt x="15" y="14"/>
                      <a:pt x="15" y="14"/>
                      <a:pt x="15" y="14"/>
                    </a:cubicBezTo>
                    <a:cubicBezTo>
                      <a:pt x="10" y="13"/>
                      <a:pt x="7" y="13"/>
                      <a:pt x="5" y="11"/>
                    </a:cubicBezTo>
                    <a:cubicBezTo>
                      <a:pt x="5" y="11"/>
                      <a:pt x="5" y="11"/>
                      <a:pt x="5" y="11"/>
                    </a:cubicBezTo>
                    <a:cubicBezTo>
                      <a:pt x="5" y="11"/>
                      <a:pt x="5" y="11"/>
                      <a:pt x="5" y="11"/>
                    </a:cubicBezTo>
                    <a:cubicBezTo>
                      <a:pt x="0" y="1"/>
                      <a:pt x="0" y="1"/>
                      <a:pt x="0" y="1"/>
                    </a:cubicBezTo>
                    <a:cubicBezTo>
                      <a:pt x="0" y="1"/>
                      <a:pt x="0" y="1"/>
                      <a:pt x="0" y="1"/>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4" name="Freeform 1399"/>
              <p:cNvSpPr/>
              <p:nvPr/>
            </p:nvSpPr>
            <p:spPr bwMode="auto">
              <a:xfrm>
                <a:off x="4017964" y="7096126"/>
                <a:ext cx="101600" cy="44450"/>
              </a:xfrm>
              <a:custGeom>
                <a:avLst/>
                <a:gdLst>
                  <a:gd name="T0" fmla="*/ 56 w 58"/>
                  <a:gd name="T1" fmla="*/ 24 h 25"/>
                  <a:gd name="T2" fmla="*/ 55 w 58"/>
                  <a:gd name="T3" fmla="*/ 24 h 25"/>
                  <a:gd name="T4" fmla="*/ 55 w 58"/>
                  <a:gd name="T5" fmla="*/ 24 h 25"/>
                  <a:gd name="T6" fmla="*/ 55 w 58"/>
                  <a:gd name="T7" fmla="*/ 24 h 25"/>
                  <a:gd name="T8" fmla="*/ 55 w 58"/>
                  <a:gd name="T9" fmla="*/ 24 h 25"/>
                  <a:gd name="T10" fmla="*/ 52 w 58"/>
                  <a:gd name="T11" fmla="*/ 24 h 25"/>
                  <a:gd name="T12" fmla="*/ 52 w 58"/>
                  <a:gd name="T13" fmla="*/ 24 h 25"/>
                  <a:gd name="T14" fmla="*/ 41 w 58"/>
                  <a:gd name="T15" fmla="*/ 23 h 25"/>
                  <a:gd name="T16" fmla="*/ 41 w 58"/>
                  <a:gd name="T17" fmla="*/ 23 h 25"/>
                  <a:gd name="T18" fmla="*/ 16 w 58"/>
                  <a:gd name="T19" fmla="*/ 19 h 25"/>
                  <a:gd name="T20" fmla="*/ 16 w 58"/>
                  <a:gd name="T21" fmla="*/ 19 h 25"/>
                  <a:gd name="T22" fmla="*/ 6 w 58"/>
                  <a:gd name="T23" fmla="*/ 16 h 25"/>
                  <a:gd name="T24" fmla="*/ 6 w 58"/>
                  <a:gd name="T25" fmla="*/ 16 h 25"/>
                  <a:gd name="T26" fmla="*/ 5 w 58"/>
                  <a:gd name="T27" fmla="*/ 15 h 25"/>
                  <a:gd name="T28" fmla="*/ 0 w 58"/>
                  <a:gd name="T29" fmla="*/ 5 h 25"/>
                  <a:gd name="T30" fmla="*/ 2 w 58"/>
                  <a:gd name="T31" fmla="*/ 5 h 25"/>
                  <a:gd name="T32" fmla="*/ 1 w 58"/>
                  <a:gd name="T33" fmla="*/ 2 h 25"/>
                  <a:gd name="T34" fmla="*/ 4 w 58"/>
                  <a:gd name="T35" fmla="*/ 1 h 25"/>
                  <a:gd name="T36" fmla="*/ 6 w 58"/>
                  <a:gd name="T37" fmla="*/ 0 h 25"/>
                  <a:gd name="T38" fmla="*/ 11 w 58"/>
                  <a:gd name="T39" fmla="*/ 10 h 25"/>
                  <a:gd name="T40" fmla="*/ 12 w 58"/>
                  <a:gd name="T41" fmla="*/ 11 h 25"/>
                  <a:gd name="T42" fmla="*/ 12 w 58"/>
                  <a:gd name="T43" fmla="*/ 11 h 25"/>
                  <a:gd name="T44" fmla="*/ 18 w 58"/>
                  <a:gd name="T45" fmla="*/ 12 h 25"/>
                  <a:gd name="T46" fmla="*/ 18 w 58"/>
                  <a:gd name="T47" fmla="*/ 12 h 25"/>
                  <a:gd name="T48" fmla="*/ 34 w 58"/>
                  <a:gd name="T49" fmla="*/ 14 h 25"/>
                  <a:gd name="T50" fmla="*/ 34 w 58"/>
                  <a:gd name="T51" fmla="*/ 14 h 25"/>
                  <a:gd name="T52" fmla="*/ 57 w 58"/>
                  <a:gd name="T53" fmla="*/ 17 h 25"/>
                  <a:gd name="T54" fmla="*/ 57 w 58"/>
                  <a:gd name="T55" fmla="*/ 17 h 25"/>
                  <a:gd name="T56" fmla="*/ 58 w 58"/>
                  <a:gd name="T57" fmla="*/ 17 h 25"/>
                  <a:gd name="T58" fmla="*/ 58 w 58"/>
                  <a:gd name="T59" fmla="*/ 25 h 25"/>
                  <a:gd name="T60" fmla="*/ 56 w 58"/>
                  <a:gd name="T6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25">
                    <a:moveTo>
                      <a:pt x="56" y="24"/>
                    </a:moveTo>
                    <a:cubicBezTo>
                      <a:pt x="56" y="24"/>
                      <a:pt x="56" y="24"/>
                      <a:pt x="55" y="24"/>
                    </a:cubicBezTo>
                    <a:cubicBezTo>
                      <a:pt x="55" y="24"/>
                      <a:pt x="55" y="24"/>
                      <a:pt x="55" y="24"/>
                    </a:cubicBezTo>
                    <a:cubicBezTo>
                      <a:pt x="55" y="24"/>
                      <a:pt x="55" y="24"/>
                      <a:pt x="55" y="24"/>
                    </a:cubicBezTo>
                    <a:cubicBezTo>
                      <a:pt x="55" y="24"/>
                      <a:pt x="55" y="24"/>
                      <a:pt x="55" y="24"/>
                    </a:cubicBezTo>
                    <a:cubicBezTo>
                      <a:pt x="54" y="24"/>
                      <a:pt x="53" y="24"/>
                      <a:pt x="52" y="24"/>
                    </a:cubicBezTo>
                    <a:cubicBezTo>
                      <a:pt x="52" y="24"/>
                      <a:pt x="52" y="24"/>
                      <a:pt x="52" y="24"/>
                    </a:cubicBezTo>
                    <a:cubicBezTo>
                      <a:pt x="49" y="24"/>
                      <a:pt x="45" y="23"/>
                      <a:pt x="41" y="23"/>
                    </a:cubicBezTo>
                    <a:cubicBezTo>
                      <a:pt x="41" y="23"/>
                      <a:pt x="41" y="23"/>
                      <a:pt x="41" y="23"/>
                    </a:cubicBezTo>
                    <a:cubicBezTo>
                      <a:pt x="33" y="22"/>
                      <a:pt x="24" y="21"/>
                      <a:pt x="16" y="19"/>
                    </a:cubicBezTo>
                    <a:cubicBezTo>
                      <a:pt x="16" y="19"/>
                      <a:pt x="16" y="19"/>
                      <a:pt x="16" y="19"/>
                    </a:cubicBezTo>
                    <a:cubicBezTo>
                      <a:pt x="12" y="18"/>
                      <a:pt x="8" y="18"/>
                      <a:pt x="6" y="16"/>
                    </a:cubicBezTo>
                    <a:cubicBezTo>
                      <a:pt x="6" y="16"/>
                      <a:pt x="6" y="16"/>
                      <a:pt x="6" y="16"/>
                    </a:cubicBezTo>
                    <a:cubicBezTo>
                      <a:pt x="5" y="15"/>
                      <a:pt x="5" y="15"/>
                      <a:pt x="5" y="15"/>
                    </a:cubicBezTo>
                    <a:cubicBezTo>
                      <a:pt x="0" y="5"/>
                      <a:pt x="0" y="5"/>
                      <a:pt x="0" y="5"/>
                    </a:cubicBezTo>
                    <a:cubicBezTo>
                      <a:pt x="2" y="5"/>
                      <a:pt x="2" y="5"/>
                      <a:pt x="2" y="5"/>
                    </a:cubicBezTo>
                    <a:cubicBezTo>
                      <a:pt x="1" y="2"/>
                      <a:pt x="1" y="2"/>
                      <a:pt x="1" y="2"/>
                    </a:cubicBezTo>
                    <a:cubicBezTo>
                      <a:pt x="4" y="1"/>
                      <a:pt x="4" y="1"/>
                      <a:pt x="4" y="1"/>
                    </a:cubicBezTo>
                    <a:cubicBezTo>
                      <a:pt x="6" y="0"/>
                      <a:pt x="6" y="0"/>
                      <a:pt x="6" y="0"/>
                    </a:cubicBezTo>
                    <a:cubicBezTo>
                      <a:pt x="11" y="10"/>
                      <a:pt x="11" y="10"/>
                      <a:pt x="11" y="10"/>
                    </a:cubicBezTo>
                    <a:cubicBezTo>
                      <a:pt x="11" y="10"/>
                      <a:pt x="12" y="10"/>
                      <a:pt x="12" y="11"/>
                    </a:cubicBezTo>
                    <a:cubicBezTo>
                      <a:pt x="12" y="11"/>
                      <a:pt x="12" y="11"/>
                      <a:pt x="12" y="11"/>
                    </a:cubicBezTo>
                    <a:cubicBezTo>
                      <a:pt x="14" y="11"/>
                      <a:pt x="16" y="11"/>
                      <a:pt x="18" y="12"/>
                    </a:cubicBezTo>
                    <a:cubicBezTo>
                      <a:pt x="18" y="12"/>
                      <a:pt x="18" y="12"/>
                      <a:pt x="18" y="12"/>
                    </a:cubicBezTo>
                    <a:cubicBezTo>
                      <a:pt x="22" y="13"/>
                      <a:pt x="28" y="14"/>
                      <a:pt x="34" y="14"/>
                    </a:cubicBezTo>
                    <a:cubicBezTo>
                      <a:pt x="34" y="14"/>
                      <a:pt x="34" y="14"/>
                      <a:pt x="34" y="14"/>
                    </a:cubicBezTo>
                    <a:cubicBezTo>
                      <a:pt x="46" y="16"/>
                      <a:pt x="56" y="17"/>
                      <a:pt x="57" y="17"/>
                    </a:cubicBezTo>
                    <a:cubicBezTo>
                      <a:pt x="57" y="17"/>
                      <a:pt x="57" y="17"/>
                      <a:pt x="57" y="17"/>
                    </a:cubicBezTo>
                    <a:cubicBezTo>
                      <a:pt x="58" y="17"/>
                      <a:pt x="58" y="17"/>
                      <a:pt x="58" y="17"/>
                    </a:cubicBezTo>
                    <a:cubicBezTo>
                      <a:pt x="58" y="25"/>
                      <a:pt x="58" y="25"/>
                      <a:pt x="58" y="25"/>
                    </a:cubicBezTo>
                    <a:cubicBezTo>
                      <a:pt x="56" y="24"/>
                      <a:pt x="56" y="24"/>
                      <a:pt x="5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5" name="Freeform 1400"/>
              <p:cNvSpPr/>
              <p:nvPr/>
            </p:nvSpPr>
            <p:spPr bwMode="auto">
              <a:xfrm>
                <a:off x="4005264" y="7104063"/>
                <a:ext cx="33338" cy="26988"/>
              </a:xfrm>
              <a:custGeom>
                <a:avLst/>
                <a:gdLst>
                  <a:gd name="T0" fmla="*/ 21 w 21"/>
                  <a:gd name="T1" fmla="*/ 10 h 17"/>
                  <a:gd name="T2" fmla="*/ 9 w 21"/>
                  <a:gd name="T3" fmla="*/ 17 h 17"/>
                  <a:gd name="T4" fmla="*/ 7 w 21"/>
                  <a:gd name="T5" fmla="*/ 15 h 17"/>
                  <a:gd name="T6" fmla="*/ 13 w 21"/>
                  <a:gd name="T7" fmla="*/ 10 h 17"/>
                  <a:gd name="T8" fmla="*/ 0 w 21"/>
                  <a:gd name="T9" fmla="*/ 3 h 17"/>
                  <a:gd name="T10" fmla="*/ 2 w 21"/>
                  <a:gd name="T11" fmla="*/ 0 h 17"/>
                  <a:gd name="T12" fmla="*/ 21 w 21"/>
                  <a:gd name="T13" fmla="*/ 10 h 17"/>
                  <a:gd name="T14" fmla="*/ 21 w 21"/>
                  <a:gd name="T15" fmla="*/ 1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21" y="10"/>
                    </a:moveTo>
                    <a:lnTo>
                      <a:pt x="9" y="17"/>
                    </a:lnTo>
                    <a:lnTo>
                      <a:pt x="7" y="15"/>
                    </a:lnTo>
                    <a:lnTo>
                      <a:pt x="13" y="10"/>
                    </a:lnTo>
                    <a:lnTo>
                      <a:pt x="0" y="3"/>
                    </a:lnTo>
                    <a:lnTo>
                      <a:pt x="2" y="0"/>
                    </a:lnTo>
                    <a:lnTo>
                      <a:pt x="21" y="10"/>
                    </a:lnTo>
                    <a:lnTo>
                      <a:pt x="2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6" name="Freeform 1401"/>
              <p:cNvSpPr/>
              <p:nvPr/>
            </p:nvSpPr>
            <p:spPr bwMode="auto">
              <a:xfrm>
                <a:off x="4000501" y="7099301"/>
                <a:ext cx="42863" cy="38100"/>
              </a:xfrm>
              <a:custGeom>
                <a:avLst/>
                <a:gdLst>
                  <a:gd name="T0" fmla="*/ 7 w 27"/>
                  <a:gd name="T1" fmla="*/ 17 h 24"/>
                  <a:gd name="T2" fmla="*/ 12 w 27"/>
                  <a:gd name="T3" fmla="*/ 13 h 24"/>
                  <a:gd name="T4" fmla="*/ 0 w 27"/>
                  <a:gd name="T5" fmla="*/ 7 h 24"/>
                  <a:gd name="T6" fmla="*/ 4 w 27"/>
                  <a:gd name="T7" fmla="*/ 0 h 24"/>
                  <a:gd name="T8" fmla="*/ 25 w 27"/>
                  <a:gd name="T9" fmla="*/ 10 h 24"/>
                  <a:gd name="T10" fmla="*/ 24 w 27"/>
                  <a:gd name="T11" fmla="*/ 13 h 24"/>
                  <a:gd name="T12" fmla="*/ 25 w 27"/>
                  <a:gd name="T13" fmla="*/ 10 h 24"/>
                  <a:gd name="T14" fmla="*/ 27 w 27"/>
                  <a:gd name="T15" fmla="*/ 12 h 24"/>
                  <a:gd name="T16" fmla="*/ 12 w 27"/>
                  <a:gd name="T17" fmla="*/ 24 h 24"/>
                  <a:gd name="T18" fmla="*/ 7 w 27"/>
                  <a:gd name="T19" fmla="*/ 17 h 24"/>
                  <a:gd name="T20" fmla="*/ 7 w 27"/>
                  <a:gd name="T2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4">
                    <a:moveTo>
                      <a:pt x="7" y="17"/>
                    </a:moveTo>
                    <a:lnTo>
                      <a:pt x="12" y="13"/>
                    </a:lnTo>
                    <a:lnTo>
                      <a:pt x="0" y="7"/>
                    </a:lnTo>
                    <a:lnTo>
                      <a:pt x="4" y="0"/>
                    </a:lnTo>
                    <a:lnTo>
                      <a:pt x="25" y="10"/>
                    </a:lnTo>
                    <a:lnTo>
                      <a:pt x="24" y="13"/>
                    </a:lnTo>
                    <a:lnTo>
                      <a:pt x="25" y="10"/>
                    </a:lnTo>
                    <a:lnTo>
                      <a:pt x="27" y="12"/>
                    </a:lnTo>
                    <a:lnTo>
                      <a:pt x="12" y="24"/>
                    </a:lnTo>
                    <a:lnTo>
                      <a:pt x="7" y="17"/>
                    </a:lnTo>
                    <a:lnTo>
                      <a:pt x="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7" name="Freeform 1402"/>
              <p:cNvSpPr/>
              <p:nvPr/>
            </p:nvSpPr>
            <p:spPr bwMode="auto">
              <a:xfrm>
                <a:off x="4197351" y="7061201"/>
                <a:ext cx="76200" cy="58738"/>
              </a:xfrm>
              <a:custGeom>
                <a:avLst/>
                <a:gdLst>
                  <a:gd name="T0" fmla="*/ 11 w 44"/>
                  <a:gd name="T1" fmla="*/ 28 h 33"/>
                  <a:gd name="T2" fmla="*/ 31 w 44"/>
                  <a:gd name="T3" fmla="*/ 17 h 33"/>
                  <a:gd name="T4" fmla="*/ 31 w 44"/>
                  <a:gd name="T5" fmla="*/ 17 h 33"/>
                  <a:gd name="T6" fmla="*/ 32 w 44"/>
                  <a:gd name="T7" fmla="*/ 16 h 33"/>
                  <a:gd name="T8" fmla="*/ 32 w 44"/>
                  <a:gd name="T9" fmla="*/ 16 h 33"/>
                  <a:gd name="T10" fmla="*/ 40 w 44"/>
                  <a:gd name="T11" fmla="*/ 8 h 33"/>
                  <a:gd name="T12" fmla="*/ 39 w 44"/>
                  <a:gd name="T13" fmla="*/ 0 h 33"/>
                  <a:gd name="T14" fmla="*/ 39 w 44"/>
                  <a:gd name="T15" fmla="*/ 0 h 33"/>
                  <a:gd name="T16" fmla="*/ 43 w 44"/>
                  <a:gd name="T17" fmla="*/ 0 h 33"/>
                  <a:gd name="T18" fmla="*/ 44 w 44"/>
                  <a:gd name="T19" fmla="*/ 9 h 33"/>
                  <a:gd name="T20" fmla="*/ 34 w 44"/>
                  <a:gd name="T21" fmla="*/ 19 h 33"/>
                  <a:gd name="T22" fmla="*/ 33 w 44"/>
                  <a:gd name="T23" fmla="*/ 20 h 33"/>
                  <a:gd name="T24" fmla="*/ 33 w 44"/>
                  <a:gd name="T25" fmla="*/ 20 h 33"/>
                  <a:gd name="T26" fmla="*/ 0 w 44"/>
                  <a:gd name="T27" fmla="*/ 33 h 33"/>
                  <a:gd name="T28" fmla="*/ 0 w 44"/>
                  <a:gd name="T29" fmla="*/ 33 h 33"/>
                  <a:gd name="T30" fmla="*/ 0 w 44"/>
                  <a:gd name="T31" fmla="*/ 30 h 33"/>
                  <a:gd name="T32" fmla="*/ 0 w 44"/>
                  <a:gd name="T33" fmla="*/ 30 h 33"/>
                  <a:gd name="T34" fmla="*/ 0 w 44"/>
                  <a:gd name="T35" fmla="*/ 30 h 33"/>
                  <a:gd name="T36" fmla="*/ 11 w 44"/>
                  <a:gd name="T3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33">
                    <a:moveTo>
                      <a:pt x="11" y="28"/>
                    </a:moveTo>
                    <a:cubicBezTo>
                      <a:pt x="17" y="26"/>
                      <a:pt x="25" y="23"/>
                      <a:pt x="31" y="17"/>
                    </a:cubicBezTo>
                    <a:cubicBezTo>
                      <a:pt x="31" y="17"/>
                      <a:pt x="31" y="17"/>
                      <a:pt x="31" y="17"/>
                    </a:cubicBezTo>
                    <a:cubicBezTo>
                      <a:pt x="31" y="17"/>
                      <a:pt x="31" y="17"/>
                      <a:pt x="32" y="16"/>
                    </a:cubicBezTo>
                    <a:cubicBezTo>
                      <a:pt x="32" y="16"/>
                      <a:pt x="32" y="16"/>
                      <a:pt x="32" y="16"/>
                    </a:cubicBezTo>
                    <a:cubicBezTo>
                      <a:pt x="40" y="8"/>
                      <a:pt x="40" y="8"/>
                      <a:pt x="40" y="8"/>
                    </a:cubicBezTo>
                    <a:cubicBezTo>
                      <a:pt x="39" y="0"/>
                      <a:pt x="39" y="0"/>
                      <a:pt x="39" y="0"/>
                    </a:cubicBezTo>
                    <a:cubicBezTo>
                      <a:pt x="39" y="0"/>
                      <a:pt x="39" y="0"/>
                      <a:pt x="39" y="0"/>
                    </a:cubicBezTo>
                    <a:cubicBezTo>
                      <a:pt x="43" y="0"/>
                      <a:pt x="43" y="0"/>
                      <a:pt x="43" y="0"/>
                    </a:cubicBezTo>
                    <a:cubicBezTo>
                      <a:pt x="44" y="9"/>
                      <a:pt x="44" y="9"/>
                      <a:pt x="44" y="9"/>
                    </a:cubicBezTo>
                    <a:cubicBezTo>
                      <a:pt x="34" y="19"/>
                      <a:pt x="34" y="19"/>
                      <a:pt x="34" y="19"/>
                    </a:cubicBezTo>
                    <a:cubicBezTo>
                      <a:pt x="34" y="19"/>
                      <a:pt x="34" y="19"/>
                      <a:pt x="33" y="20"/>
                    </a:cubicBezTo>
                    <a:cubicBezTo>
                      <a:pt x="33" y="20"/>
                      <a:pt x="33" y="20"/>
                      <a:pt x="33" y="20"/>
                    </a:cubicBezTo>
                    <a:cubicBezTo>
                      <a:pt x="20" y="33"/>
                      <a:pt x="0" y="33"/>
                      <a:pt x="0" y="33"/>
                    </a:cubicBezTo>
                    <a:cubicBezTo>
                      <a:pt x="0" y="33"/>
                      <a:pt x="0" y="33"/>
                      <a:pt x="0" y="33"/>
                    </a:cubicBezTo>
                    <a:cubicBezTo>
                      <a:pt x="0" y="30"/>
                      <a:pt x="0" y="30"/>
                      <a:pt x="0" y="30"/>
                    </a:cubicBezTo>
                    <a:cubicBezTo>
                      <a:pt x="0" y="30"/>
                      <a:pt x="0" y="30"/>
                      <a:pt x="0" y="30"/>
                    </a:cubicBezTo>
                    <a:cubicBezTo>
                      <a:pt x="0" y="30"/>
                      <a:pt x="0" y="30"/>
                      <a:pt x="0" y="30"/>
                    </a:cubicBezTo>
                    <a:cubicBezTo>
                      <a:pt x="0" y="30"/>
                      <a:pt x="5" y="29"/>
                      <a:pt x="1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8" name="Freeform 1403"/>
              <p:cNvSpPr>
                <a:spLocks noEditPoints="1"/>
              </p:cNvSpPr>
              <p:nvPr/>
            </p:nvSpPr>
            <p:spPr bwMode="auto">
              <a:xfrm>
                <a:off x="4194176" y="7056438"/>
                <a:ext cx="82550" cy="66675"/>
              </a:xfrm>
              <a:custGeom>
                <a:avLst/>
                <a:gdLst>
                  <a:gd name="T0" fmla="*/ 0 w 48"/>
                  <a:gd name="T1" fmla="*/ 36 h 38"/>
                  <a:gd name="T2" fmla="*/ 0 w 48"/>
                  <a:gd name="T3" fmla="*/ 32 h 38"/>
                  <a:gd name="T4" fmla="*/ 0 w 48"/>
                  <a:gd name="T5" fmla="*/ 31 h 38"/>
                  <a:gd name="T6" fmla="*/ 1 w 48"/>
                  <a:gd name="T7" fmla="*/ 31 h 38"/>
                  <a:gd name="T8" fmla="*/ 1 w 48"/>
                  <a:gd name="T9" fmla="*/ 31 h 38"/>
                  <a:gd name="T10" fmla="*/ 1 w 48"/>
                  <a:gd name="T11" fmla="*/ 31 h 38"/>
                  <a:gd name="T12" fmla="*/ 1 w 48"/>
                  <a:gd name="T13" fmla="*/ 31 h 38"/>
                  <a:gd name="T14" fmla="*/ 2 w 48"/>
                  <a:gd name="T15" fmla="*/ 31 h 38"/>
                  <a:gd name="T16" fmla="*/ 2 w 48"/>
                  <a:gd name="T17" fmla="*/ 31 h 38"/>
                  <a:gd name="T18" fmla="*/ 2 w 48"/>
                  <a:gd name="T19" fmla="*/ 31 h 38"/>
                  <a:gd name="T20" fmla="*/ 2 w 48"/>
                  <a:gd name="T21" fmla="*/ 31 h 38"/>
                  <a:gd name="T22" fmla="*/ 2 w 48"/>
                  <a:gd name="T23" fmla="*/ 31 h 38"/>
                  <a:gd name="T24" fmla="*/ 2 w 48"/>
                  <a:gd name="T25" fmla="*/ 31 h 38"/>
                  <a:gd name="T26" fmla="*/ 3 w 48"/>
                  <a:gd name="T27" fmla="*/ 31 h 38"/>
                  <a:gd name="T28" fmla="*/ 3 w 48"/>
                  <a:gd name="T29" fmla="*/ 31 h 38"/>
                  <a:gd name="T30" fmla="*/ 5 w 48"/>
                  <a:gd name="T31" fmla="*/ 30 h 38"/>
                  <a:gd name="T32" fmla="*/ 5 w 48"/>
                  <a:gd name="T33" fmla="*/ 30 h 38"/>
                  <a:gd name="T34" fmla="*/ 12 w 48"/>
                  <a:gd name="T35" fmla="*/ 29 h 38"/>
                  <a:gd name="T36" fmla="*/ 12 w 48"/>
                  <a:gd name="T37" fmla="*/ 29 h 38"/>
                  <a:gd name="T38" fmla="*/ 31 w 48"/>
                  <a:gd name="T39" fmla="*/ 19 h 38"/>
                  <a:gd name="T40" fmla="*/ 31 w 48"/>
                  <a:gd name="T41" fmla="*/ 19 h 38"/>
                  <a:gd name="T42" fmla="*/ 32 w 48"/>
                  <a:gd name="T43" fmla="*/ 18 h 38"/>
                  <a:gd name="T44" fmla="*/ 32 w 48"/>
                  <a:gd name="T45" fmla="*/ 18 h 38"/>
                  <a:gd name="T46" fmla="*/ 40 w 48"/>
                  <a:gd name="T47" fmla="*/ 10 h 38"/>
                  <a:gd name="T48" fmla="*/ 39 w 48"/>
                  <a:gd name="T49" fmla="*/ 4 h 38"/>
                  <a:gd name="T50" fmla="*/ 34 w 48"/>
                  <a:gd name="T51" fmla="*/ 2 h 38"/>
                  <a:gd name="T52" fmla="*/ 46 w 48"/>
                  <a:gd name="T53" fmla="*/ 0 h 38"/>
                  <a:gd name="T54" fmla="*/ 48 w 48"/>
                  <a:gd name="T55" fmla="*/ 13 h 38"/>
                  <a:gd name="T56" fmla="*/ 38 w 48"/>
                  <a:gd name="T57" fmla="*/ 23 h 38"/>
                  <a:gd name="T58" fmla="*/ 37 w 48"/>
                  <a:gd name="T59" fmla="*/ 24 h 38"/>
                  <a:gd name="T60" fmla="*/ 37 w 48"/>
                  <a:gd name="T61" fmla="*/ 24 h 38"/>
                  <a:gd name="T62" fmla="*/ 2 w 48"/>
                  <a:gd name="T63" fmla="*/ 38 h 38"/>
                  <a:gd name="T64" fmla="*/ 2 w 48"/>
                  <a:gd name="T65" fmla="*/ 38 h 38"/>
                  <a:gd name="T66" fmla="*/ 2 w 48"/>
                  <a:gd name="T67" fmla="*/ 38 h 38"/>
                  <a:gd name="T68" fmla="*/ 0 w 48"/>
                  <a:gd name="T69" fmla="*/ 38 h 38"/>
                  <a:gd name="T70" fmla="*/ 0 w 48"/>
                  <a:gd name="T71" fmla="*/ 36 h 38"/>
                  <a:gd name="T72" fmla="*/ 13 w 48"/>
                  <a:gd name="T73" fmla="*/ 32 h 38"/>
                  <a:gd name="T74" fmla="*/ 13 w 48"/>
                  <a:gd name="T75" fmla="*/ 32 h 38"/>
                  <a:gd name="T76" fmla="*/ 13 w 48"/>
                  <a:gd name="T77" fmla="*/ 32 h 38"/>
                  <a:gd name="T78" fmla="*/ 13 w 48"/>
                  <a:gd name="T79" fmla="*/ 31 h 38"/>
                  <a:gd name="T80" fmla="*/ 13 w 48"/>
                  <a:gd name="T8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38">
                    <a:moveTo>
                      <a:pt x="0" y="36"/>
                    </a:moveTo>
                    <a:cubicBezTo>
                      <a:pt x="0" y="32"/>
                      <a:pt x="0" y="32"/>
                      <a:pt x="0" y="32"/>
                    </a:cubicBezTo>
                    <a:cubicBezTo>
                      <a:pt x="0" y="31"/>
                      <a:pt x="0" y="31"/>
                      <a:pt x="0" y="31"/>
                    </a:cubicBezTo>
                    <a:cubicBezTo>
                      <a:pt x="1" y="31"/>
                      <a:pt x="1" y="31"/>
                      <a:pt x="1" y="31"/>
                    </a:cubicBezTo>
                    <a:cubicBezTo>
                      <a:pt x="1" y="31"/>
                      <a:pt x="1" y="31"/>
                      <a:pt x="1" y="31"/>
                    </a:cubicBezTo>
                    <a:cubicBezTo>
                      <a:pt x="1" y="31"/>
                      <a:pt x="1" y="31"/>
                      <a:pt x="1" y="31"/>
                    </a:cubicBezTo>
                    <a:cubicBezTo>
                      <a:pt x="1" y="31"/>
                      <a:pt x="1" y="31"/>
                      <a:pt x="1" y="31"/>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3" y="31"/>
                    </a:cubicBezTo>
                    <a:cubicBezTo>
                      <a:pt x="3" y="31"/>
                      <a:pt x="3" y="31"/>
                      <a:pt x="3" y="31"/>
                    </a:cubicBezTo>
                    <a:cubicBezTo>
                      <a:pt x="3" y="30"/>
                      <a:pt x="4" y="30"/>
                      <a:pt x="5" y="30"/>
                    </a:cubicBezTo>
                    <a:cubicBezTo>
                      <a:pt x="5" y="30"/>
                      <a:pt x="5" y="30"/>
                      <a:pt x="5" y="30"/>
                    </a:cubicBezTo>
                    <a:cubicBezTo>
                      <a:pt x="7" y="30"/>
                      <a:pt x="9" y="30"/>
                      <a:pt x="12" y="29"/>
                    </a:cubicBezTo>
                    <a:cubicBezTo>
                      <a:pt x="12" y="29"/>
                      <a:pt x="12" y="29"/>
                      <a:pt x="12" y="29"/>
                    </a:cubicBezTo>
                    <a:cubicBezTo>
                      <a:pt x="18" y="27"/>
                      <a:pt x="26" y="24"/>
                      <a:pt x="31" y="19"/>
                    </a:cubicBezTo>
                    <a:cubicBezTo>
                      <a:pt x="31" y="19"/>
                      <a:pt x="31" y="19"/>
                      <a:pt x="31" y="19"/>
                    </a:cubicBezTo>
                    <a:cubicBezTo>
                      <a:pt x="32" y="18"/>
                      <a:pt x="32" y="18"/>
                      <a:pt x="32" y="18"/>
                    </a:cubicBezTo>
                    <a:cubicBezTo>
                      <a:pt x="32" y="18"/>
                      <a:pt x="32" y="18"/>
                      <a:pt x="32" y="18"/>
                    </a:cubicBezTo>
                    <a:cubicBezTo>
                      <a:pt x="40" y="10"/>
                      <a:pt x="40" y="10"/>
                      <a:pt x="40" y="10"/>
                    </a:cubicBezTo>
                    <a:cubicBezTo>
                      <a:pt x="39" y="4"/>
                      <a:pt x="39" y="4"/>
                      <a:pt x="39" y="4"/>
                    </a:cubicBezTo>
                    <a:cubicBezTo>
                      <a:pt x="34" y="2"/>
                      <a:pt x="34" y="2"/>
                      <a:pt x="34" y="2"/>
                    </a:cubicBezTo>
                    <a:cubicBezTo>
                      <a:pt x="46" y="0"/>
                      <a:pt x="46" y="0"/>
                      <a:pt x="46" y="0"/>
                    </a:cubicBezTo>
                    <a:cubicBezTo>
                      <a:pt x="48" y="13"/>
                      <a:pt x="48" y="13"/>
                      <a:pt x="48" y="13"/>
                    </a:cubicBezTo>
                    <a:cubicBezTo>
                      <a:pt x="38" y="23"/>
                      <a:pt x="38" y="23"/>
                      <a:pt x="38" y="23"/>
                    </a:cubicBezTo>
                    <a:cubicBezTo>
                      <a:pt x="37" y="23"/>
                      <a:pt x="37" y="24"/>
                      <a:pt x="37" y="24"/>
                    </a:cubicBezTo>
                    <a:cubicBezTo>
                      <a:pt x="37" y="24"/>
                      <a:pt x="37" y="24"/>
                      <a:pt x="37" y="24"/>
                    </a:cubicBezTo>
                    <a:cubicBezTo>
                      <a:pt x="24" y="37"/>
                      <a:pt x="5" y="38"/>
                      <a:pt x="2" y="38"/>
                    </a:cubicBezTo>
                    <a:cubicBezTo>
                      <a:pt x="2" y="38"/>
                      <a:pt x="2" y="38"/>
                      <a:pt x="2" y="38"/>
                    </a:cubicBezTo>
                    <a:cubicBezTo>
                      <a:pt x="2" y="38"/>
                      <a:pt x="2" y="38"/>
                      <a:pt x="2" y="38"/>
                    </a:cubicBezTo>
                    <a:cubicBezTo>
                      <a:pt x="0" y="38"/>
                      <a:pt x="0" y="38"/>
                      <a:pt x="0" y="38"/>
                    </a:cubicBezTo>
                    <a:cubicBezTo>
                      <a:pt x="0" y="36"/>
                      <a:pt x="0" y="36"/>
                      <a:pt x="0" y="36"/>
                    </a:cubicBezTo>
                    <a:close/>
                    <a:moveTo>
                      <a:pt x="13" y="32"/>
                    </a:moveTo>
                    <a:cubicBezTo>
                      <a:pt x="13" y="32"/>
                      <a:pt x="13" y="32"/>
                      <a:pt x="13" y="32"/>
                    </a:cubicBezTo>
                    <a:cubicBezTo>
                      <a:pt x="13" y="32"/>
                      <a:pt x="13" y="32"/>
                      <a:pt x="13" y="32"/>
                    </a:cubicBezTo>
                    <a:cubicBezTo>
                      <a:pt x="13" y="31"/>
                      <a:pt x="13" y="31"/>
                      <a:pt x="13" y="31"/>
                    </a:cubicBezTo>
                    <a:cubicBezTo>
                      <a:pt x="13" y="32"/>
                      <a:pt x="13" y="32"/>
                      <a:pt x="1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9" name="Freeform 1404"/>
              <p:cNvSpPr/>
              <p:nvPr/>
            </p:nvSpPr>
            <p:spPr bwMode="auto">
              <a:xfrm>
                <a:off x="4260851" y="7056438"/>
                <a:ext cx="28575" cy="25400"/>
              </a:xfrm>
              <a:custGeom>
                <a:avLst/>
                <a:gdLst>
                  <a:gd name="T0" fmla="*/ 16 w 18"/>
                  <a:gd name="T1" fmla="*/ 0 h 16"/>
                  <a:gd name="T2" fmla="*/ 18 w 18"/>
                  <a:gd name="T3" fmla="*/ 3 h 16"/>
                  <a:gd name="T4" fmla="*/ 11 w 18"/>
                  <a:gd name="T5" fmla="*/ 10 h 16"/>
                  <a:gd name="T6" fmla="*/ 17 w 18"/>
                  <a:gd name="T7" fmla="*/ 9 h 16"/>
                  <a:gd name="T8" fmla="*/ 18 w 18"/>
                  <a:gd name="T9" fmla="*/ 12 h 16"/>
                  <a:gd name="T10" fmla="*/ 0 w 18"/>
                  <a:gd name="T11" fmla="*/ 16 h 16"/>
                  <a:gd name="T12" fmla="*/ 16 w 18"/>
                  <a:gd name="T13" fmla="*/ 0 h 16"/>
                  <a:gd name="T14" fmla="*/ 16 w 18"/>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6">
                    <a:moveTo>
                      <a:pt x="16" y="0"/>
                    </a:moveTo>
                    <a:lnTo>
                      <a:pt x="18" y="3"/>
                    </a:lnTo>
                    <a:lnTo>
                      <a:pt x="11" y="10"/>
                    </a:lnTo>
                    <a:lnTo>
                      <a:pt x="17" y="9"/>
                    </a:lnTo>
                    <a:lnTo>
                      <a:pt x="18" y="12"/>
                    </a:lnTo>
                    <a:lnTo>
                      <a:pt x="0" y="16"/>
                    </a:lnTo>
                    <a:lnTo>
                      <a:pt x="16" y="0"/>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0" name="Freeform 1405"/>
              <p:cNvSpPr/>
              <p:nvPr/>
            </p:nvSpPr>
            <p:spPr bwMode="auto">
              <a:xfrm>
                <a:off x="4251326" y="7051676"/>
                <a:ext cx="42863" cy="34925"/>
              </a:xfrm>
              <a:custGeom>
                <a:avLst/>
                <a:gdLst>
                  <a:gd name="T0" fmla="*/ 20 w 27"/>
                  <a:gd name="T1" fmla="*/ 2 h 22"/>
                  <a:gd name="T2" fmla="*/ 22 w 27"/>
                  <a:gd name="T3" fmla="*/ 0 h 22"/>
                  <a:gd name="T4" fmla="*/ 27 w 27"/>
                  <a:gd name="T5" fmla="*/ 6 h 22"/>
                  <a:gd name="T6" fmla="*/ 25 w 27"/>
                  <a:gd name="T7" fmla="*/ 8 h 22"/>
                  <a:gd name="T8" fmla="*/ 24 w 27"/>
                  <a:gd name="T9" fmla="*/ 10 h 22"/>
                  <a:gd name="T10" fmla="*/ 25 w 27"/>
                  <a:gd name="T11" fmla="*/ 10 h 22"/>
                  <a:gd name="T12" fmla="*/ 26 w 27"/>
                  <a:gd name="T13" fmla="*/ 17 h 22"/>
                  <a:gd name="T14" fmla="*/ 0 w 27"/>
                  <a:gd name="T15" fmla="*/ 22 h 22"/>
                  <a:gd name="T16" fmla="*/ 20 w 27"/>
                  <a:gd name="T17" fmla="*/ 2 h 22"/>
                  <a:gd name="T18" fmla="*/ 20 w 27"/>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2">
                    <a:moveTo>
                      <a:pt x="20" y="2"/>
                    </a:moveTo>
                    <a:lnTo>
                      <a:pt x="22" y="0"/>
                    </a:lnTo>
                    <a:lnTo>
                      <a:pt x="27" y="6"/>
                    </a:lnTo>
                    <a:lnTo>
                      <a:pt x="25" y="8"/>
                    </a:lnTo>
                    <a:lnTo>
                      <a:pt x="24" y="10"/>
                    </a:lnTo>
                    <a:lnTo>
                      <a:pt x="25" y="10"/>
                    </a:lnTo>
                    <a:lnTo>
                      <a:pt x="26" y="17"/>
                    </a:lnTo>
                    <a:lnTo>
                      <a:pt x="0" y="22"/>
                    </a:lnTo>
                    <a:lnTo>
                      <a:pt x="20" y="2"/>
                    </a:lnTo>
                    <a:lnTo>
                      <a:pt x="2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1" name="Freeform 1406"/>
              <p:cNvSpPr/>
              <p:nvPr/>
            </p:nvSpPr>
            <p:spPr bwMode="auto">
              <a:xfrm>
                <a:off x="4125914" y="7210426"/>
                <a:ext cx="17463" cy="36513"/>
              </a:xfrm>
              <a:custGeom>
                <a:avLst/>
                <a:gdLst>
                  <a:gd name="T0" fmla="*/ 9 w 11"/>
                  <a:gd name="T1" fmla="*/ 0 h 23"/>
                  <a:gd name="T2" fmla="*/ 11 w 11"/>
                  <a:gd name="T3" fmla="*/ 19 h 23"/>
                  <a:gd name="T4" fmla="*/ 1 w 11"/>
                  <a:gd name="T5" fmla="*/ 23 h 23"/>
                  <a:gd name="T6" fmla="*/ 1 w 11"/>
                  <a:gd name="T7" fmla="*/ 23 h 23"/>
                  <a:gd name="T8" fmla="*/ 0 w 11"/>
                  <a:gd name="T9" fmla="*/ 19 h 23"/>
                  <a:gd name="T10" fmla="*/ 7 w 11"/>
                  <a:gd name="T11" fmla="*/ 16 h 23"/>
                  <a:gd name="T12" fmla="*/ 5 w 11"/>
                  <a:gd name="T13" fmla="*/ 0 h 23"/>
                  <a:gd name="T14" fmla="*/ 9 w 11"/>
                  <a:gd name="T15" fmla="*/ 0 h 23"/>
                  <a:gd name="T16" fmla="*/ 9 w 11"/>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3">
                    <a:moveTo>
                      <a:pt x="9" y="0"/>
                    </a:moveTo>
                    <a:lnTo>
                      <a:pt x="11" y="19"/>
                    </a:lnTo>
                    <a:lnTo>
                      <a:pt x="1" y="23"/>
                    </a:lnTo>
                    <a:lnTo>
                      <a:pt x="1" y="23"/>
                    </a:lnTo>
                    <a:lnTo>
                      <a:pt x="0" y="19"/>
                    </a:lnTo>
                    <a:lnTo>
                      <a:pt x="7" y="16"/>
                    </a:lnTo>
                    <a:lnTo>
                      <a:pt x="5" y="0"/>
                    </a:lnTo>
                    <a:lnTo>
                      <a:pt x="9"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2" name="Freeform 1407"/>
              <p:cNvSpPr/>
              <p:nvPr/>
            </p:nvSpPr>
            <p:spPr bwMode="auto">
              <a:xfrm>
                <a:off x="4121151" y="7204076"/>
                <a:ext cx="25400" cy="46038"/>
              </a:xfrm>
              <a:custGeom>
                <a:avLst/>
                <a:gdLst>
                  <a:gd name="T0" fmla="*/ 2 w 16"/>
                  <a:gd name="T1" fmla="*/ 28 h 29"/>
                  <a:gd name="T2" fmla="*/ 2 w 16"/>
                  <a:gd name="T3" fmla="*/ 28 h 29"/>
                  <a:gd name="T4" fmla="*/ 0 w 16"/>
                  <a:gd name="T5" fmla="*/ 21 h 29"/>
                  <a:gd name="T6" fmla="*/ 7 w 16"/>
                  <a:gd name="T7" fmla="*/ 19 h 29"/>
                  <a:gd name="T8" fmla="*/ 6 w 16"/>
                  <a:gd name="T9" fmla="*/ 2 h 29"/>
                  <a:gd name="T10" fmla="*/ 8 w 16"/>
                  <a:gd name="T11" fmla="*/ 2 h 29"/>
                  <a:gd name="T12" fmla="*/ 12 w 16"/>
                  <a:gd name="T13" fmla="*/ 2 h 29"/>
                  <a:gd name="T14" fmla="*/ 14 w 16"/>
                  <a:gd name="T15" fmla="*/ 0 h 29"/>
                  <a:gd name="T16" fmla="*/ 16 w 16"/>
                  <a:gd name="T17" fmla="*/ 25 h 29"/>
                  <a:gd name="T18" fmla="*/ 3 w 16"/>
                  <a:gd name="T19" fmla="*/ 29 h 29"/>
                  <a:gd name="T20" fmla="*/ 2 w 16"/>
                  <a:gd name="T21" fmla="*/ 28 h 29"/>
                  <a:gd name="T22" fmla="*/ 2 w 16"/>
                  <a:gd name="T2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9">
                    <a:moveTo>
                      <a:pt x="2" y="28"/>
                    </a:moveTo>
                    <a:lnTo>
                      <a:pt x="2" y="28"/>
                    </a:lnTo>
                    <a:lnTo>
                      <a:pt x="0" y="21"/>
                    </a:lnTo>
                    <a:lnTo>
                      <a:pt x="7" y="19"/>
                    </a:lnTo>
                    <a:lnTo>
                      <a:pt x="6" y="2"/>
                    </a:lnTo>
                    <a:lnTo>
                      <a:pt x="8" y="2"/>
                    </a:lnTo>
                    <a:lnTo>
                      <a:pt x="12" y="2"/>
                    </a:lnTo>
                    <a:lnTo>
                      <a:pt x="14" y="0"/>
                    </a:lnTo>
                    <a:lnTo>
                      <a:pt x="16" y="25"/>
                    </a:lnTo>
                    <a:lnTo>
                      <a:pt x="3" y="29"/>
                    </a:lnTo>
                    <a:lnTo>
                      <a:pt x="2" y="28"/>
                    </a:lnTo>
                    <a:lnTo>
                      <a:pt x="2"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3" name="Freeform 1408"/>
              <p:cNvSpPr/>
              <p:nvPr/>
            </p:nvSpPr>
            <p:spPr bwMode="auto">
              <a:xfrm>
                <a:off x="4162426" y="7204076"/>
                <a:ext cx="17463" cy="36513"/>
              </a:xfrm>
              <a:custGeom>
                <a:avLst/>
                <a:gdLst>
                  <a:gd name="T0" fmla="*/ 1 w 11"/>
                  <a:gd name="T1" fmla="*/ 0 h 23"/>
                  <a:gd name="T2" fmla="*/ 0 w 11"/>
                  <a:gd name="T3" fmla="*/ 20 h 23"/>
                  <a:gd name="T4" fmla="*/ 9 w 11"/>
                  <a:gd name="T5" fmla="*/ 23 h 23"/>
                  <a:gd name="T6" fmla="*/ 9 w 11"/>
                  <a:gd name="T7" fmla="*/ 23 h 23"/>
                  <a:gd name="T8" fmla="*/ 11 w 11"/>
                  <a:gd name="T9" fmla="*/ 20 h 23"/>
                  <a:gd name="T10" fmla="*/ 3 w 11"/>
                  <a:gd name="T11" fmla="*/ 17 h 23"/>
                  <a:gd name="T12" fmla="*/ 4 w 11"/>
                  <a:gd name="T13" fmla="*/ 0 h 23"/>
                  <a:gd name="T14" fmla="*/ 1 w 11"/>
                  <a:gd name="T15" fmla="*/ 0 h 23"/>
                  <a:gd name="T16" fmla="*/ 1 w 11"/>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3">
                    <a:moveTo>
                      <a:pt x="1" y="0"/>
                    </a:moveTo>
                    <a:lnTo>
                      <a:pt x="0" y="20"/>
                    </a:lnTo>
                    <a:lnTo>
                      <a:pt x="9" y="23"/>
                    </a:lnTo>
                    <a:lnTo>
                      <a:pt x="9" y="23"/>
                    </a:lnTo>
                    <a:lnTo>
                      <a:pt x="11" y="20"/>
                    </a:lnTo>
                    <a:lnTo>
                      <a:pt x="3" y="17"/>
                    </a:lnTo>
                    <a:lnTo>
                      <a:pt x="4"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4" name="Freeform 1409"/>
              <p:cNvSpPr>
                <a:spLocks noEditPoints="1"/>
              </p:cNvSpPr>
              <p:nvPr/>
            </p:nvSpPr>
            <p:spPr bwMode="auto">
              <a:xfrm>
                <a:off x="4157664" y="7199313"/>
                <a:ext cx="25400" cy="46038"/>
              </a:xfrm>
              <a:custGeom>
                <a:avLst/>
                <a:gdLst>
                  <a:gd name="T0" fmla="*/ 12 w 16"/>
                  <a:gd name="T1" fmla="*/ 29 h 29"/>
                  <a:gd name="T2" fmla="*/ 12 w 16"/>
                  <a:gd name="T3" fmla="*/ 29 h 29"/>
                  <a:gd name="T4" fmla="*/ 0 w 16"/>
                  <a:gd name="T5" fmla="*/ 24 h 29"/>
                  <a:gd name="T6" fmla="*/ 2 w 16"/>
                  <a:gd name="T7" fmla="*/ 2 h 29"/>
                  <a:gd name="T8" fmla="*/ 2 w 16"/>
                  <a:gd name="T9" fmla="*/ 0 h 29"/>
                  <a:gd name="T10" fmla="*/ 11 w 16"/>
                  <a:gd name="T11" fmla="*/ 1 h 29"/>
                  <a:gd name="T12" fmla="*/ 8 w 16"/>
                  <a:gd name="T13" fmla="*/ 19 h 29"/>
                  <a:gd name="T14" fmla="*/ 16 w 16"/>
                  <a:gd name="T15" fmla="*/ 21 h 29"/>
                  <a:gd name="T16" fmla="*/ 14 w 16"/>
                  <a:gd name="T17" fmla="*/ 29 h 29"/>
                  <a:gd name="T18" fmla="*/ 12 w 16"/>
                  <a:gd name="T19" fmla="*/ 29 h 29"/>
                  <a:gd name="T20" fmla="*/ 12 w 16"/>
                  <a:gd name="T21" fmla="*/ 29 h 29"/>
                  <a:gd name="T22" fmla="*/ 4 w 16"/>
                  <a:gd name="T23" fmla="*/ 6 h 29"/>
                  <a:gd name="T24" fmla="*/ 4 w 16"/>
                  <a:gd name="T25" fmla="*/ 3 h 29"/>
                  <a:gd name="T26" fmla="*/ 4 w 16"/>
                  <a:gd name="T27" fmla="*/ 6 h 29"/>
                  <a:gd name="T28" fmla="*/ 4 w 16"/>
                  <a:gd name="T2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9">
                    <a:moveTo>
                      <a:pt x="12" y="29"/>
                    </a:moveTo>
                    <a:lnTo>
                      <a:pt x="12" y="29"/>
                    </a:lnTo>
                    <a:lnTo>
                      <a:pt x="0" y="24"/>
                    </a:lnTo>
                    <a:lnTo>
                      <a:pt x="2" y="2"/>
                    </a:lnTo>
                    <a:lnTo>
                      <a:pt x="2" y="0"/>
                    </a:lnTo>
                    <a:lnTo>
                      <a:pt x="11" y="1"/>
                    </a:lnTo>
                    <a:lnTo>
                      <a:pt x="8" y="19"/>
                    </a:lnTo>
                    <a:lnTo>
                      <a:pt x="16" y="21"/>
                    </a:lnTo>
                    <a:lnTo>
                      <a:pt x="14" y="29"/>
                    </a:lnTo>
                    <a:lnTo>
                      <a:pt x="12" y="29"/>
                    </a:lnTo>
                    <a:lnTo>
                      <a:pt x="12" y="29"/>
                    </a:lnTo>
                    <a:close/>
                    <a:moveTo>
                      <a:pt x="4" y="6"/>
                    </a:moveTo>
                    <a:lnTo>
                      <a:pt x="4" y="3"/>
                    </a:lnTo>
                    <a:lnTo>
                      <a:pt x="4" y="6"/>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45" name="组合 244"/>
            <p:cNvGrpSpPr/>
            <p:nvPr/>
          </p:nvGrpSpPr>
          <p:grpSpPr>
            <a:xfrm>
              <a:off x="11265" y="7254"/>
              <a:ext cx="650" cy="954"/>
              <a:chOff x="10144127" y="4718051"/>
              <a:chExt cx="268287" cy="393700"/>
            </a:xfrm>
            <a:solidFill>
              <a:schemeClr val="tx1">
                <a:lumMod val="75000"/>
                <a:lumOff val="25000"/>
              </a:schemeClr>
            </a:solidFill>
          </p:grpSpPr>
          <p:sp>
            <p:nvSpPr>
              <p:cNvPr id="246" name="Freeform 780"/>
              <p:cNvSpPr>
                <a:spLocks noEditPoints="1"/>
              </p:cNvSpPr>
              <p:nvPr/>
            </p:nvSpPr>
            <p:spPr bwMode="auto">
              <a:xfrm>
                <a:off x="10169527" y="4752976"/>
                <a:ext cx="223838" cy="222250"/>
              </a:xfrm>
              <a:custGeom>
                <a:avLst/>
                <a:gdLst>
                  <a:gd name="T0" fmla="*/ 20 w 129"/>
                  <a:gd name="T1" fmla="*/ 101 h 128"/>
                  <a:gd name="T2" fmla="*/ 28 w 129"/>
                  <a:gd name="T3" fmla="*/ 21 h 128"/>
                  <a:gd name="T4" fmla="*/ 28 w 129"/>
                  <a:gd name="T5" fmla="*/ 21 h 128"/>
                  <a:gd name="T6" fmla="*/ 109 w 129"/>
                  <a:gd name="T7" fmla="*/ 27 h 128"/>
                  <a:gd name="T8" fmla="*/ 109 w 129"/>
                  <a:gd name="T9" fmla="*/ 27 h 128"/>
                  <a:gd name="T10" fmla="*/ 101 w 129"/>
                  <a:gd name="T11" fmla="*/ 108 h 128"/>
                  <a:gd name="T12" fmla="*/ 101 w 129"/>
                  <a:gd name="T13" fmla="*/ 108 h 128"/>
                  <a:gd name="T14" fmla="*/ 20 w 129"/>
                  <a:gd name="T15" fmla="*/ 101 h 128"/>
                  <a:gd name="T16" fmla="*/ 22 w 129"/>
                  <a:gd name="T17" fmla="*/ 99 h 128"/>
                  <a:gd name="T18" fmla="*/ 99 w 129"/>
                  <a:gd name="T19" fmla="*/ 106 h 128"/>
                  <a:gd name="T20" fmla="*/ 99 w 129"/>
                  <a:gd name="T21" fmla="*/ 106 h 128"/>
                  <a:gd name="T22" fmla="*/ 107 w 129"/>
                  <a:gd name="T23" fmla="*/ 29 h 128"/>
                  <a:gd name="T24" fmla="*/ 107 w 129"/>
                  <a:gd name="T25" fmla="*/ 29 h 128"/>
                  <a:gd name="T26" fmla="*/ 30 w 129"/>
                  <a:gd name="T27" fmla="*/ 23 h 128"/>
                  <a:gd name="T28" fmla="*/ 30 w 129"/>
                  <a:gd name="T29" fmla="*/ 23 h 128"/>
                  <a:gd name="T30" fmla="*/ 22 w 129"/>
                  <a:gd name="T31"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28">
                    <a:moveTo>
                      <a:pt x="20" y="101"/>
                    </a:moveTo>
                    <a:cubicBezTo>
                      <a:pt x="0" y="77"/>
                      <a:pt x="4" y="41"/>
                      <a:pt x="28" y="21"/>
                    </a:cubicBezTo>
                    <a:cubicBezTo>
                      <a:pt x="28" y="21"/>
                      <a:pt x="28" y="21"/>
                      <a:pt x="28" y="21"/>
                    </a:cubicBezTo>
                    <a:cubicBezTo>
                      <a:pt x="53" y="0"/>
                      <a:pt x="89" y="3"/>
                      <a:pt x="109" y="27"/>
                    </a:cubicBezTo>
                    <a:cubicBezTo>
                      <a:pt x="109" y="27"/>
                      <a:pt x="109" y="27"/>
                      <a:pt x="109" y="27"/>
                    </a:cubicBezTo>
                    <a:cubicBezTo>
                      <a:pt x="129" y="51"/>
                      <a:pt x="125" y="87"/>
                      <a:pt x="101" y="108"/>
                    </a:cubicBezTo>
                    <a:cubicBezTo>
                      <a:pt x="101" y="108"/>
                      <a:pt x="101" y="108"/>
                      <a:pt x="101" y="108"/>
                    </a:cubicBezTo>
                    <a:cubicBezTo>
                      <a:pt x="77" y="128"/>
                      <a:pt x="40" y="125"/>
                      <a:pt x="20" y="101"/>
                    </a:cubicBezTo>
                    <a:close/>
                    <a:moveTo>
                      <a:pt x="22" y="99"/>
                    </a:moveTo>
                    <a:cubicBezTo>
                      <a:pt x="42" y="122"/>
                      <a:pt x="76" y="125"/>
                      <a:pt x="99" y="106"/>
                    </a:cubicBezTo>
                    <a:cubicBezTo>
                      <a:pt x="99" y="106"/>
                      <a:pt x="99" y="106"/>
                      <a:pt x="99" y="106"/>
                    </a:cubicBezTo>
                    <a:cubicBezTo>
                      <a:pt x="123" y="86"/>
                      <a:pt x="126" y="52"/>
                      <a:pt x="107" y="29"/>
                    </a:cubicBezTo>
                    <a:cubicBezTo>
                      <a:pt x="107" y="29"/>
                      <a:pt x="107" y="29"/>
                      <a:pt x="107" y="29"/>
                    </a:cubicBezTo>
                    <a:cubicBezTo>
                      <a:pt x="88" y="6"/>
                      <a:pt x="53" y="3"/>
                      <a:pt x="30" y="23"/>
                    </a:cubicBezTo>
                    <a:cubicBezTo>
                      <a:pt x="30" y="23"/>
                      <a:pt x="30" y="23"/>
                      <a:pt x="30" y="23"/>
                    </a:cubicBezTo>
                    <a:cubicBezTo>
                      <a:pt x="7" y="42"/>
                      <a:pt x="3" y="77"/>
                      <a:pt x="22"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7" name="Freeform 781"/>
              <p:cNvSpPr/>
              <p:nvPr/>
            </p:nvSpPr>
            <p:spPr bwMode="auto">
              <a:xfrm>
                <a:off x="10177464" y="4760914"/>
                <a:ext cx="207963" cy="206375"/>
              </a:xfrm>
              <a:custGeom>
                <a:avLst/>
                <a:gdLst>
                  <a:gd name="T0" fmla="*/ 14 w 119"/>
                  <a:gd name="T1" fmla="*/ 97 h 118"/>
                  <a:gd name="T2" fmla="*/ 15 w 119"/>
                  <a:gd name="T3" fmla="*/ 96 h 118"/>
                  <a:gd name="T4" fmla="*/ 17 w 119"/>
                  <a:gd name="T5" fmla="*/ 95 h 118"/>
                  <a:gd name="T6" fmla="*/ 17 w 119"/>
                  <a:gd name="T7" fmla="*/ 95 h 118"/>
                  <a:gd name="T8" fmla="*/ 17 w 119"/>
                  <a:gd name="T9" fmla="*/ 95 h 118"/>
                  <a:gd name="T10" fmla="*/ 17 w 119"/>
                  <a:gd name="T11" fmla="*/ 94 h 118"/>
                  <a:gd name="T12" fmla="*/ 19 w 119"/>
                  <a:gd name="T13" fmla="*/ 93 h 118"/>
                  <a:gd name="T14" fmla="*/ 59 w 119"/>
                  <a:gd name="T15" fmla="*/ 112 h 118"/>
                  <a:gd name="T16" fmla="*/ 59 w 119"/>
                  <a:gd name="T17" fmla="*/ 112 h 118"/>
                  <a:gd name="T18" fmla="*/ 93 w 119"/>
                  <a:gd name="T19" fmla="*/ 99 h 118"/>
                  <a:gd name="T20" fmla="*/ 93 w 119"/>
                  <a:gd name="T21" fmla="*/ 99 h 118"/>
                  <a:gd name="T22" fmla="*/ 112 w 119"/>
                  <a:gd name="T23" fmla="*/ 58 h 118"/>
                  <a:gd name="T24" fmla="*/ 112 w 119"/>
                  <a:gd name="T25" fmla="*/ 58 h 118"/>
                  <a:gd name="T26" fmla="*/ 100 w 119"/>
                  <a:gd name="T27" fmla="*/ 25 h 118"/>
                  <a:gd name="T28" fmla="*/ 100 w 119"/>
                  <a:gd name="T29" fmla="*/ 25 h 118"/>
                  <a:gd name="T30" fmla="*/ 60 w 119"/>
                  <a:gd name="T31" fmla="*/ 7 h 118"/>
                  <a:gd name="T32" fmla="*/ 60 w 119"/>
                  <a:gd name="T33" fmla="*/ 7 h 118"/>
                  <a:gd name="T34" fmla="*/ 26 w 119"/>
                  <a:gd name="T35" fmla="*/ 19 h 118"/>
                  <a:gd name="T36" fmla="*/ 26 w 119"/>
                  <a:gd name="T37" fmla="*/ 19 h 118"/>
                  <a:gd name="T38" fmla="*/ 7 w 119"/>
                  <a:gd name="T39" fmla="*/ 60 h 118"/>
                  <a:gd name="T40" fmla="*/ 7 w 119"/>
                  <a:gd name="T41" fmla="*/ 60 h 118"/>
                  <a:gd name="T42" fmla="*/ 19 w 119"/>
                  <a:gd name="T43" fmla="*/ 93 h 118"/>
                  <a:gd name="T44" fmla="*/ 19 w 119"/>
                  <a:gd name="T45" fmla="*/ 93 h 118"/>
                  <a:gd name="T46" fmla="*/ 17 w 119"/>
                  <a:gd name="T47" fmla="*/ 94 h 118"/>
                  <a:gd name="T48" fmla="*/ 17 w 119"/>
                  <a:gd name="T49" fmla="*/ 95 h 118"/>
                  <a:gd name="T50" fmla="*/ 17 w 119"/>
                  <a:gd name="T51" fmla="*/ 95 h 118"/>
                  <a:gd name="T52" fmla="*/ 17 w 119"/>
                  <a:gd name="T53" fmla="*/ 95 h 118"/>
                  <a:gd name="T54" fmla="*/ 15 w 119"/>
                  <a:gd name="T55" fmla="*/ 96 h 118"/>
                  <a:gd name="T56" fmla="*/ 14 w 119"/>
                  <a:gd name="T57" fmla="*/ 97 h 118"/>
                  <a:gd name="T58" fmla="*/ 0 w 119"/>
                  <a:gd name="T59" fmla="*/ 60 h 118"/>
                  <a:gd name="T60" fmla="*/ 0 w 119"/>
                  <a:gd name="T61" fmla="*/ 60 h 118"/>
                  <a:gd name="T62" fmla="*/ 22 w 119"/>
                  <a:gd name="T63" fmla="*/ 14 h 118"/>
                  <a:gd name="T64" fmla="*/ 22 w 119"/>
                  <a:gd name="T65" fmla="*/ 14 h 118"/>
                  <a:gd name="T66" fmla="*/ 60 w 119"/>
                  <a:gd name="T67" fmla="*/ 0 h 118"/>
                  <a:gd name="T68" fmla="*/ 60 w 119"/>
                  <a:gd name="T69" fmla="*/ 0 h 118"/>
                  <a:gd name="T70" fmla="*/ 105 w 119"/>
                  <a:gd name="T71" fmla="*/ 21 h 118"/>
                  <a:gd name="T72" fmla="*/ 105 w 119"/>
                  <a:gd name="T73" fmla="*/ 21 h 118"/>
                  <a:gd name="T74" fmla="*/ 119 w 119"/>
                  <a:gd name="T75" fmla="*/ 58 h 118"/>
                  <a:gd name="T76" fmla="*/ 119 w 119"/>
                  <a:gd name="T77" fmla="*/ 58 h 118"/>
                  <a:gd name="T78" fmla="*/ 97 w 119"/>
                  <a:gd name="T79" fmla="*/ 104 h 118"/>
                  <a:gd name="T80" fmla="*/ 97 w 119"/>
                  <a:gd name="T81" fmla="*/ 104 h 118"/>
                  <a:gd name="T82" fmla="*/ 59 w 119"/>
                  <a:gd name="T83" fmla="*/ 118 h 118"/>
                  <a:gd name="T84" fmla="*/ 59 w 119"/>
                  <a:gd name="T85" fmla="*/ 118 h 118"/>
                  <a:gd name="T86" fmla="*/ 14 w 119"/>
                  <a:gd name="T87" fmla="*/ 9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9" h="118">
                    <a:moveTo>
                      <a:pt x="14" y="97"/>
                    </a:moveTo>
                    <a:cubicBezTo>
                      <a:pt x="15" y="96"/>
                      <a:pt x="15" y="96"/>
                      <a:pt x="15" y="96"/>
                    </a:cubicBezTo>
                    <a:cubicBezTo>
                      <a:pt x="17" y="95"/>
                      <a:pt x="17" y="95"/>
                      <a:pt x="17" y="95"/>
                    </a:cubicBezTo>
                    <a:cubicBezTo>
                      <a:pt x="17" y="95"/>
                      <a:pt x="17" y="95"/>
                      <a:pt x="17" y="95"/>
                    </a:cubicBezTo>
                    <a:cubicBezTo>
                      <a:pt x="17" y="95"/>
                      <a:pt x="17" y="95"/>
                      <a:pt x="17" y="95"/>
                    </a:cubicBezTo>
                    <a:cubicBezTo>
                      <a:pt x="17" y="94"/>
                      <a:pt x="17" y="94"/>
                      <a:pt x="17" y="94"/>
                    </a:cubicBezTo>
                    <a:cubicBezTo>
                      <a:pt x="19" y="93"/>
                      <a:pt x="19" y="93"/>
                      <a:pt x="19" y="93"/>
                    </a:cubicBezTo>
                    <a:cubicBezTo>
                      <a:pt x="29" y="105"/>
                      <a:pt x="44" y="112"/>
                      <a:pt x="59" y="112"/>
                    </a:cubicBezTo>
                    <a:cubicBezTo>
                      <a:pt x="59" y="112"/>
                      <a:pt x="59" y="112"/>
                      <a:pt x="59" y="112"/>
                    </a:cubicBezTo>
                    <a:cubicBezTo>
                      <a:pt x="71" y="112"/>
                      <a:pt x="83" y="108"/>
                      <a:pt x="93" y="99"/>
                    </a:cubicBezTo>
                    <a:cubicBezTo>
                      <a:pt x="93" y="99"/>
                      <a:pt x="93" y="99"/>
                      <a:pt x="93" y="99"/>
                    </a:cubicBezTo>
                    <a:cubicBezTo>
                      <a:pt x="106" y="89"/>
                      <a:pt x="112" y="73"/>
                      <a:pt x="112" y="58"/>
                    </a:cubicBezTo>
                    <a:cubicBezTo>
                      <a:pt x="112" y="58"/>
                      <a:pt x="112" y="58"/>
                      <a:pt x="112" y="58"/>
                    </a:cubicBezTo>
                    <a:cubicBezTo>
                      <a:pt x="112" y="47"/>
                      <a:pt x="108" y="35"/>
                      <a:pt x="100" y="25"/>
                    </a:cubicBezTo>
                    <a:cubicBezTo>
                      <a:pt x="100" y="25"/>
                      <a:pt x="100" y="25"/>
                      <a:pt x="100" y="25"/>
                    </a:cubicBezTo>
                    <a:cubicBezTo>
                      <a:pt x="90" y="13"/>
                      <a:pt x="75" y="7"/>
                      <a:pt x="60" y="7"/>
                    </a:cubicBezTo>
                    <a:cubicBezTo>
                      <a:pt x="60" y="7"/>
                      <a:pt x="60" y="7"/>
                      <a:pt x="60" y="7"/>
                    </a:cubicBezTo>
                    <a:cubicBezTo>
                      <a:pt x="48" y="7"/>
                      <a:pt x="36" y="11"/>
                      <a:pt x="26" y="19"/>
                    </a:cubicBezTo>
                    <a:cubicBezTo>
                      <a:pt x="26" y="19"/>
                      <a:pt x="26" y="19"/>
                      <a:pt x="26" y="19"/>
                    </a:cubicBezTo>
                    <a:cubicBezTo>
                      <a:pt x="14" y="30"/>
                      <a:pt x="7" y="45"/>
                      <a:pt x="7" y="60"/>
                    </a:cubicBezTo>
                    <a:cubicBezTo>
                      <a:pt x="7" y="60"/>
                      <a:pt x="7" y="60"/>
                      <a:pt x="7" y="60"/>
                    </a:cubicBezTo>
                    <a:cubicBezTo>
                      <a:pt x="7" y="72"/>
                      <a:pt x="11" y="84"/>
                      <a:pt x="19" y="93"/>
                    </a:cubicBezTo>
                    <a:cubicBezTo>
                      <a:pt x="19" y="93"/>
                      <a:pt x="19" y="93"/>
                      <a:pt x="19" y="93"/>
                    </a:cubicBezTo>
                    <a:cubicBezTo>
                      <a:pt x="17" y="94"/>
                      <a:pt x="17" y="94"/>
                      <a:pt x="17" y="94"/>
                    </a:cubicBezTo>
                    <a:cubicBezTo>
                      <a:pt x="17" y="95"/>
                      <a:pt x="17" y="95"/>
                      <a:pt x="17" y="95"/>
                    </a:cubicBezTo>
                    <a:cubicBezTo>
                      <a:pt x="17" y="95"/>
                      <a:pt x="17" y="95"/>
                      <a:pt x="17" y="95"/>
                    </a:cubicBezTo>
                    <a:cubicBezTo>
                      <a:pt x="17" y="95"/>
                      <a:pt x="17" y="95"/>
                      <a:pt x="17" y="95"/>
                    </a:cubicBezTo>
                    <a:cubicBezTo>
                      <a:pt x="15" y="96"/>
                      <a:pt x="15" y="96"/>
                      <a:pt x="15" y="96"/>
                    </a:cubicBezTo>
                    <a:cubicBezTo>
                      <a:pt x="14" y="97"/>
                      <a:pt x="14" y="97"/>
                      <a:pt x="14" y="97"/>
                    </a:cubicBezTo>
                    <a:cubicBezTo>
                      <a:pt x="5" y="87"/>
                      <a:pt x="0" y="73"/>
                      <a:pt x="0" y="60"/>
                    </a:cubicBezTo>
                    <a:cubicBezTo>
                      <a:pt x="0" y="60"/>
                      <a:pt x="0" y="60"/>
                      <a:pt x="0" y="60"/>
                    </a:cubicBezTo>
                    <a:cubicBezTo>
                      <a:pt x="0" y="43"/>
                      <a:pt x="8" y="26"/>
                      <a:pt x="22" y="14"/>
                    </a:cubicBezTo>
                    <a:cubicBezTo>
                      <a:pt x="22" y="14"/>
                      <a:pt x="22" y="14"/>
                      <a:pt x="22" y="14"/>
                    </a:cubicBezTo>
                    <a:cubicBezTo>
                      <a:pt x="33" y="5"/>
                      <a:pt x="47" y="0"/>
                      <a:pt x="60" y="0"/>
                    </a:cubicBezTo>
                    <a:cubicBezTo>
                      <a:pt x="60" y="0"/>
                      <a:pt x="60" y="0"/>
                      <a:pt x="60" y="0"/>
                    </a:cubicBezTo>
                    <a:cubicBezTo>
                      <a:pt x="77" y="0"/>
                      <a:pt x="94" y="7"/>
                      <a:pt x="105" y="21"/>
                    </a:cubicBezTo>
                    <a:cubicBezTo>
                      <a:pt x="105" y="21"/>
                      <a:pt x="105" y="21"/>
                      <a:pt x="105" y="21"/>
                    </a:cubicBezTo>
                    <a:cubicBezTo>
                      <a:pt x="115" y="32"/>
                      <a:pt x="119" y="45"/>
                      <a:pt x="119" y="58"/>
                    </a:cubicBezTo>
                    <a:cubicBezTo>
                      <a:pt x="119" y="58"/>
                      <a:pt x="119" y="58"/>
                      <a:pt x="119" y="58"/>
                    </a:cubicBezTo>
                    <a:cubicBezTo>
                      <a:pt x="119" y="75"/>
                      <a:pt x="112" y="92"/>
                      <a:pt x="97" y="104"/>
                    </a:cubicBezTo>
                    <a:cubicBezTo>
                      <a:pt x="97" y="104"/>
                      <a:pt x="97" y="104"/>
                      <a:pt x="97" y="104"/>
                    </a:cubicBezTo>
                    <a:cubicBezTo>
                      <a:pt x="86" y="114"/>
                      <a:pt x="72" y="118"/>
                      <a:pt x="59" y="118"/>
                    </a:cubicBezTo>
                    <a:cubicBezTo>
                      <a:pt x="59" y="118"/>
                      <a:pt x="59" y="118"/>
                      <a:pt x="59" y="118"/>
                    </a:cubicBezTo>
                    <a:cubicBezTo>
                      <a:pt x="42" y="118"/>
                      <a:pt x="25" y="111"/>
                      <a:pt x="14"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8" name="Freeform 782"/>
              <p:cNvSpPr/>
              <p:nvPr/>
            </p:nvSpPr>
            <p:spPr bwMode="auto">
              <a:xfrm>
                <a:off x="10220327" y="4840289"/>
                <a:ext cx="9525" cy="7938"/>
              </a:xfrm>
              <a:custGeom>
                <a:avLst/>
                <a:gdLst>
                  <a:gd name="T0" fmla="*/ 2 w 6"/>
                  <a:gd name="T1" fmla="*/ 5 h 5"/>
                  <a:gd name="T2" fmla="*/ 0 w 6"/>
                  <a:gd name="T3" fmla="*/ 3 h 5"/>
                  <a:gd name="T4" fmla="*/ 4 w 6"/>
                  <a:gd name="T5" fmla="*/ 0 h 5"/>
                  <a:gd name="T6" fmla="*/ 6 w 6"/>
                  <a:gd name="T7" fmla="*/ 2 h 5"/>
                  <a:gd name="T8" fmla="*/ 2 w 6"/>
                  <a:gd name="T9" fmla="*/ 5 h 5"/>
                  <a:gd name="T10" fmla="*/ 2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2" y="5"/>
                    </a:moveTo>
                    <a:lnTo>
                      <a:pt x="0" y="3"/>
                    </a:lnTo>
                    <a:lnTo>
                      <a:pt x="4" y="0"/>
                    </a:lnTo>
                    <a:lnTo>
                      <a:pt x="6" y="2"/>
                    </a:lnTo>
                    <a:lnTo>
                      <a:pt x="2" y="5"/>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9" name="Freeform 783"/>
              <p:cNvSpPr>
                <a:spLocks noEditPoints="1"/>
              </p:cNvSpPr>
              <p:nvPr/>
            </p:nvSpPr>
            <p:spPr bwMode="auto">
              <a:xfrm>
                <a:off x="10215564" y="4833939"/>
                <a:ext cx="17463" cy="19050"/>
              </a:xfrm>
              <a:custGeom>
                <a:avLst/>
                <a:gdLst>
                  <a:gd name="T0" fmla="*/ 0 w 11"/>
                  <a:gd name="T1" fmla="*/ 6 h 12"/>
                  <a:gd name="T2" fmla="*/ 7 w 11"/>
                  <a:gd name="T3" fmla="*/ 0 h 12"/>
                  <a:gd name="T4" fmla="*/ 11 w 11"/>
                  <a:gd name="T5" fmla="*/ 6 h 12"/>
                  <a:gd name="T6" fmla="*/ 6 w 11"/>
                  <a:gd name="T7" fmla="*/ 10 h 12"/>
                  <a:gd name="T8" fmla="*/ 5 w 11"/>
                  <a:gd name="T9" fmla="*/ 12 h 12"/>
                  <a:gd name="T10" fmla="*/ 0 w 11"/>
                  <a:gd name="T11" fmla="*/ 6 h 12"/>
                  <a:gd name="T12" fmla="*/ 0 w 11"/>
                  <a:gd name="T13" fmla="*/ 6 h 12"/>
                  <a:gd name="T14" fmla="*/ 5 w 11"/>
                  <a:gd name="T15" fmla="*/ 9 h 12"/>
                  <a:gd name="T16" fmla="*/ 7 w 11"/>
                  <a:gd name="T17" fmla="*/ 7 h 12"/>
                  <a:gd name="T18" fmla="*/ 5 w 11"/>
                  <a:gd name="T19" fmla="*/ 9 h 12"/>
                  <a:gd name="T20" fmla="*/ 5 w 11"/>
                  <a:gd name="T2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2">
                    <a:moveTo>
                      <a:pt x="0" y="6"/>
                    </a:moveTo>
                    <a:lnTo>
                      <a:pt x="7" y="0"/>
                    </a:lnTo>
                    <a:lnTo>
                      <a:pt x="11" y="6"/>
                    </a:lnTo>
                    <a:lnTo>
                      <a:pt x="6" y="10"/>
                    </a:lnTo>
                    <a:lnTo>
                      <a:pt x="5" y="12"/>
                    </a:lnTo>
                    <a:lnTo>
                      <a:pt x="0" y="6"/>
                    </a:lnTo>
                    <a:lnTo>
                      <a:pt x="0" y="6"/>
                    </a:lnTo>
                    <a:close/>
                    <a:moveTo>
                      <a:pt x="5" y="9"/>
                    </a:moveTo>
                    <a:lnTo>
                      <a:pt x="7" y="7"/>
                    </a:lnTo>
                    <a:lnTo>
                      <a:pt x="5" y="9"/>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0" name="Freeform 784"/>
              <p:cNvSpPr>
                <a:spLocks noEditPoints="1"/>
              </p:cNvSpPr>
              <p:nvPr/>
            </p:nvSpPr>
            <p:spPr bwMode="auto">
              <a:xfrm>
                <a:off x="10196514" y="4865689"/>
                <a:ext cx="80963" cy="53975"/>
              </a:xfrm>
              <a:custGeom>
                <a:avLst/>
                <a:gdLst>
                  <a:gd name="T0" fmla="*/ 30 w 46"/>
                  <a:gd name="T1" fmla="*/ 23 h 31"/>
                  <a:gd name="T2" fmla="*/ 0 w 46"/>
                  <a:gd name="T3" fmla="*/ 30 h 31"/>
                  <a:gd name="T4" fmla="*/ 0 w 46"/>
                  <a:gd name="T5" fmla="*/ 30 h 31"/>
                  <a:gd name="T6" fmla="*/ 1 w 46"/>
                  <a:gd name="T7" fmla="*/ 27 h 31"/>
                  <a:gd name="T8" fmla="*/ 11 w 46"/>
                  <a:gd name="T9" fmla="*/ 27 h 31"/>
                  <a:gd name="T10" fmla="*/ 11 w 46"/>
                  <a:gd name="T11" fmla="*/ 27 h 31"/>
                  <a:gd name="T12" fmla="*/ 28 w 46"/>
                  <a:gd name="T13" fmla="*/ 21 h 31"/>
                  <a:gd name="T14" fmla="*/ 28 w 46"/>
                  <a:gd name="T15" fmla="*/ 21 h 31"/>
                  <a:gd name="T16" fmla="*/ 29 w 46"/>
                  <a:gd name="T17" fmla="*/ 20 h 31"/>
                  <a:gd name="T18" fmla="*/ 29 w 46"/>
                  <a:gd name="T19" fmla="*/ 20 h 31"/>
                  <a:gd name="T20" fmla="*/ 40 w 46"/>
                  <a:gd name="T21" fmla="*/ 7 h 31"/>
                  <a:gd name="T22" fmla="*/ 40 w 46"/>
                  <a:gd name="T23" fmla="*/ 7 h 31"/>
                  <a:gd name="T24" fmla="*/ 44 w 46"/>
                  <a:gd name="T25" fmla="*/ 0 h 31"/>
                  <a:gd name="T26" fmla="*/ 44 w 46"/>
                  <a:gd name="T27" fmla="*/ 0 h 31"/>
                  <a:gd name="T28" fmla="*/ 46 w 46"/>
                  <a:gd name="T29" fmla="*/ 1 h 31"/>
                  <a:gd name="T30" fmla="*/ 31 w 46"/>
                  <a:gd name="T31" fmla="*/ 23 h 31"/>
                  <a:gd name="T32" fmla="*/ 31 w 46"/>
                  <a:gd name="T33" fmla="*/ 23 h 31"/>
                  <a:gd name="T34" fmla="*/ 30 w 46"/>
                  <a:gd name="T35" fmla="*/ 23 h 31"/>
                  <a:gd name="T36" fmla="*/ 0 w 46"/>
                  <a:gd name="T37" fmla="*/ 30 h 31"/>
                  <a:gd name="T38" fmla="*/ 0 w 46"/>
                  <a:gd name="T39" fmla="*/ 30 h 31"/>
                  <a:gd name="T40" fmla="*/ 0 w 46"/>
                  <a:gd name="T41" fmla="*/ 30 h 31"/>
                  <a:gd name="T42" fmla="*/ 0 w 46"/>
                  <a:gd name="T43" fmla="*/ 30 h 31"/>
                  <a:gd name="T44" fmla="*/ 0 w 46"/>
                  <a:gd name="T4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31">
                    <a:moveTo>
                      <a:pt x="30" y="23"/>
                    </a:moveTo>
                    <a:cubicBezTo>
                      <a:pt x="19" y="31"/>
                      <a:pt x="1" y="30"/>
                      <a:pt x="0" y="30"/>
                    </a:cubicBezTo>
                    <a:cubicBezTo>
                      <a:pt x="0" y="30"/>
                      <a:pt x="0" y="30"/>
                      <a:pt x="0" y="30"/>
                    </a:cubicBezTo>
                    <a:cubicBezTo>
                      <a:pt x="1" y="27"/>
                      <a:pt x="1" y="27"/>
                      <a:pt x="1" y="27"/>
                    </a:cubicBezTo>
                    <a:cubicBezTo>
                      <a:pt x="1" y="27"/>
                      <a:pt x="5" y="28"/>
                      <a:pt x="11" y="27"/>
                    </a:cubicBezTo>
                    <a:cubicBezTo>
                      <a:pt x="11" y="27"/>
                      <a:pt x="11" y="27"/>
                      <a:pt x="11" y="27"/>
                    </a:cubicBezTo>
                    <a:cubicBezTo>
                      <a:pt x="17" y="26"/>
                      <a:pt x="24" y="25"/>
                      <a:pt x="28" y="21"/>
                    </a:cubicBezTo>
                    <a:cubicBezTo>
                      <a:pt x="28" y="21"/>
                      <a:pt x="28" y="21"/>
                      <a:pt x="28" y="21"/>
                    </a:cubicBezTo>
                    <a:cubicBezTo>
                      <a:pt x="29" y="21"/>
                      <a:pt x="29" y="21"/>
                      <a:pt x="29" y="20"/>
                    </a:cubicBezTo>
                    <a:cubicBezTo>
                      <a:pt x="29" y="20"/>
                      <a:pt x="29" y="20"/>
                      <a:pt x="29" y="20"/>
                    </a:cubicBezTo>
                    <a:cubicBezTo>
                      <a:pt x="34" y="17"/>
                      <a:pt x="37" y="11"/>
                      <a:pt x="40" y="7"/>
                    </a:cubicBezTo>
                    <a:cubicBezTo>
                      <a:pt x="40" y="7"/>
                      <a:pt x="40" y="7"/>
                      <a:pt x="40" y="7"/>
                    </a:cubicBezTo>
                    <a:cubicBezTo>
                      <a:pt x="42" y="3"/>
                      <a:pt x="44" y="0"/>
                      <a:pt x="44" y="0"/>
                    </a:cubicBezTo>
                    <a:cubicBezTo>
                      <a:pt x="44" y="0"/>
                      <a:pt x="44" y="0"/>
                      <a:pt x="44" y="0"/>
                    </a:cubicBezTo>
                    <a:cubicBezTo>
                      <a:pt x="46" y="1"/>
                      <a:pt x="46" y="1"/>
                      <a:pt x="46" y="1"/>
                    </a:cubicBezTo>
                    <a:cubicBezTo>
                      <a:pt x="46" y="1"/>
                      <a:pt x="41" y="14"/>
                      <a:pt x="31" y="23"/>
                    </a:cubicBezTo>
                    <a:cubicBezTo>
                      <a:pt x="31" y="23"/>
                      <a:pt x="31" y="23"/>
                      <a:pt x="31" y="23"/>
                    </a:cubicBezTo>
                    <a:cubicBezTo>
                      <a:pt x="31" y="23"/>
                      <a:pt x="30" y="23"/>
                      <a:pt x="30" y="23"/>
                    </a:cubicBezTo>
                    <a:close/>
                    <a:moveTo>
                      <a:pt x="0" y="30"/>
                    </a:moveTo>
                    <a:cubicBezTo>
                      <a:pt x="0" y="30"/>
                      <a:pt x="0" y="30"/>
                      <a:pt x="0" y="30"/>
                    </a:cubicBezTo>
                    <a:cubicBezTo>
                      <a:pt x="0" y="30"/>
                      <a:pt x="0" y="30"/>
                      <a:pt x="0" y="30"/>
                    </a:cubicBezTo>
                    <a:cubicBezTo>
                      <a:pt x="0" y="30"/>
                      <a:pt x="0" y="30"/>
                      <a:pt x="0" y="30"/>
                    </a:cubicBezTo>
                    <a:cubicBezTo>
                      <a:pt x="0" y="30"/>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1" name="Freeform 785"/>
              <p:cNvSpPr>
                <a:spLocks noEditPoints="1"/>
              </p:cNvSpPr>
              <p:nvPr/>
            </p:nvSpPr>
            <p:spPr bwMode="auto">
              <a:xfrm>
                <a:off x="10193339" y="4860926"/>
                <a:ext cx="88900" cy="63500"/>
              </a:xfrm>
              <a:custGeom>
                <a:avLst/>
                <a:gdLst>
                  <a:gd name="T0" fmla="*/ 1 w 51"/>
                  <a:gd name="T1" fmla="*/ 34 h 37"/>
                  <a:gd name="T2" fmla="*/ 0 w 51"/>
                  <a:gd name="T3" fmla="*/ 33 h 37"/>
                  <a:gd name="T4" fmla="*/ 0 w 51"/>
                  <a:gd name="T5" fmla="*/ 33 h 37"/>
                  <a:gd name="T6" fmla="*/ 1 w 51"/>
                  <a:gd name="T7" fmla="*/ 30 h 37"/>
                  <a:gd name="T8" fmla="*/ 1 w 51"/>
                  <a:gd name="T9" fmla="*/ 29 h 37"/>
                  <a:gd name="T10" fmla="*/ 3 w 51"/>
                  <a:gd name="T11" fmla="*/ 28 h 37"/>
                  <a:gd name="T12" fmla="*/ 3 w 51"/>
                  <a:gd name="T13" fmla="*/ 28 h 37"/>
                  <a:gd name="T14" fmla="*/ 6 w 51"/>
                  <a:gd name="T15" fmla="*/ 28 h 37"/>
                  <a:gd name="T16" fmla="*/ 13 w 51"/>
                  <a:gd name="T17" fmla="*/ 28 h 37"/>
                  <a:gd name="T18" fmla="*/ 29 w 51"/>
                  <a:gd name="T19" fmla="*/ 23 h 37"/>
                  <a:gd name="T20" fmla="*/ 30 w 51"/>
                  <a:gd name="T21" fmla="*/ 22 h 37"/>
                  <a:gd name="T22" fmla="*/ 40 w 51"/>
                  <a:gd name="T23" fmla="*/ 9 h 37"/>
                  <a:gd name="T24" fmla="*/ 44 w 51"/>
                  <a:gd name="T25" fmla="*/ 2 h 37"/>
                  <a:gd name="T26" fmla="*/ 44 w 51"/>
                  <a:gd name="T27" fmla="*/ 1 h 37"/>
                  <a:gd name="T28" fmla="*/ 45 w 51"/>
                  <a:gd name="T29" fmla="*/ 0 h 37"/>
                  <a:gd name="T30" fmla="*/ 50 w 51"/>
                  <a:gd name="T31" fmla="*/ 5 h 37"/>
                  <a:gd name="T32" fmla="*/ 50 w 51"/>
                  <a:gd name="T33" fmla="*/ 5 h 37"/>
                  <a:gd name="T34" fmla="*/ 50 w 51"/>
                  <a:gd name="T35" fmla="*/ 5 h 37"/>
                  <a:gd name="T36" fmla="*/ 49 w 51"/>
                  <a:gd name="T37" fmla="*/ 7 h 37"/>
                  <a:gd name="T38" fmla="*/ 46 w 51"/>
                  <a:gd name="T39" fmla="*/ 13 h 37"/>
                  <a:gd name="T40" fmla="*/ 34 w 51"/>
                  <a:gd name="T41" fmla="*/ 27 h 37"/>
                  <a:gd name="T42" fmla="*/ 33 w 51"/>
                  <a:gd name="T43" fmla="*/ 28 h 37"/>
                  <a:gd name="T44" fmla="*/ 33 w 51"/>
                  <a:gd name="T45" fmla="*/ 28 h 37"/>
                  <a:gd name="T46" fmla="*/ 6 w 51"/>
                  <a:gd name="T47" fmla="*/ 35 h 37"/>
                  <a:gd name="T48" fmla="*/ 4 w 51"/>
                  <a:gd name="T49" fmla="*/ 35 h 37"/>
                  <a:gd name="T50" fmla="*/ 1 w 51"/>
                  <a:gd name="T51" fmla="*/ 34 h 37"/>
                  <a:gd name="T52" fmla="*/ 2 w 51"/>
                  <a:gd name="T53" fmla="*/ 35 h 37"/>
                  <a:gd name="T54" fmla="*/ 2 w 51"/>
                  <a:gd name="T55" fmla="*/ 35 h 37"/>
                  <a:gd name="T56" fmla="*/ 1 w 51"/>
                  <a:gd name="T57" fmla="*/ 35 h 37"/>
                  <a:gd name="T58" fmla="*/ 1 w 51"/>
                  <a:gd name="T59" fmla="*/ 35 h 37"/>
                  <a:gd name="T60" fmla="*/ 1 w 51"/>
                  <a:gd name="T61" fmla="*/ 35 h 37"/>
                  <a:gd name="T62" fmla="*/ 1 w 51"/>
                  <a:gd name="T63" fmla="*/ 31 h 37"/>
                  <a:gd name="T64" fmla="*/ 1 w 51"/>
                  <a:gd name="T65" fmla="*/ 31 h 37"/>
                  <a:gd name="T66" fmla="*/ 1 w 51"/>
                  <a:gd name="T6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7">
                    <a:moveTo>
                      <a:pt x="1" y="34"/>
                    </a:moveTo>
                    <a:cubicBezTo>
                      <a:pt x="1" y="34"/>
                      <a:pt x="1" y="34"/>
                      <a:pt x="1" y="34"/>
                    </a:cubicBezTo>
                    <a:cubicBezTo>
                      <a:pt x="1" y="34"/>
                      <a:pt x="0" y="33"/>
                      <a:pt x="0" y="33"/>
                    </a:cubicBezTo>
                    <a:cubicBezTo>
                      <a:pt x="0" y="33"/>
                      <a:pt x="0" y="33"/>
                      <a:pt x="0" y="33"/>
                    </a:cubicBezTo>
                    <a:cubicBezTo>
                      <a:pt x="0" y="33"/>
                      <a:pt x="0" y="33"/>
                      <a:pt x="0" y="33"/>
                    </a:cubicBezTo>
                    <a:cubicBezTo>
                      <a:pt x="0" y="33"/>
                      <a:pt x="0" y="33"/>
                      <a:pt x="0" y="33"/>
                    </a:cubicBezTo>
                    <a:cubicBezTo>
                      <a:pt x="1" y="30"/>
                      <a:pt x="1" y="30"/>
                      <a:pt x="1" y="30"/>
                    </a:cubicBezTo>
                    <a:cubicBezTo>
                      <a:pt x="1" y="30"/>
                      <a:pt x="1" y="30"/>
                      <a:pt x="1" y="30"/>
                    </a:cubicBezTo>
                    <a:cubicBezTo>
                      <a:pt x="1" y="30"/>
                      <a:pt x="1" y="30"/>
                      <a:pt x="1" y="30"/>
                    </a:cubicBezTo>
                    <a:cubicBezTo>
                      <a:pt x="1" y="30"/>
                      <a:pt x="1" y="29"/>
                      <a:pt x="1" y="29"/>
                    </a:cubicBezTo>
                    <a:cubicBezTo>
                      <a:pt x="1" y="29"/>
                      <a:pt x="1" y="29"/>
                      <a:pt x="1" y="29"/>
                    </a:cubicBezTo>
                    <a:cubicBezTo>
                      <a:pt x="2" y="28"/>
                      <a:pt x="2" y="28"/>
                      <a:pt x="3" y="28"/>
                    </a:cubicBezTo>
                    <a:cubicBezTo>
                      <a:pt x="3" y="28"/>
                      <a:pt x="3" y="28"/>
                      <a:pt x="3" y="28"/>
                    </a:cubicBezTo>
                    <a:cubicBezTo>
                      <a:pt x="3" y="28"/>
                      <a:pt x="3" y="28"/>
                      <a:pt x="3" y="28"/>
                    </a:cubicBezTo>
                    <a:cubicBezTo>
                      <a:pt x="3" y="28"/>
                      <a:pt x="3" y="28"/>
                      <a:pt x="3" y="28"/>
                    </a:cubicBezTo>
                    <a:cubicBezTo>
                      <a:pt x="3" y="28"/>
                      <a:pt x="4" y="28"/>
                      <a:pt x="6" y="28"/>
                    </a:cubicBezTo>
                    <a:cubicBezTo>
                      <a:pt x="6" y="28"/>
                      <a:pt x="6" y="28"/>
                      <a:pt x="6" y="28"/>
                    </a:cubicBezTo>
                    <a:cubicBezTo>
                      <a:pt x="8" y="28"/>
                      <a:pt x="10" y="28"/>
                      <a:pt x="13" y="28"/>
                    </a:cubicBezTo>
                    <a:cubicBezTo>
                      <a:pt x="13" y="28"/>
                      <a:pt x="13" y="28"/>
                      <a:pt x="13" y="28"/>
                    </a:cubicBezTo>
                    <a:cubicBezTo>
                      <a:pt x="18" y="27"/>
                      <a:pt x="25" y="26"/>
                      <a:pt x="29" y="23"/>
                    </a:cubicBezTo>
                    <a:cubicBezTo>
                      <a:pt x="29" y="23"/>
                      <a:pt x="29" y="23"/>
                      <a:pt x="29" y="23"/>
                    </a:cubicBezTo>
                    <a:cubicBezTo>
                      <a:pt x="29" y="22"/>
                      <a:pt x="30" y="22"/>
                      <a:pt x="30" y="22"/>
                    </a:cubicBezTo>
                    <a:cubicBezTo>
                      <a:pt x="30" y="22"/>
                      <a:pt x="30" y="22"/>
                      <a:pt x="30" y="22"/>
                    </a:cubicBezTo>
                    <a:cubicBezTo>
                      <a:pt x="34" y="18"/>
                      <a:pt x="38" y="13"/>
                      <a:pt x="40" y="9"/>
                    </a:cubicBezTo>
                    <a:cubicBezTo>
                      <a:pt x="40" y="9"/>
                      <a:pt x="40" y="9"/>
                      <a:pt x="40" y="9"/>
                    </a:cubicBezTo>
                    <a:cubicBezTo>
                      <a:pt x="43" y="5"/>
                      <a:pt x="44" y="2"/>
                      <a:pt x="44" y="2"/>
                    </a:cubicBezTo>
                    <a:cubicBezTo>
                      <a:pt x="44" y="2"/>
                      <a:pt x="44" y="2"/>
                      <a:pt x="44" y="2"/>
                    </a:cubicBezTo>
                    <a:cubicBezTo>
                      <a:pt x="44" y="2"/>
                      <a:pt x="44" y="2"/>
                      <a:pt x="44" y="1"/>
                    </a:cubicBezTo>
                    <a:cubicBezTo>
                      <a:pt x="44" y="1"/>
                      <a:pt x="44" y="1"/>
                      <a:pt x="44" y="1"/>
                    </a:cubicBezTo>
                    <a:cubicBezTo>
                      <a:pt x="45" y="0"/>
                      <a:pt x="45" y="0"/>
                      <a:pt x="45" y="0"/>
                    </a:cubicBezTo>
                    <a:cubicBezTo>
                      <a:pt x="51" y="3"/>
                      <a:pt x="51" y="3"/>
                      <a:pt x="51" y="3"/>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49" y="6"/>
                      <a:pt x="49" y="7"/>
                    </a:cubicBezTo>
                    <a:cubicBezTo>
                      <a:pt x="49" y="7"/>
                      <a:pt x="49" y="7"/>
                      <a:pt x="49" y="7"/>
                    </a:cubicBezTo>
                    <a:cubicBezTo>
                      <a:pt x="48" y="8"/>
                      <a:pt x="47" y="10"/>
                      <a:pt x="46" y="13"/>
                    </a:cubicBezTo>
                    <a:cubicBezTo>
                      <a:pt x="46" y="13"/>
                      <a:pt x="46" y="13"/>
                      <a:pt x="46" y="13"/>
                    </a:cubicBezTo>
                    <a:cubicBezTo>
                      <a:pt x="43" y="17"/>
                      <a:pt x="39" y="23"/>
                      <a:pt x="34" y="27"/>
                    </a:cubicBezTo>
                    <a:cubicBezTo>
                      <a:pt x="34" y="27"/>
                      <a:pt x="34" y="27"/>
                      <a:pt x="34" y="27"/>
                    </a:cubicBezTo>
                    <a:cubicBezTo>
                      <a:pt x="34" y="27"/>
                      <a:pt x="34" y="28"/>
                      <a:pt x="33" y="28"/>
                    </a:cubicBezTo>
                    <a:cubicBezTo>
                      <a:pt x="33" y="28"/>
                      <a:pt x="33" y="28"/>
                      <a:pt x="33" y="28"/>
                    </a:cubicBezTo>
                    <a:cubicBezTo>
                      <a:pt x="32" y="26"/>
                      <a:pt x="32" y="26"/>
                      <a:pt x="32" y="26"/>
                    </a:cubicBezTo>
                    <a:cubicBezTo>
                      <a:pt x="33" y="28"/>
                      <a:pt x="33" y="28"/>
                      <a:pt x="33" y="28"/>
                    </a:cubicBezTo>
                    <a:cubicBezTo>
                      <a:pt x="25" y="34"/>
                      <a:pt x="13" y="35"/>
                      <a:pt x="6" y="35"/>
                    </a:cubicBezTo>
                    <a:cubicBezTo>
                      <a:pt x="6" y="35"/>
                      <a:pt x="6" y="35"/>
                      <a:pt x="6" y="35"/>
                    </a:cubicBezTo>
                    <a:cubicBezTo>
                      <a:pt x="6" y="35"/>
                      <a:pt x="5" y="35"/>
                      <a:pt x="4" y="35"/>
                    </a:cubicBezTo>
                    <a:cubicBezTo>
                      <a:pt x="4" y="35"/>
                      <a:pt x="4" y="35"/>
                      <a:pt x="4" y="35"/>
                    </a:cubicBezTo>
                    <a:cubicBezTo>
                      <a:pt x="4" y="37"/>
                      <a:pt x="4" y="37"/>
                      <a:pt x="4" y="37"/>
                    </a:cubicBezTo>
                    <a:cubicBezTo>
                      <a:pt x="1" y="34"/>
                      <a:pt x="1" y="34"/>
                      <a:pt x="1" y="34"/>
                    </a:cubicBezTo>
                    <a:close/>
                    <a:moveTo>
                      <a:pt x="2" y="35"/>
                    </a:moveTo>
                    <a:cubicBezTo>
                      <a:pt x="2" y="35"/>
                      <a:pt x="2" y="35"/>
                      <a:pt x="2" y="35"/>
                    </a:cubicBezTo>
                    <a:cubicBezTo>
                      <a:pt x="2" y="35"/>
                      <a:pt x="2" y="35"/>
                      <a:pt x="2" y="35"/>
                    </a:cubicBezTo>
                    <a:cubicBezTo>
                      <a:pt x="2" y="35"/>
                      <a:pt x="2" y="35"/>
                      <a:pt x="2" y="35"/>
                    </a:cubicBezTo>
                    <a:close/>
                    <a:moveTo>
                      <a:pt x="1" y="35"/>
                    </a:moveTo>
                    <a:cubicBezTo>
                      <a:pt x="1" y="35"/>
                      <a:pt x="1" y="35"/>
                      <a:pt x="1" y="35"/>
                    </a:cubicBezTo>
                    <a:cubicBezTo>
                      <a:pt x="1" y="35"/>
                      <a:pt x="1" y="35"/>
                      <a:pt x="1" y="35"/>
                    </a:cubicBezTo>
                    <a:close/>
                    <a:moveTo>
                      <a:pt x="1" y="35"/>
                    </a:moveTo>
                    <a:cubicBezTo>
                      <a:pt x="1" y="35"/>
                      <a:pt x="1" y="35"/>
                      <a:pt x="1" y="35"/>
                    </a:cubicBezTo>
                    <a:cubicBezTo>
                      <a:pt x="1" y="35"/>
                      <a:pt x="1" y="35"/>
                      <a:pt x="1" y="35"/>
                    </a:cubicBezTo>
                    <a:close/>
                    <a:moveTo>
                      <a:pt x="1" y="31"/>
                    </a:move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2" name="Freeform 786"/>
              <p:cNvSpPr/>
              <p:nvPr/>
            </p:nvSpPr>
            <p:spPr bwMode="auto">
              <a:xfrm>
                <a:off x="10167939" y="4721226"/>
                <a:ext cx="61913" cy="63500"/>
              </a:xfrm>
              <a:custGeom>
                <a:avLst/>
                <a:gdLst>
                  <a:gd name="T0" fmla="*/ 23 w 36"/>
                  <a:gd name="T1" fmla="*/ 34 h 36"/>
                  <a:gd name="T2" fmla="*/ 6 w 36"/>
                  <a:gd name="T3" fmla="*/ 29 h 36"/>
                  <a:gd name="T4" fmla="*/ 6 w 36"/>
                  <a:gd name="T5" fmla="*/ 29 h 36"/>
                  <a:gd name="T6" fmla="*/ 1 w 36"/>
                  <a:gd name="T7" fmla="*/ 19 h 36"/>
                  <a:gd name="T8" fmla="*/ 1 w 36"/>
                  <a:gd name="T9" fmla="*/ 19 h 36"/>
                  <a:gd name="T10" fmla="*/ 5 w 36"/>
                  <a:gd name="T11" fmla="*/ 7 h 36"/>
                  <a:gd name="T12" fmla="*/ 5 w 36"/>
                  <a:gd name="T13" fmla="*/ 7 h 36"/>
                  <a:gd name="T14" fmla="*/ 8 w 36"/>
                  <a:gd name="T15" fmla="*/ 5 h 36"/>
                  <a:gd name="T16" fmla="*/ 8 w 36"/>
                  <a:gd name="T17" fmla="*/ 5 h 36"/>
                  <a:gd name="T18" fmla="*/ 18 w 36"/>
                  <a:gd name="T19" fmla="*/ 1 h 36"/>
                  <a:gd name="T20" fmla="*/ 18 w 36"/>
                  <a:gd name="T21" fmla="*/ 1 h 36"/>
                  <a:gd name="T22" fmla="*/ 24 w 36"/>
                  <a:gd name="T23" fmla="*/ 1 h 36"/>
                  <a:gd name="T24" fmla="*/ 24 w 36"/>
                  <a:gd name="T25" fmla="*/ 1 h 36"/>
                  <a:gd name="T26" fmla="*/ 24 w 36"/>
                  <a:gd name="T27" fmla="*/ 5 h 36"/>
                  <a:gd name="T28" fmla="*/ 24 w 36"/>
                  <a:gd name="T29" fmla="*/ 5 h 36"/>
                  <a:gd name="T30" fmla="*/ 20 w 36"/>
                  <a:gd name="T31" fmla="*/ 17 h 36"/>
                  <a:gd name="T32" fmla="*/ 20 w 36"/>
                  <a:gd name="T33" fmla="*/ 17 h 36"/>
                  <a:gd name="T34" fmla="*/ 16 w 36"/>
                  <a:gd name="T35" fmla="*/ 18 h 36"/>
                  <a:gd name="T36" fmla="*/ 16 w 36"/>
                  <a:gd name="T37" fmla="*/ 18 h 36"/>
                  <a:gd name="T38" fmla="*/ 16 w 36"/>
                  <a:gd name="T39" fmla="*/ 16 h 36"/>
                  <a:gd name="T40" fmla="*/ 18 w 36"/>
                  <a:gd name="T41" fmla="*/ 15 h 36"/>
                  <a:gd name="T42" fmla="*/ 18 w 36"/>
                  <a:gd name="T43" fmla="*/ 15 h 36"/>
                  <a:gd name="T44" fmla="*/ 22 w 36"/>
                  <a:gd name="T45" fmla="*/ 5 h 36"/>
                  <a:gd name="T46" fmla="*/ 22 w 36"/>
                  <a:gd name="T47" fmla="*/ 5 h 36"/>
                  <a:gd name="T48" fmla="*/ 22 w 36"/>
                  <a:gd name="T49" fmla="*/ 3 h 36"/>
                  <a:gd name="T50" fmla="*/ 22 w 36"/>
                  <a:gd name="T51" fmla="*/ 3 h 36"/>
                  <a:gd name="T52" fmla="*/ 21 w 36"/>
                  <a:gd name="T53" fmla="*/ 3 h 36"/>
                  <a:gd name="T54" fmla="*/ 21 w 36"/>
                  <a:gd name="T55" fmla="*/ 3 h 36"/>
                  <a:gd name="T56" fmla="*/ 18 w 36"/>
                  <a:gd name="T57" fmla="*/ 3 h 36"/>
                  <a:gd name="T58" fmla="*/ 18 w 36"/>
                  <a:gd name="T59" fmla="*/ 3 h 36"/>
                  <a:gd name="T60" fmla="*/ 9 w 36"/>
                  <a:gd name="T61" fmla="*/ 7 h 36"/>
                  <a:gd name="T62" fmla="*/ 9 w 36"/>
                  <a:gd name="T63" fmla="*/ 7 h 36"/>
                  <a:gd name="T64" fmla="*/ 7 w 36"/>
                  <a:gd name="T65" fmla="*/ 9 h 36"/>
                  <a:gd name="T66" fmla="*/ 7 w 36"/>
                  <a:gd name="T67" fmla="*/ 9 h 36"/>
                  <a:gd name="T68" fmla="*/ 4 w 36"/>
                  <a:gd name="T69" fmla="*/ 18 h 36"/>
                  <a:gd name="T70" fmla="*/ 4 w 36"/>
                  <a:gd name="T71" fmla="*/ 18 h 36"/>
                  <a:gd name="T72" fmla="*/ 8 w 36"/>
                  <a:gd name="T73" fmla="*/ 27 h 36"/>
                  <a:gd name="T74" fmla="*/ 8 w 36"/>
                  <a:gd name="T75" fmla="*/ 27 h 36"/>
                  <a:gd name="T76" fmla="*/ 23 w 36"/>
                  <a:gd name="T77" fmla="*/ 32 h 36"/>
                  <a:gd name="T78" fmla="*/ 23 w 36"/>
                  <a:gd name="T79" fmla="*/ 32 h 36"/>
                  <a:gd name="T80" fmla="*/ 36 w 36"/>
                  <a:gd name="T81" fmla="*/ 33 h 36"/>
                  <a:gd name="T82" fmla="*/ 36 w 36"/>
                  <a:gd name="T83" fmla="*/ 33 h 36"/>
                  <a:gd name="T84" fmla="*/ 36 w 36"/>
                  <a:gd name="T85" fmla="*/ 33 h 36"/>
                  <a:gd name="T86" fmla="*/ 36 w 36"/>
                  <a:gd name="T87" fmla="*/ 36 h 36"/>
                  <a:gd name="T88" fmla="*/ 23 w 36"/>
                  <a:gd name="T89"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6">
                    <a:moveTo>
                      <a:pt x="23" y="34"/>
                    </a:moveTo>
                    <a:cubicBezTo>
                      <a:pt x="16" y="33"/>
                      <a:pt x="9" y="32"/>
                      <a:pt x="6" y="29"/>
                    </a:cubicBezTo>
                    <a:cubicBezTo>
                      <a:pt x="6" y="29"/>
                      <a:pt x="6" y="29"/>
                      <a:pt x="6" y="29"/>
                    </a:cubicBezTo>
                    <a:cubicBezTo>
                      <a:pt x="4" y="27"/>
                      <a:pt x="2" y="23"/>
                      <a:pt x="1" y="19"/>
                    </a:cubicBezTo>
                    <a:cubicBezTo>
                      <a:pt x="1" y="19"/>
                      <a:pt x="1" y="19"/>
                      <a:pt x="1" y="19"/>
                    </a:cubicBezTo>
                    <a:cubicBezTo>
                      <a:pt x="0" y="15"/>
                      <a:pt x="1" y="10"/>
                      <a:pt x="5" y="7"/>
                    </a:cubicBezTo>
                    <a:cubicBezTo>
                      <a:pt x="5" y="7"/>
                      <a:pt x="5" y="7"/>
                      <a:pt x="5" y="7"/>
                    </a:cubicBezTo>
                    <a:cubicBezTo>
                      <a:pt x="6" y="6"/>
                      <a:pt x="7" y="6"/>
                      <a:pt x="8" y="5"/>
                    </a:cubicBezTo>
                    <a:cubicBezTo>
                      <a:pt x="8" y="5"/>
                      <a:pt x="8" y="5"/>
                      <a:pt x="8" y="5"/>
                    </a:cubicBezTo>
                    <a:cubicBezTo>
                      <a:pt x="12" y="3"/>
                      <a:pt x="15" y="1"/>
                      <a:pt x="18" y="1"/>
                    </a:cubicBezTo>
                    <a:cubicBezTo>
                      <a:pt x="18" y="1"/>
                      <a:pt x="18" y="1"/>
                      <a:pt x="18" y="1"/>
                    </a:cubicBezTo>
                    <a:cubicBezTo>
                      <a:pt x="20" y="0"/>
                      <a:pt x="22" y="0"/>
                      <a:pt x="24" y="1"/>
                    </a:cubicBezTo>
                    <a:cubicBezTo>
                      <a:pt x="24" y="1"/>
                      <a:pt x="24" y="1"/>
                      <a:pt x="24" y="1"/>
                    </a:cubicBezTo>
                    <a:cubicBezTo>
                      <a:pt x="24" y="2"/>
                      <a:pt x="25" y="4"/>
                      <a:pt x="24" y="5"/>
                    </a:cubicBezTo>
                    <a:cubicBezTo>
                      <a:pt x="24" y="5"/>
                      <a:pt x="24" y="5"/>
                      <a:pt x="24" y="5"/>
                    </a:cubicBezTo>
                    <a:cubicBezTo>
                      <a:pt x="24" y="9"/>
                      <a:pt x="23" y="14"/>
                      <a:pt x="20" y="17"/>
                    </a:cubicBezTo>
                    <a:cubicBezTo>
                      <a:pt x="20" y="17"/>
                      <a:pt x="20" y="17"/>
                      <a:pt x="20" y="17"/>
                    </a:cubicBezTo>
                    <a:cubicBezTo>
                      <a:pt x="19" y="18"/>
                      <a:pt x="18" y="18"/>
                      <a:pt x="16" y="18"/>
                    </a:cubicBezTo>
                    <a:cubicBezTo>
                      <a:pt x="16" y="18"/>
                      <a:pt x="16" y="18"/>
                      <a:pt x="16" y="18"/>
                    </a:cubicBezTo>
                    <a:cubicBezTo>
                      <a:pt x="16" y="16"/>
                      <a:pt x="16" y="16"/>
                      <a:pt x="16" y="16"/>
                    </a:cubicBezTo>
                    <a:cubicBezTo>
                      <a:pt x="17" y="16"/>
                      <a:pt x="18" y="15"/>
                      <a:pt x="18" y="15"/>
                    </a:cubicBezTo>
                    <a:cubicBezTo>
                      <a:pt x="18" y="15"/>
                      <a:pt x="18" y="15"/>
                      <a:pt x="18" y="15"/>
                    </a:cubicBezTo>
                    <a:cubicBezTo>
                      <a:pt x="20" y="13"/>
                      <a:pt x="21" y="8"/>
                      <a:pt x="22" y="5"/>
                    </a:cubicBezTo>
                    <a:cubicBezTo>
                      <a:pt x="22" y="5"/>
                      <a:pt x="22" y="5"/>
                      <a:pt x="22" y="5"/>
                    </a:cubicBezTo>
                    <a:cubicBezTo>
                      <a:pt x="22" y="4"/>
                      <a:pt x="22" y="3"/>
                      <a:pt x="22" y="3"/>
                    </a:cubicBezTo>
                    <a:cubicBezTo>
                      <a:pt x="22" y="3"/>
                      <a:pt x="22" y="3"/>
                      <a:pt x="22" y="3"/>
                    </a:cubicBezTo>
                    <a:cubicBezTo>
                      <a:pt x="21" y="3"/>
                      <a:pt x="21" y="3"/>
                      <a:pt x="21" y="3"/>
                    </a:cubicBezTo>
                    <a:cubicBezTo>
                      <a:pt x="21" y="3"/>
                      <a:pt x="21" y="3"/>
                      <a:pt x="21" y="3"/>
                    </a:cubicBezTo>
                    <a:cubicBezTo>
                      <a:pt x="20" y="3"/>
                      <a:pt x="20" y="3"/>
                      <a:pt x="18" y="3"/>
                    </a:cubicBezTo>
                    <a:cubicBezTo>
                      <a:pt x="18" y="3"/>
                      <a:pt x="18" y="3"/>
                      <a:pt x="18" y="3"/>
                    </a:cubicBezTo>
                    <a:cubicBezTo>
                      <a:pt x="16" y="4"/>
                      <a:pt x="13" y="5"/>
                      <a:pt x="9" y="7"/>
                    </a:cubicBezTo>
                    <a:cubicBezTo>
                      <a:pt x="9" y="7"/>
                      <a:pt x="9" y="7"/>
                      <a:pt x="9" y="7"/>
                    </a:cubicBezTo>
                    <a:cubicBezTo>
                      <a:pt x="8" y="8"/>
                      <a:pt x="7" y="8"/>
                      <a:pt x="7" y="9"/>
                    </a:cubicBezTo>
                    <a:cubicBezTo>
                      <a:pt x="7" y="9"/>
                      <a:pt x="7" y="9"/>
                      <a:pt x="7" y="9"/>
                    </a:cubicBezTo>
                    <a:cubicBezTo>
                      <a:pt x="4" y="11"/>
                      <a:pt x="3" y="15"/>
                      <a:pt x="4" y="18"/>
                    </a:cubicBezTo>
                    <a:cubicBezTo>
                      <a:pt x="4" y="18"/>
                      <a:pt x="4" y="18"/>
                      <a:pt x="4" y="18"/>
                    </a:cubicBezTo>
                    <a:cubicBezTo>
                      <a:pt x="5" y="22"/>
                      <a:pt x="7" y="26"/>
                      <a:pt x="8" y="27"/>
                    </a:cubicBezTo>
                    <a:cubicBezTo>
                      <a:pt x="8" y="27"/>
                      <a:pt x="8" y="27"/>
                      <a:pt x="8" y="27"/>
                    </a:cubicBezTo>
                    <a:cubicBezTo>
                      <a:pt x="9" y="29"/>
                      <a:pt x="16" y="31"/>
                      <a:pt x="23" y="32"/>
                    </a:cubicBezTo>
                    <a:cubicBezTo>
                      <a:pt x="23" y="32"/>
                      <a:pt x="23" y="32"/>
                      <a:pt x="23" y="32"/>
                    </a:cubicBezTo>
                    <a:cubicBezTo>
                      <a:pt x="30" y="33"/>
                      <a:pt x="36" y="33"/>
                      <a:pt x="36" y="33"/>
                    </a:cubicBezTo>
                    <a:cubicBezTo>
                      <a:pt x="36" y="33"/>
                      <a:pt x="36" y="33"/>
                      <a:pt x="36" y="33"/>
                    </a:cubicBezTo>
                    <a:cubicBezTo>
                      <a:pt x="36" y="33"/>
                      <a:pt x="36" y="33"/>
                      <a:pt x="36" y="33"/>
                    </a:cubicBezTo>
                    <a:cubicBezTo>
                      <a:pt x="36" y="36"/>
                      <a:pt x="36" y="36"/>
                      <a:pt x="36" y="36"/>
                    </a:cubicBezTo>
                    <a:cubicBezTo>
                      <a:pt x="36" y="36"/>
                      <a:pt x="29" y="36"/>
                      <a:pt x="23"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3" name="Freeform 787"/>
              <p:cNvSpPr>
                <a:spLocks noEditPoints="1"/>
              </p:cNvSpPr>
              <p:nvPr/>
            </p:nvSpPr>
            <p:spPr bwMode="auto">
              <a:xfrm>
                <a:off x="10166352" y="4718051"/>
                <a:ext cx="66675" cy="71438"/>
              </a:xfrm>
              <a:custGeom>
                <a:avLst/>
                <a:gdLst>
                  <a:gd name="T0" fmla="*/ 36 w 39"/>
                  <a:gd name="T1" fmla="*/ 40 h 41"/>
                  <a:gd name="T2" fmla="*/ 35 w 39"/>
                  <a:gd name="T3" fmla="*/ 40 h 41"/>
                  <a:gd name="T4" fmla="*/ 32 w 39"/>
                  <a:gd name="T5" fmla="*/ 40 h 41"/>
                  <a:gd name="T6" fmla="*/ 23 w 39"/>
                  <a:gd name="T7" fmla="*/ 38 h 41"/>
                  <a:gd name="T8" fmla="*/ 23 w 39"/>
                  <a:gd name="T9" fmla="*/ 38 h 41"/>
                  <a:gd name="T10" fmla="*/ 6 w 39"/>
                  <a:gd name="T11" fmla="*/ 32 h 41"/>
                  <a:gd name="T12" fmla="*/ 0 w 39"/>
                  <a:gd name="T13" fmla="*/ 22 h 41"/>
                  <a:gd name="T14" fmla="*/ 0 w 39"/>
                  <a:gd name="T15" fmla="*/ 18 h 41"/>
                  <a:gd name="T16" fmla="*/ 5 w 39"/>
                  <a:gd name="T17" fmla="*/ 7 h 41"/>
                  <a:gd name="T18" fmla="*/ 8 w 39"/>
                  <a:gd name="T19" fmla="*/ 5 h 41"/>
                  <a:gd name="T20" fmla="*/ 18 w 39"/>
                  <a:gd name="T21" fmla="*/ 1 h 41"/>
                  <a:gd name="T22" fmla="*/ 22 w 39"/>
                  <a:gd name="T23" fmla="*/ 0 h 41"/>
                  <a:gd name="T24" fmla="*/ 26 w 39"/>
                  <a:gd name="T25" fmla="*/ 2 h 41"/>
                  <a:gd name="T26" fmla="*/ 27 w 39"/>
                  <a:gd name="T27" fmla="*/ 6 h 41"/>
                  <a:gd name="T28" fmla="*/ 27 w 39"/>
                  <a:gd name="T29" fmla="*/ 7 h 41"/>
                  <a:gd name="T30" fmla="*/ 22 w 39"/>
                  <a:gd name="T31" fmla="*/ 20 h 41"/>
                  <a:gd name="T32" fmla="*/ 19 w 39"/>
                  <a:gd name="T33" fmla="*/ 22 h 41"/>
                  <a:gd name="T34" fmla="*/ 16 w 39"/>
                  <a:gd name="T35" fmla="*/ 22 h 41"/>
                  <a:gd name="T36" fmla="*/ 15 w 39"/>
                  <a:gd name="T37" fmla="*/ 20 h 41"/>
                  <a:gd name="T38" fmla="*/ 15 w 39"/>
                  <a:gd name="T39" fmla="*/ 20 h 41"/>
                  <a:gd name="T40" fmla="*/ 17 w 39"/>
                  <a:gd name="T41" fmla="*/ 16 h 41"/>
                  <a:gd name="T42" fmla="*/ 18 w 39"/>
                  <a:gd name="T43" fmla="*/ 15 h 41"/>
                  <a:gd name="T44" fmla="*/ 21 w 39"/>
                  <a:gd name="T45" fmla="*/ 7 h 41"/>
                  <a:gd name="T46" fmla="*/ 20 w 39"/>
                  <a:gd name="T47" fmla="*/ 7 h 41"/>
                  <a:gd name="T48" fmla="*/ 11 w 39"/>
                  <a:gd name="T49" fmla="*/ 11 h 41"/>
                  <a:gd name="T50" fmla="*/ 9 w 39"/>
                  <a:gd name="T51" fmla="*/ 12 h 41"/>
                  <a:gd name="T52" fmla="*/ 7 w 39"/>
                  <a:gd name="T53" fmla="*/ 17 h 41"/>
                  <a:gd name="T54" fmla="*/ 7 w 39"/>
                  <a:gd name="T55" fmla="*/ 20 h 41"/>
                  <a:gd name="T56" fmla="*/ 11 w 39"/>
                  <a:gd name="T57" fmla="*/ 28 h 41"/>
                  <a:gd name="T58" fmla="*/ 12 w 39"/>
                  <a:gd name="T59" fmla="*/ 29 h 41"/>
                  <a:gd name="T60" fmla="*/ 15 w 39"/>
                  <a:gd name="T61" fmla="*/ 30 h 41"/>
                  <a:gd name="T62" fmla="*/ 24 w 39"/>
                  <a:gd name="T63" fmla="*/ 32 h 41"/>
                  <a:gd name="T64" fmla="*/ 37 w 39"/>
                  <a:gd name="T65" fmla="*/ 33 h 41"/>
                  <a:gd name="T66" fmla="*/ 39 w 39"/>
                  <a:gd name="T67" fmla="*/ 32 h 41"/>
                  <a:gd name="T68" fmla="*/ 36 w 39"/>
                  <a:gd name="T69" fmla="*/ 40 h 41"/>
                  <a:gd name="T70" fmla="*/ 38 w 39"/>
                  <a:gd name="T71" fmla="*/ 37 h 41"/>
                  <a:gd name="T72" fmla="*/ 38 w 39"/>
                  <a:gd name="T73" fmla="*/ 37 h 41"/>
                  <a:gd name="T74" fmla="*/ 38 w 39"/>
                  <a:gd name="T75" fmla="*/ 37 h 41"/>
                  <a:gd name="T76" fmla="*/ 39 w 39"/>
                  <a:gd name="T77" fmla="*/ 36 h 41"/>
                  <a:gd name="T78" fmla="*/ 39 w 39"/>
                  <a:gd name="T79" fmla="*/ 36 h 41"/>
                  <a:gd name="T80" fmla="*/ 19 w 39"/>
                  <a:gd name="T81" fmla="*/ 20 h 41"/>
                  <a:gd name="T82" fmla="*/ 19 w 39"/>
                  <a:gd name="T8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 h="41">
                    <a:moveTo>
                      <a:pt x="36" y="40"/>
                    </a:moveTo>
                    <a:cubicBezTo>
                      <a:pt x="36" y="40"/>
                      <a:pt x="36" y="40"/>
                      <a:pt x="36" y="40"/>
                    </a:cubicBezTo>
                    <a:cubicBezTo>
                      <a:pt x="36" y="40"/>
                      <a:pt x="36" y="40"/>
                      <a:pt x="35" y="40"/>
                    </a:cubicBezTo>
                    <a:cubicBezTo>
                      <a:pt x="35" y="40"/>
                      <a:pt x="35" y="40"/>
                      <a:pt x="35" y="40"/>
                    </a:cubicBezTo>
                    <a:cubicBezTo>
                      <a:pt x="35" y="40"/>
                      <a:pt x="34" y="40"/>
                      <a:pt x="32" y="40"/>
                    </a:cubicBezTo>
                    <a:cubicBezTo>
                      <a:pt x="32" y="40"/>
                      <a:pt x="32" y="40"/>
                      <a:pt x="32" y="40"/>
                    </a:cubicBezTo>
                    <a:cubicBezTo>
                      <a:pt x="30" y="39"/>
                      <a:pt x="27" y="39"/>
                      <a:pt x="23" y="38"/>
                    </a:cubicBezTo>
                    <a:cubicBezTo>
                      <a:pt x="23" y="38"/>
                      <a:pt x="23" y="38"/>
                      <a:pt x="23" y="38"/>
                    </a:cubicBezTo>
                    <a:cubicBezTo>
                      <a:pt x="24" y="36"/>
                      <a:pt x="24" y="36"/>
                      <a:pt x="24" y="36"/>
                    </a:cubicBezTo>
                    <a:cubicBezTo>
                      <a:pt x="23" y="38"/>
                      <a:pt x="23" y="38"/>
                      <a:pt x="23" y="38"/>
                    </a:cubicBezTo>
                    <a:cubicBezTo>
                      <a:pt x="16" y="37"/>
                      <a:pt x="9" y="36"/>
                      <a:pt x="6" y="32"/>
                    </a:cubicBezTo>
                    <a:cubicBezTo>
                      <a:pt x="6" y="32"/>
                      <a:pt x="6" y="32"/>
                      <a:pt x="6" y="32"/>
                    </a:cubicBezTo>
                    <a:cubicBezTo>
                      <a:pt x="4" y="30"/>
                      <a:pt x="1" y="26"/>
                      <a:pt x="0" y="22"/>
                    </a:cubicBezTo>
                    <a:cubicBezTo>
                      <a:pt x="0" y="22"/>
                      <a:pt x="0" y="22"/>
                      <a:pt x="0" y="22"/>
                    </a:cubicBezTo>
                    <a:cubicBezTo>
                      <a:pt x="0" y="20"/>
                      <a:pt x="0" y="19"/>
                      <a:pt x="0" y="18"/>
                    </a:cubicBezTo>
                    <a:cubicBezTo>
                      <a:pt x="0" y="18"/>
                      <a:pt x="0" y="18"/>
                      <a:pt x="0" y="18"/>
                    </a:cubicBezTo>
                    <a:cubicBezTo>
                      <a:pt x="0" y="14"/>
                      <a:pt x="1" y="10"/>
                      <a:pt x="5" y="7"/>
                    </a:cubicBezTo>
                    <a:cubicBezTo>
                      <a:pt x="5" y="7"/>
                      <a:pt x="5" y="7"/>
                      <a:pt x="5" y="7"/>
                    </a:cubicBezTo>
                    <a:cubicBezTo>
                      <a:pt x="5" y="7"/>
                      <a:pt x="7" y="6"/>
                      <a:pt x="8" y="5"/>
                    </a:cubicBezTo>
                    <a:cubicBezTo>
                      <a:pt x="8" y="5"/>
                      <a:pt x="8" y="5"/>
                      <a:pt x="8" y="5"/>
                    </a:cubicBezTo>
                    <a:cubicBezTo>
                      <a:pt x="12" y="3"/>
                      <a:pt x="15" y="2"/>
                      <a:pt x="18" y="1"/>
                    </a:cubicBezTo>
                    <a:cubicBezTo>
                      <a:pt x="18" y="1"/>
                      <a:pt x="18" y="1"/>
                      <a:pt x="18" y="1"/>
                    </a:cubicBezTo>
                    <a:cubicBezTo>
                      <a:pt x="19" y="0"/>
                      <a:pt x="20" y="0"/>
                      <a:pt x="22" y="0"/>
                    </a:cubicBezTo>
                    <a:cubicBezTo>
                      <a:pt x="22" y="0"/>
                      <a:pt x="22" y="0"/>
                      <a:pt x="22" y="0"/>
                    </a:cubicBezTo>
                    <a:cubicBezTo>
                      <a:pt x="23" y="0"/>
                      <a:pt x="25" y="1"/>
                      <a:pt x="26" y="2"/>
                    </a:cubicBezTo>
                    <a:cubicBezTo>
                      <a:pt x="26" y="2"/>
                      <a:pt x="26" y="2"/>
                      <a:pt x="26" y="2"/>
                    </a:cubicBezTo>
                    <a:cubicBezTo>
                      <a:pt x="27" y="3"/>
                      <a:pt x="27" y="5"/>
                      <a:pt x="27" y="6"/>
                    </a:cubicBezTo>
                    <a:cubicBezTo>
                      <a:pt x="27" y="6"/>
                      <a:pt x="27" y="6"/>
                      <a:pt x="27" y="6"/>
                    </a:cubicBezTo>
                    <a:cubicBezTo>
                      <a:pt x="27" y="6"/>
                      <a:pt x="27" y="7"/>
                      <a:pt x="27" y="7"/>
                    </a:cubicBezTo>
                    <a:cubicBezTo>
                      <a:pt x="27" y="7"/>
                      <a:pt x="27" y="7"/>
                      <a:pt x="27" y="7"/>
                    </a:cubicBezTo>
                    <a:cubicBezTo>
                      <a:pt x="27" y="11"/>
                      <a:pt x="26" y="17"/>
                      <a:pt x="22" y="20"/>
                    </a:cubicBezTo>
                    <a:cubicBezTo>
                      <a:pt x="22" y="20"/>
                      <a:pt x="22" y="20"/>
                      <a:pt x="22" y="20"/>
                    </a:cubicBezTo>
                    <a:cubicBezTo>
                      <a:pt x="22" y="21"/>
                      <a:pt x="21" y="22"/>
                      <a:pt x="19" y="22"/>
                    </a:cubicBezTo>
                    <a:cubicBezTo>
                      <a:pt x="19" y="22"/>
                      <a:pt x="19" y="22"/>
                      <a:pt x="19" y="22"/>
                    </a:cubicBezTo>
                    <a:cubicBezTo>
                      <a:pt x="19" y="25"/>
                      <a:pt x="19" y="25"/>
                      <a:pt x="19" y="25"/>
                    </a:cubicBezTo>
                    <a:cubicBezTo>
                      <a:pt x="16" y="22"/>
                      <a:pt x="16" y="22"/>
                      <a:pt x="16" y="22"/>
                    </a:cubicBezTo>
                    <a:cubicBezTo>
                      <a:pt x="16" y="21"/>
                      <a:pt x="15" y="21"/>
                      <a:pt x="15" y="20"/>
                    </a:cubicBezTo>
                    <a:cubicBezTo>
                      <a:pt x="15" y="20"/>
                      <a:pt x="15" y="20"/>
                      <a:pt x="15" y="20"/>
                    </a:cubicBezTo>
                    <a:cubicBezTo>
                      <a:pt x="15" y="20"/>
                      <a:pt x="15" y="20"/>
                      <a:pt x="15" y="20"/>
                    </a:cubicBezTo>
                    <a:cubicBezTo>
                      <a:pt x="15" y="20"/>
                      <a:pt x="15" y="20"/>
                      <a:pt x="15" y="20"/>
                    </a:cubicBezTo>
                    <a:cubicBezTo>
                      <a:pt x="15" y="16"/>
                      <a:pt x="15" y="16"/>
                      <a:pt x="15" y="16"/>
                    </a:cubicBezTo>
                    <a:cubicBezTo>
                      <a:pt x="17" y="16"/>
                      <a:pt x="17" y="16"/>
                      <a:pt x="17" y="16"/>
                    </a:cubicBezTo>
                    <a:cubicBezTo>
                      <a:pt x="18" y="15"/>
                      <a:pt x="18" y="15"/>
                      <a:pt x="18" y="15"/>
                    </a:cubicBezTo>
                    <a:cubicBezTo>
                      <a:pt x="18" y="15"/>
                      <a:pt x="18" y="15"/>
                      <a:pt x="18" y="15"/>
                    </a:cubicBezTo>
                    <a:cubicBezTo>
                      <a:pt x="19" y="15"/>
                      <a:pt x="20" y="10"/>
                      <a:pt x="21" y="7"/>
                    </a:cubicBezTo>
                    <a:cubicBezTo>
                      <a:pt x="21" y="7"/>
                      <a:pt x="21" y="7"/>
                      <a:pt x="21" y="7"/>
                    </a:cubicBezTo>
                    <a:cubicBezTo>
                      <a:pt x="20" y="7"/>
                      <a:pt x="20" y="7"/>
                      <a:pt x="20" y="7"/>
                    </a:cubicBezTo>
                    <a:cubicBezTo>
                      <a:pt x="20" y="7"/>
                      <a:pt x="20" y="7"/>
                      <a:pt x="20" y="7"/>
                    </a:cubicBezTo>
                    <a:cubicBezTo>
                      <a:pt x="18" y="8"/>
                      <a:pt x="15" y="9"/>
                      <a:pt x="11" y="11"/>
                    </a:cubicBezTo>
                    <a:cubicBezTo>
                      <a:pt x="11" y="11"/>
                      <a:pt x="11" y="11"/>
                      <a:pt x="11" y="11"/>
                    </a:cubicBezTo>
                    <a:cubicBezTo>
                      <a:pt x="10" y="12"/>
                      <a:pt x="9" y="12"/>
                      <a:pt x="9" y="12"/>
                    </a:cubicBezTo>
                    <a:cubicBezTo>
                      <a:pt x="9" y="12"/>
                      <a:pt x="9" y="12"/>
                      <a:pt x="9" y="12"/>
                    </a:cubicBezTo>
                    <a:cubicBezTo>
                      <a:pt x="7" y="14"/>
                      <a:pt x="7" y="15"/>
                      <a:pt x="7" y="17"/>
                    </a:cubicBezTo>
                    <a:cubicBezTo>
                      <a:pt x="7" y="17"/>
                      <a:pt x="7" y="17"/>
                      <a:pt x="7" y="17"/>
                    </a:cubicBezTo>
                    <a:cubicBezTo>
                      <a:pt x="7" y="18"/>
                      <a:pt x="7" y="19"/>
                      <a:pt x="7" y="20"/>
                    </a:cubicBezTo>
                    <a:cubicBezTo>
                      <a:pt x="7" y="20"/>
                      <a:pt x="7" y="20"/>
                      <a:pt x="7" y="20"/>
                    </a:cubicBezTo>
                    <a:cubicBezTo>
                      <a:pt x="8" y="23"/>
                      <a:pt x="9" y="26"/>
                      <a:pt x="11" y="28"/>
                    </a:cubicBezTo>
                    <a:cubicBezTo>
                      <a:pt x="11" y="28"/>
                      <a:pt x="11" y="28"/>
                      <a:pt x="11" y="28"/>
                    </a:cubicBezTo>
                    <a:cubicBezTo>
                      <a:pt x="11" y="28"/>
                      <a:pt x="11" y="28"/>
                      <a:pt x="11" y="28"/>
                    </a:cubicBezTo>
                    <a:cubicBezTo>
                      <a:pt x="11" y="28"/>
                      <a:pt x="11" y="28"/>
                      <a:pt x="12" y="29"/>
                    </a:cubicBezTo>
                    <a:cubicBezTo>
                      <a:pt x="12" y="29"/>
                      <a:pt x="12" y="29"/>
                      <a:pt x="12" y="29"/>
                    </a:cubicBezTo>
                    <a:cubicBezTo>
                      <a:pt x="13" y="29"/>
                      <a:pt x="14" y="29"/>
                      <a:pt x="15" y="30"/>
                    </a:cubicBezTo>
                    <a:cubicBezTo>
                      <a:pt x="15" y="30"/>
                      <a:pt x="15" y="30"/>
                      <a:pt x="15" y="30"/>
                    </a:cubicBezTo>
                    <a:cubicBezTo>
                      <a:pt x="18" y="30"/>
                      <a:pt x="21" y="31"/>
                      <a:pt x="24" y="32"/>
                    </a:cubicBezTo>
                    <a:cubicBezTo>
                      <a:pt x="24" y="32"/>
                      <a:pt x="24" y="32"/>
                      <a:pt x="24" y="32"/>
                    </a:cubicBezTo>
                    <a:cubicBezTo>
                      <a:pt x="30" y="33"/>
                      <a:pt x="35" y="33"/>
                      <a:pt x="37" y="33"/>
                    </a:cubicBezTo>
                    <a:cubicBezTo>
                      <a:pt x="37" y="33"/>
                      <a:pt x="37" y="33"/>
                      <a:pt x="37" y="33"/>
                    </a:cubicBezTo>
                    <a:cubicBezTo>
                      <a:pt x="39" y="32"/>
                      <a:pt x="39" y="32"/>
                      <a:pt x="39" y="32"/>
                    </a:cubicBezTo>
                    <a:cubicBezTo>
                      <a:pt x="38" y="41"/>
                      <a:pt x="38" y="41"/>
                      <a:pt x="38" y="41"/>
                    </a:cubicBezTo>
                    <a:cubicBezTo>
                      <a:pt x="36" y="40"/>
                      <a:pt x="36" y="40"/>
                      <a:pt x="36" y="40"/>
                    </a:cubicBezTo>
                    <a:close/>
                    <a:moveTo>
                      <a:pt x="38" y="37"/>
                    </a:moveTo>
                    <a:cubicBezTo>
                      <a:pt x="38" y="37"/>
                      <a:pt x="38" y="37"/>
                      <a:pt x="38" y="37"/>
                    </a:cubicBezTo>
                    <a:cubicBezTo>
                      <a:pt x="38" y="37"/>
                      <a:pt x="38" y="37"/>
                      <a:pt x="38" y="37"/>
                    </a:cubicBezTo>
                    <a:cubicBezTo>
                      <a:pt x="38" y="37"/>
                      <a:pt x="38" y="37"/>
                      <a:pt x="38" y="37"/>
                    </a:cubicBezTo>
                    <a:cubicBezTo>
                      <a:pt x="38" y="37"/>
                      <a:pt x="38" y="37"/>
                      <a:pt x="38" y="37"/>
                    </a:cubicBezTo>
                    <a:cubicBezTo>
                      <a:pt x="38" y="37"/>
                      <a:pt x="38" y="37"/>
                      <a:pt x="38" y="37"/>
                    </a:cubicBezTo>
                    <a:close/>
                    <a:moveTo>
                      <a:pt x="38" y="37"/>
                    </a:moveTo>
                    <a:cubicBezTo>
                      <a:pt x="39" y="37"/>
                      <a:pt x="39" y="37"/>
                      <a:pt x="39" y="36"/>
                    </a:cubicBezTo>
                    <a:cubicBezTo>
                      <a:pt x="39" y="36"/>
                      <a:pt x="39" y="36"/>
                      <a:pt x="39" y="36"/>
                    </a:cubicBezTo>
                    <a:cubicBezTo>
                      <a:pt x="39" y="36"/>
                      <a:pt x="39" y="36"/>
                      <a:pt x="39" y="36"/>
                    </a:cubicBezTo>
                    <a:cubicBezTo>
                      <a:pt x="39" y="37"/>
                      <a:pt x="39" y="37"/>
                      <a:pt x="38" y="37"/>
                    </a:cubicBezTo>
                    <a:close/>
                    <a:moveTo>
                      <a:pt x="19" y="20"/>
                    </a:moveTo>
                    <a:cubicBezTo>
                      <a:pt x="19" y="20"/>
                      <a:pt x="19" y="20"/>
                      <a:pt x="19" y="20"/>
                    </a:cubicBezTo>
                    <a:cubicBezTo>
                      <a:pt x="19" y="20"/>
                      <a:pt x="19" y="20"/>
                      <a:pt x="19" y="20"/>
                    </a:cubicBezTo>
                    <a:cubicBezTo>
                      <a:pt x="19" y="20"/>
                      <a:pt x="19" y="20"/>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4" name="Freeform 788"/>
              <p:cNvSpPr/>
              <p:nvPr/>
            </p:nvSpPr>
            <p:spPr bwMode="auto">
              <a:xfrm>
                <a:off x="10212389" y="4721226"/>
                <a:ext cx="41275" cy="53975"/>
              </a:xfrm>
              <a:custGeom>
                <a:avLst/>
                <a:gdLst>
                  <a:gd name="T0" fmla="*/ 2 w 23"/>
                  <a:gd name="T1" fmla="*/ 21 h 31"/>
                  <a:gd name="T2" fmla="*/ 1 w 23"/>
                  <a:gd name="T3" fmla="*/ 16 h 31"/>
                  <a:gd name="T4" fmla="*/ 1 w 23"/>
                  <a:gd name="T5" fmla="*/ 16 h 31"/>
                  <a:gd name="T6" fmla="*/ 6 w 23"/>
                  <a:gd name="T7" fmla="*/ 5 h 31"/>
                  <a:gd name="T8" fmla="*/ 6 w 23"/>
                  <a:gd name="T9" fmla="*/ 5 h 31"/>
                  <a:gd name="T10" fmla="*/ 8 w 23"/>
                  <a:gd name="T11" fmla="*/ 4 h 31"/>
                  <a:gd name="T12" fmla="*/ 8 w 23"/>
                  <a:gd name="T13" fmla="*/ 4 h 31"/>
                  <a:gd name="T14" fmla="*/ 23 w 23"/>
                  <a:gd name="T15" fmla="*/ 3 h 31"/>
                  <a:gd name="T16" fmla="*/ 23 w 23"/>
                  <a:gd name="T17" fmla="*/ 3 h 31"/>
                  <a:gd name="T18" fmla="*/ 21 w 23"/>
                  <a:gd name="T19" fmla="*/ 5 h 31"/>
                  <a:gd name="T20" fmla="*/ 10 w 23"/>
                  <a:gd name="T21" fmla="*/ 6 h 31"/>
                  <a:gd name="T22" fmla="*/ 10 w 23"/>
                  <a:gd name="T23" fmla="*/ 6 h 31"/>
                  <a:gd name="T24" fmla="*/ 8 w 23"/>
                  <a:gd name="T25" fmla="*/ 7 h 31"/>
                  <a:gd name="T26" fmla="*/ 8 w 23"/>
                  <a:gd name="T27" fmla="*/ 7 h 31"/>
                  <a:gd name="T28" fmla="*/ 3 w 23"/>
                  <a:gd name="T29" fmla="*/ 17 h 31"/>
                  <a:gd name="T30" fmla="*/ 3 w 23"/>
                  <a:gd name="T31" fmla="*/ 17 h 31"/>
                  <a:gd name="T32" fmla="*/ 4 w 23"/>
                  <a:gd name="T33" fmla="*/ 19 h 31"/>
                  <a:gd name="T34" fmla="*/ 4 w 23"/>
                  <a:gd name="T35" fmla="*/ 19 h 31"/>
                  <a:gd name="T36" fmla="*/ 17 w 23"/>
                  <a:gd name="T37" fmla="*/ 28 h 31"/>
                  <a:gd name="T38" fmla="*/ 17 w 23"/>
                  <a:gd name="T39" fmla="*/ 28 h 31"/>
                  <a:gd name="T40" fmla="*/ 15 w 23"/>
                  <a:gd name="T41" fmla="*/ 31 h 31"/>
                  <a:gd name="T42" fmla="*/ 2 w 23"/>
                  <a:gd name="T43"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1">
                    <a:moveTo>
                      <a:pt x="2" y="21"/>
                    </a:moveTo>
                    <a:cubicBezTo>
                      <a:pt x="1" y="19"/>
                      <a:pt x="0" y="18"/>
                      <a:pt x="1" y="16"/>
                    </a:cubicBezTo>
                    <a:cubicBezTo>
                      <a:pt x="1" y="16"/>
                      <a:pt x="1" y="16"/>
                      <a:pt x="1" y="16"/>
                    </a:cubicBezTo>
                    <a:cubicBezTo>
                      <a:pt x="2" y="12"/>
                      <a:pt x="3" y="8"/>
                      <a:pt x="6" y="5"/>
                    </a:cubicBezTo>
                    <a:cubicBezTo>
                      <a:pt x="6" y="5"/>
                      <a:pt x="6" y="5"/>
                      <a:pt x="6" y="5"/>
                    </a:cubicBezTo>
                    <a:cubicBezTo>
                      <a:pt x="7" y="5"/>
                      <a:pt x="8" y="4"/>
                      <a:pt x="8" y="4"/>
                    </a:cubicBezTo>
                    <a:cubicBezTo>
                      <a:pt x="8" y="4"/>
                      <a:pt x="8" y="4"/>
                      <a:pt x="8" y="4"/>
                    </a:cubicBezTo>
                    <a:cubicBezTo>
                      <a:pt x="13" y="1"/>
                      <a:pt x="19" y="0"/>
                      <a:pt x="23" y="3"/>
                    </a:cubicBezTo>
                    <a:cubicBezTo>
                      <a:pt x="23" y="3"/>
                      <a:pt x="23" y="3"/>
                      <a:pt x="23" y="3"/>
                    </a:cubicBezTo>
                    <a:cubicBezTo>
                      <a:pt x="21" y="5"/>
                      <a:pt x="21" y="5"/>
                      <a:pt x="21" y="5"/>
                    </a:cubicBezTo>
                    <a:cubicBezTo>
                      <a:pt x="19" y="3"/>
                      <a:pt x="14" y="3"/>
                      <a:pt x="10" y="6"/>
                    </a:cubicBezTo>
                    <a:cubicBezTo>
                      <a:pt x="10" y="6"/>
                      <a:pt x="10" y="6"/>
                      <a:pt x="10" y="6"/>
                    </a:cubicBezTo>
                    <a:cubicBezTo>
                      <a:pt x="9" y="6"/>
                      <a:pt x="9" y="7"/>
                      <a:pt x="8" y="7"/>
                    </a:cubicBezTo>
                    <a:cubicBezTo>
                      <a:pt x="8" y="7"/>
                      <a:pt x="8" y="7"/>
                      <a:pt x="8" y="7"/>
                    </a:cubicBezTo>
                    <a:cubicBezTo>
                      <a:pt x="5" y="9"/>
                      <a:pt x="5" y="13"/>
                      <a:pt x="3" y="17"/>
                    </a:cubicBezTo>
                    <a:cubicBezTo>
                      <a:pt x="3" y="17"/>
                      <a:pt x="3" y="17"/>
                      <a:pt x="3" y="17"/>
                    </a:cubicBezTo>
                    <a:cubicBezTo>
                      <a:pt x="3" y="17"/>
                      <a:pt x="3" y="18"/>
                      <a:pt x="4" y="19"/>
                    </a:cubicBezTo>
                    <a:cubicBezTo>
                      <a:pt x="4" y="19"/>
                      <a:pt x="4" y="19"/>
                      <a:pt x="4" y="19"/>
                    </a:cubicBezTo>
                    <a:cubicBezTo>
                      <a:pt x="8" y="23"/>
                      <a:pt x="17" y="28"/>
                      <a:pt x="17" y="28"/>
                    </a:cubicBezTo>
                    <a:cubicBezTo>
                      <a:pt x="17" y="28"/>
                      <a:pt x="17" y="28"/>
                      <a:pt x="17" y="28"/>
                    </a:cubicBezTo>
                    <a:cubicBezTo>
                      <a:pt x="15" y="31"/>
                      <a:pt x="15" y="31"/>
                      <a:pt x="15" y="31"/>
                    </a:cubicBezTo>
                    <a:cubicBezTo>
                      <a:pt x="15" y="31"/>
                      <a:pt x="6" y="26"/>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5" name="Freeform 789"/>
              <p:cNvSpPr>
                <a:spLocks noEditPoints="1"/>
              </p:cNvSpPr>
              <p:nvPr/>
            </p:nvSpPr>
            <p:spPr bwMode="auto">
              <a:xfrm>
                <a:off x="10209214" y="4719639"/>
                <a:ext cx="49213" cy="60325"/>
              </a:xfrm>
              <a:custGeom>
                <a:avLst/>
                <a:gdLst>
                  <a:gd name="T0" fmla="*/ 16 w 28"/>
                  <a:gd name="T1" fmla="*/ 33 h 35"/>
                  <a:gd name="T2" fmla="*/ 15 w 28"/>
                  <a:gd name="T3" fmla="*/ 33 h 35"/>
                  <a:gd name="T4" fmla="*/ 11 w 28"/>
                  <a:gd name="T5" fmla="*/ 30 h 35"/>
                  <a:gd name="T6" fmla="*/ 3 w 28"/>
                  <a:gd name="T7" fmla="*/ 23 h 35"/>
                  <a:gd name="T8" fmla="*/ 3 w 28"/>
                  <a:gd name="T9" fmla="*/ 23 h 35"/>
                  <a:gd name="T10" fmla="*/ 0 w 28"/>
                  <a:gd name="T11" fmla="*/ 18 h 35"/>
                  <a:gd name="T12" fmla="*/ 1 w 28"/>
                  <a:gd name="T13" fmla="*/ 16 h 35"/>
                  <a:gd name="T14" fmla="*/ 7 w 28"/>
                  <a:gd name="T15" fmla="*/ 5 h 35"/>
                  <a:gd name="T16" fmla="*/ 9 w 28"/>
                  <a:gd name="T17" fmla="*/ 3 h 35"/>
                  <a:gd name="T18" fmla="*/ 19 w 28"/>
                  <a:gd name="T19" fmla="*/ 0 h 35"/>
                  <a:gd name="T20" fmla="*/ 26 w 28"/>
                  <a:gd name="T21" fmla="*/ 3 h 35"/>
                  <a:gd name="T22" fmla="*/ 24 w 28"/>
                  <a:gd name="T23" fmla="*/ 9 h 35"/>
                  <a:gd name="T24" fmla="*/ 19 w 28"/>
                  <a:gd name="T25" fmla="*/ 7 h 35"/>
                  <a:gd name="T26" fmla="*/ 13 w 28"/>
                  <a:gd name="T27" fmla="*/ 9 h 35"/>
                  <a:gd name="T28" fmla="*/ 11 w 28"/>
                  <a:gd name="T29" fmla="*/ 10 h 35"/>
                  <a:gd name="T30" fmla="*/ 7 w 28"/>
                  <a:gd name="T31" fmla="*/ 18 h 35"/>
                  <a:gd name="T32" fmla="*/ 8 w 28"/>
                  <a:gd name="T33" fmla="*/ 19 h 35"/>
                  <a:gd name="T34" fmla="*/ 20 w 28"/>
                  <a:gd name="T35" fmla="*/ 28 h 35"/>
                  <a:gd name="T36" fmla="*/ 20 w 28"/>
                  <a:gd name="T37" fmla="*/ 28 h 35"/>
                  <a:gd name="T38" fmla="*/ 20 w 28"/>
                  <a:gd name="T39" fmla="*/ 28 h 35"/>
                  <a:gd name="T40" fmla="*/ 20 w 28"/>
                  <a:gd name="T41" fmla="*/ 30 h 35"/>
                  <a:gd name="T42" fmla="*/ 21 w 28"/>
                  <a:gd name="T43" fmla="*/ 30 h 35"/>
                  <a:gd name="T44" fmla="*/ 20 w 28"/>
                  <a:gd name="T45" fmla="*/ 31 h 35"/>
                  <a:gd name="T46" fmla="*/ 20 w 28"/>
                  <a:gd name="T47" fmla="*/ 31 h 35"/>
                  <a:gd name="T48" fmla="*/ 20 w 28"/>
                  <a:gd name="T49" fmla="*/ 31 h 35"/>
                  <a:gd name="T50" fmla="*/ 18 w 28"/>
                  <a:gd name="T51" fmla="*/ 35 h 35"/>
                  <a:gd name="T52" fmla="*/ 20 w 28"/>
                  <a:gd name="T53" fmla="*/ 31 h 35"/>
                  <a:gd name="T54" fmla="*/ 20 w 28"/>
                  <a:gd name="T55" fmla="*/ 31 h 35"/>
                  <a:gd name="T56" fmla="*/ 20 w 28"/>
                  <a:gd name="T57" fmla="*/ 31 h 35"/>
                  <a:gd name="T58" fmla="*/ 20 w 28"/>
                  <a:gd name="T59" fmla="*/ 31 h 35"/>
                  <a:gd name="T60" fmla="*/ 20 w 28"/>
                  <a:gd name="T61" fmla="*/ 31 h 35"/>
                  <a:gd name="T62" fmla="*/ 20 w 28"/>
                  <a:gd name="T63" fmla="*/ 31 h 35"/>
                  <a:gd name="T64" fmla="*/ 20 w 28"/>
                  <a:gd name="T65" fmla="*/ 31 h 35"/>
                  <a:gd name="T66" fmla="*/ 20 w 28"/>
                  <a:gd name="T67" fmla="*/ 31 h 35"/>
                  <a:gd name="T68" fmla="*/ 20 w 28"/>
                  <a:gd name="T69" fmla="*/ 31 h 35"/>
                  <a:gd name="T70" fmla="*/ 20 w 28"/>
                  <a:gd name="T71" fmla="*/ 31 h 35"/>
                  <a:gd name="T72" fmla="*/ 20 w 28"/>
                  <a:gd name="T73" fmla="*/ 30 h 35"/>
                  <a:gd name="T74" fmla="*/ 20 w 28"/>
                  <a:gd name="T7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35">
                    <a:moveTo>
                      <a:pt x="16" y="33"/>
                    </a:moveTo>
                    <a:cubicBezTo>
                      <a:pt x="16" y="33"/>
                      <a:pt x="16" y="33"/>
                      <a:pt x="16" y="33"/>
                    </a:cubicBezTo>
                    <a:cubicBezTo>
                      <a:pt x="16" y="33"/>
                      <a:pt x="15" y="33"/>
                      <a:pt x="15" y="33"/>
                    </a:cubicBezTo>
                    <a:cubicBezTo>
                      <a:pt x="15" y="33"/>
                      <a:pt x="15" y="33"/>
                      <a:pt x="15" y="33"/>
                    </a:cubicBezTo>
                    <a:cubicBezTo>
                      <a:pt x="14" y="32"/>
                      <a:pt x="13" y="31"/>
                      <a:pt x="11" y="30"/>
                    </a:cubicBezTo>
                    <a:cubicBezTo>
                      <a:pt x="11" y="30"/>
                      <a:pt x="11" y="30"/>
                      <a:pt x="11" y="30"/>
                    </a:cubicBezTo>
                    <a:cubicBezTo>
                      <a:pt x="8" y="28"/>
                      <a:pt x="5" y="26"/>
                      <a:pt x="3" y="23"/>
                    </a:cubicBezTo>
                    <a:cubicBezTo>
                      <a:pt x="3" y="23"/>
                      <a:pt x="3" y="23"/>
                      <a:pt x="3" y="23"/>
                    </a:cubicBezTo>
                    <a:cubicBezTo>
                      <a:pt x="4" y="22"/>
                      <a:pt x="4" y="22"/>
                      <a:pt x="4" y="22"/>
                    </a:cubicBezTo>
                    <a:cubicBezTo>
                      <a:pt x="3" y="23"/>
                      <a:pt x="3" y="23"/>
                      <a:pt x="3" y="23"/>
                    </a:cubicBezTo>
                    <a:cubicBezTo>
                      <a:pt x="2" y="22"/>
                      <a:pt x="0" y="20"/>
                      <a:pt x="0" y="18"/>
                    </a:cubicBezTo>
                    <a:cubicBezTo>
                      <a:pt x="0" y="18"/>
                      <a:pt x="0" y="18"/>
                      <a:pt x="0" y="18"/>
                    </a:cubicBezTo>
                    <a:cubicBezTo>
                      <a:pt x="0" y="17"/>
                      <a:pt x="0" y="17"/>
                      <a:pt x="1" y="16"/>
                    </a:cubicBezTo>
                    <a:cubicBezTo>
                      <a:pt x="1" y="16"/>
                      <a:pt x="1" y="16"/>
                      <a:pt x="1" y="16"/>
                    </a:cubicBezTo>
                    <a:cubicBezTo>
                      <a:pt x="2" y="13"/>
                      <a:pt x="3" y="8"/>
                      <a:pt x="7" y="5"/>
                    </a:cubicBezTo>
                    <a:cubicBezTo>
                      <a:pt x="7" y="5"/>
                      <a:pt x="7" y="5"/>
                      <a:pt x="7" y="5"/>
                    </a:cubicBezTo>
                    <a:cubicBezTo>
                      <a:pt x="8" y="4"/>
                      <a:pt x="8" y="3"/>
                      <a:pt x="9" y="3"/>
                    </a:cubicBezTo>
                    <a:cubicBezTo>
                      <a:pt x="9" y="3"/>
                      <a:pt x="9" y="3"/>
                      <a:pt x="9" y="3"/>
                    </a:cubicBezTo>
                    <a:cubicBezTo>
                      <a:pt x="12" y="1"/>
                      <a:pt x="15" y="0"/>
                      <a:pt x="19" y="0"/>
                    </a:cubicBezTo>
                    <a:cubicBezTo>
                      <a:pt x="19" y="0"/>
                      <a:pt x="19" y="0"/>
                      <a:pt x="19" y="0"/>
                    </a:cubicBezTo>
                    <a:cubicBezTo>
                      <a:pt x="21" y="0"/>
                      <a:pt x="24" y="1"/>
                      <a:pt x="26" y="3"/>
                    </a:cubicBezTo>
                    <a:cubicBezTo>
                      <a:pt x="26" y="3"/>
                      <a:pt x="26" y="3"/>
                      <a:pt x="26" y="3"/>
                    </a:cubicBezTo>
                    <a:cubicBezTo>
                      <a:pt x="28" y="4"/>
                      <a:pt x="28" y="4"/>
                      <a:pt x="28" y="4"/>
                    </a:cubicBezTo>
                    <a:cubicBezTo>
                      <a:pt x="24" y="9"/>
                      <a:pt x="24" y="9"/>
                      <a:pt x="24" y="9"/>
                    </a:cubicBezTo>
                    <a:cubicBezTo>
                      <a:pt x="22" y="8"/>
                      <a:pt x="22" y="8"/>
                      <a:pt x="22" y="8"/>
                    </a:cubicBezTo>
                    <a:cubicBezTo>
                      <a:pt x="21" y="7"/>
                      <a:pt x="20" y="7"/>
                      <a:pt x="19" y="7"/>
                    </a:cubicBezTo>
                    <a:cubicBezTo>
                      <a:pt x="19" y="7"/>
                      <a:pt x="19" y="7"/>
                      <a:pt x="19" y="7"/>
                    </a:cubicBezTo>
                    <a:cubicBezTo>
                      <a:pt x="17" y="7"/>
                      <a:pt x="15" y="8"/>
                      <a:pt x="13" y="9"/>
                    </a:cubicBezTo>
                    <a:cubicBezTo>
                      <a:pt x="13" y="9"/>
                      <a:pt x="13" y="9"/>
                      <a:pt x="13" y="9"/>
                    </a:cubicBezTo>
                    <a:cubicBezTo>
                      <a:pt x="12" y="9"/>
                      <a:pt x="12" y="9"/>
                      <a:pt x="11" y="10"/>
                    </a:cubicBezTo>
                    <a:cubicBezTo>
                      <a:pt x="11" y="10"/>
                      <a:pt x="11" y="10"/>
                      <a:pt x="11" y="10"/>
                    </a:cubicBezTo>
                    <a:cubicBezTo>
                      <a:pt x="9" y="11"/>
                      <a:pt x="9" y="14"/>
                      <a:pt x="7" y="18"/>
                    </a:cubicBezTo>
                    <a:cubicBezTo>
                      <a:pt x="7" y="18"/>
                      <a:pt x="7" y="18"/>
                      <a:pt x="7" y="18"/>
                    </a:cubicBezTo>
                    <a:cubicBezTo>
                      <a:pt x="7" y="18"/>
                      <a:pt x="7" y="18"/>
                      <a:pt x="8" y="19"/>
                    </a:cubicBezTo>
                    <a:cubicBezTo>
                      <a:pt x="8" y="19"/>
                      <a:pt x="8" y="19"/>
                      <a:pt x="8" y="19"/>
                    </a:cubicBezTo>
                    <a:cubicBezTo>
                      <a:pt x="10" y="22"/>
                      <a:pt x="19" y="27"/>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1" y="29"/>
                      <a:pt x="21" y="29"/>
                      <a:pt x="21" y="29"/>
                    </a:cubicBezTo>
                    <a:cubicBezTo>
                      <a:pt x="20" y="30"/>
                      <a:pt x="20" y="30"/>
                      <a:pt x="20" y="30"/>
                    </a:cubicBezTo>
                    <a:cubicBezTo>
                      <a:pt x="21" y="30"/>
                      <a:pt x="21" y="30"/>
                      <a:pt x="21" y="30"/>
                    </a:cubicBezTo>
                    <a:cubicBezTo>
                      <a:pt x="21" y="30"/>
                      <a:pt x="21" y="30"/>
                      <a:pt x="21" y="30"/>
                    </a:cubicBezTo>
                    <a:cubicBezTo>
                      <a:pt x="21" y="30"/>
                      <a:pt x="21" y="30"/>
                      <a:pt x="21" y="30"/>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18" y="35"/>
                      <a:pt x="18" y="35"/>
                      <a:pt x="18" y="35"/>
                    </a:cubicBezTo>
                    <a:cubicBezTo>
                      <a:pt x="16" y="33"/>
                      <a:pt x="16" y="33"/>
                      <a:pt x="16" y="33"/>
                    </a:cubicBezTo>
                    <a:close/>
                    <a:moveTo>
                      <a:pt x="20" y="31"/>
                    </a:moveTo>
                    <a:cubicBezTo>
                      <a:pt x="20" y="31"/>
                      <a:pt x="20" y="31"/>
                      <a:pt x="20" y="31"/>
                    </a:cubicBezTo>
                    <a:cubicBezTo>
                      <a:pt x="20" y="31"/>
                      <a:pt x="20" y="31"/>
                      <a:pt x="20" y="31"/>
                    </a:cubicBezTo>
                    <a:cubicBezTo>
                      <a:pt x="20" y="31"/>
                      <a:pt x="20" y="31"/>
                      <a:pt x="20" y="31"/>
                    </a:cubicBezTo>
                    <a:close/>
                    <a:moveTo>
                      <a:pt x="20" y="31"/>
                    </a:moveTo>
                    <a:cubicBezTo>
                      <a:pt x="20" y="31"/>
                      <a:pt x="20" y="31"/>
                      <a:pt x="20" y="31"/>
                    </a:cubicBezTo>
                    <a:cubicBezTo>
                      <a:pt x="20" y="31"/>
                      <a:pt x="20" y="31"/>
                      <a:pt x="20" y="31"/>
                    </a:cubicBezTo>
                    <a:cubicBezTo>
                      <a:pt x="20" y="31"/>
                      <a:pt x="20" y="31"/>
                      <a:pt x="20" y="31"/>
                    </a:cubicBezTo>
                    <a:close/>
                    <a:moveTo>
                      <a:pt x="20" y="31"/>
                    </a:moveTo>
                    <a:cubicBezTo>
                      <a:pt x="20" y="31"/>
                      <a:pt x="20" y="31"/>
                      <a:pt x="20" y="31"/>
                    </a:cubicBezTo>
                    <a:cubicBezTo>
                      <a:pt x="20" y="31"/>
                      <a:pt x="20" y="31"/>
                      <a:pt x="20" y="31"/>
                    </a:cubicBezTo>
                    <a:cubicBezTo>
                      <a:pt x="20" y="31"/>
                      <a:pt x="20" y="31"/>
                      <a:pt x="20" y="31"/>
                    </a:cubicBezTo>
                    <a:close/>
                    <a:moveTo>
                      <a:pt x="20" y="31"/>
                    </a:moveTo>
                    <a:cubicBezTo>
                      <a:pt x="20" y="31"/>
                      <a:pt x="20" y="31"/>
                      <a:pt x="20" y="31"/>
                    </a:cubicBezTo>
                    <a:cubicBezTo>
                      <a:pt x="20" y="31"/>
                      <a:pt x="20" y="31"/>
                      <a:pt x="20" y="31"/>
                    </a:cubicBezTo>
                    <a:cubicBezTo>
                      <a:pt x="20" y="31"/>
                      <a:pt x="20" y="31"/>
                      <a:pt x="20" y="31"/>
                    </a:cubicBezTo>
                    <a:close/>
                    <a:moveTo>
                      <a:pt x="20" y="31"/>
                    </a:moveTo>
                    <a:cubicBezTo>
                      <a:pt x="20" y="31"/>
                      <a:pt x="20" y="31"/>
                      <a:pt x="20" y="31"/>
                    </a:cubicBezTo>
                    <a:cubicBezTo>
                      <a:pt x="20" y="31"/>
                      <a:pt x="20" y="31"/>
                      <a:pt x="20" y="31"/>
                    </a:cubicBezTo>
                    <a:cubicBezTo>
                      <a:pt x="20" y="31"/>
                      <a:pt x="20" y="31"/>
                      <a:pt x="20" y="31"/>
                    </a:cubicBezTo>
                    <a:close/>
                    <a:moveTo>
                      <a:pt x="20" y="30"/>
                    </a:moveTo>
                    <a:cubicBezTo>
                      <a:pt x="20" y="30"/>
                      <a:pt x="20" y="30"/>
                      <a:pt x="20" y="31"/>
                    </a:cubicBezTo>
                    <a:cubicBezTo>
                      <a:pt x="20" y="31"/>
                      <a:pt x="20" y="31"/>
                      <a:pt x="20" y="31"/>
                    </a:cubicBezTo>
                    <a:cubicBezTo>
                      <a:pt x="20" y="30"/>
                      <a:pt x="20" y="30"/>
                      <a:pt x="2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6" name="Freeform 790"/>
              <p:cNvSpPr>
                <a:spLocks noEditPoints="1"/>
              </p:cNvSpPr>
              <p:nvPr/>
            </p:nvSpPr>
            <p:spPr bwMode="auto">
              <a:xfrm>
                <a:off x="10210802" y="4956176"/>
                <a:ext cx="119063" cy="122238"/>
              </a:xfrm>
              <a:custGeom>
                <a:avLst/>
                <a:gdLst>
                  <a:gd name="T0" fmla="*/ 53 w 68"/>
                  <a:gd name="T1" fmla="*/ 60 h 70"/>
                  <a:gd name="T2" fmla="*/ 11 w 68"/>
                  <a:gd name="T3" fmla="*/ 56 h 70"/>
                  <a:gd name="T4" fmla="*/ 11 w 68"/>
                  <a:gd name="T5" fmla="*/ 56 h 70"/>
                  <a:gd name="T6" fmla="*/ 15 w 68"/>
                  <a:gd name="T7" fmla="*/ 12 h 70"/>
                  <a:gd name="T8" fmla="*/ 15 w 68"/>
                  <a:gd name="T9" fmla="*/ 12 h 70"/>
                  <a:gd name="T10" fmla="*/ 57 w 68"/>
                  <a:gd name="T11" fmla="*/ 12 h 70"/>
                  <a:gd name="T12" fmla="*/ 57 w 68"/>
                  <a:gd name="T13" fmla="*/ 12 h 70"/>
                  <a:gd name="T14" fmla="*/ 60 w 68"/>
                  <a:gd name="T15" fmla="*/ 16 h 70"/>
                  <a:gd name="T16" fmla="*/ 60 w 68"/>
                  <a:gd name="T17" fmla="*/ 16 h 70"/>
                  <a:gd name="T18" fmla="*/ 59 w 68"/>
                  <a:gd name="T19" fmla="*/ 17 h 70"/>
                  <a:gd name="T20" fmla="*/ 60 w 68"/>
                  <a:gd name="T21" fmla="*/ 16 h 70"/>
                  <a:gd name="T22" fmla="*/ 58 w 68"/>
                  <a:gd name="T23" fmla="*/ 55 h 70"/>
                  <a:gd name="T24" fmla="*/ 58 w 68"/>
                  <a:gd name="T25" fmla="*/ 55 h 70"/>
                  <a:gd name="T26" fmla="*/ 53 w 68"/>
                  <a:gd name="T27" fmla="*/ 60 h 70"/>
                  <a:gd name="T28" fmla="*/ 53 w 68"/>
                  <a:gd name="T29" fmla="*/ 60 h 70"/>
                  <a:gd name="T30" fmla="*/ 53 w 68"/>
                  <a:gd name="T31" fmla="*/ 60 h 70"/>
                  <a:gd name="T32" fmla="*/ 13 w 68"/>
                  <a:gd name="T33" fmla="*/ 55 h 70"/>
                  <a:gd name="T34" fmla="*/ 32 w 68"/>
                  <a:gd name="T35" fmla="*/ 63 h 70"/>
                  <a:gd name="T36" fmla="*/ 32 w 68"/>
                  <a:gd name="T37" fmla="*/ 63 h 70"/>
                  <a:gd name="T38" fmla="*/ 51 w 68"/>
                  <a:gd name="T39" fmla="*/ 58 h 70"/>
                  <a:gd name="T40" fmla="*/ 51 w 68"/>
                  <a:gd name="T41" fmla="*/ 58 h 70"/>
                  <a:gd name="T42" fmla="*/ 55 w 68"/>
                  <a:gd name="T43" fmla="*/ 53 h 70"/>
                  <a:gd name="T44" fmla="*/ 55 w 68"/>
                  <a:gd name="T45" fmla="*/ 53 h 70"/>
                  <a:gd name="T46" fmla="*/ 58 w 68"/>
                  <a:gd name="T47" fmla="*/ 17 h 70"/>
                  <a:gd name="T48" fmla="*/ 58 w 68"/>
                  <a:gd name="T49" fmla="*/ 17 h 70"/>
                  <a:gd name="T50" fmla="*/ 58 w 68"/>
                  <a:gd name="T51" fmla="*/ 17 h 70"/>
                  <a:gd name="T52" fmla="*/ 55 w 68"/>
                  <a:gd name="T53" fmla="*/ 14 h 70"/>
                  <a:gd name="T54" fmla="*/ 55 w 68"/>
                  <a:gd name="T55" fmla="*/ 14 h 70"/>
                  <a:gd name="T56" fmla="*/ 37 w 68"/>
                  <a:gd name="T57" fmla="*/ 7 h 70"/>
                  <a:gd name="T58" fmla="*/ 37 w 68"/>
                  <a:gd name="T59" fmla="*/ 7 h 70"/>
                  <a:gd name="T60" fmla="*/ 17 w 68"/>
                  <a:gd name="T61" fmla="*/ 14 h 70"/>
                  <a:gd name="T62" fmla="*/ 17 w 68"/>
                  <a:gd name="T63" fmla="*/ 14 h 70"/>
                  <a:gd name="T64" fmla="*/ 13 w 68"/>
                  <a:gd name="T6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70">
                    <a:moveTo>
                      <a:pt x="53" y="60"/>
                    </a:moveTo>
                    <a:cubicBezTo>
                      <a:pt x="41" y="70"/>
                      <a:pt x="21" y="68"/>
                      <a:pt x="11" y="56"/>
                    </a:cubicBezTo>
                    <a:cubicBezTo>
                      <a:pt x="11" y="56"/>
                      <a:pt x="11" y="56"/>
                      <a:pt x="11" y="56"/>
                    </a:cubicBezTo>
                    <a:cubicBezTo>
                      <a:pt x="0" y="43"/>
                      <a:pt x="2" y="23"/>
                      <a:pt x="15" y="12"/>
                    </a:cubicBezTo>
                    <a:cubicBezTo>
                      <a:pt x="15" y="12"/>
                      <a:pt x="15" y="12"/>
                      <a:pt x="15" y="12"/>
                    </a:cubicBezTo>
                    <a:cubicBezTo>
                      <a:pt x="28" y="2"/>
                      <a:pt x="48" y="0"/>
                      <a:pt x="57" y="12"/>
                    </a:cubicBezTo>
                    <a:cubicBezTo>
                      <a:pt x="57" y="12"/>
                      <a:pt x="57" y="12"/>
                      <a:pt x="57" y="12"/>
                    </a:cubicBezTo>
                    <a:cubicBezTo>
                      <a:pt x="58" y="13"/>
                      <a:pt x="59" y="14"/>
                      <a:pt x="60" y="16"/>
                    </a:cubicBezTo>
                    <a:cubicBezTo>
                      <a:pt x="60" y="16"/>
                      <a:pt x="60" y="16"/>
                      <a:pt x="60" y="16"/>
                    </a:cubicBezTo>
                    <a:cubicBezTo>
                      <a:pt x="59" y="17"/>
                      <a:pt x="59" y="17"/>
                      <a:pt x="59" y="17"/>
                    </a:cubicBezTo>
                    <a:cubicBezTo>
                      <a:pt x="60" y="16"/>
                      <a:pt x="60" y="16"/>
                      <a:pt x="60" y="16"/>
                    </a:cubicBezTo>
                    <a:cubicBezTo>
                      <a:pt x="68" y="31"/>
                      <a:pt x="66" y="41"/>
                      <a:pt x="58" y="55"/>
                    </a:cubicBezTo>
                    <a:cubicBezTo>
                      <a:pt x="58" y="55"/>
                      <a:pt x="58" y="55"/>
                      <a:pt x="58" y="55"/>
                    </a:cubicBezTo>
                    <a:cubicBezTo>
                      <a:pt x="56" y="57"/>
                      <a:pt x="55" y="58"/>
                      <a:pt x="53" y="60"/>
                    </a:cubicBezTo>
                    <a:cubicBezTo>
                      <a:pt x="53" y="60"/>
                      <a:pt x="53" y="60"/>
                      <a:pt x="53" y="60"/>
                    </a:cubicBezTo>
                    <a:cubicBezTo>
                      <a:pt x="53" y="60"/>
                      <a:pt x="53" y="60"/>
                      <a:pt x="53" y="60"/>
                    </a:cubicBezTo>
                    <a:close/>
                    <a:moveTo>
                      <a:pt x="13" y="55"/>
                    </a:moveTo>
                    <a:cubicBezTo>
                      <a:pt x="17" y="60"/>
                      <a:pt x="24" y="63"/>
                      <a:pt x="32" y="63"/>
                    </a:cubicBezTo>
                    <a:cubicBezTo>
                      <a:pt x="32" y="63"/>
                      <a:pt x="32" y="63"/>
                      <a:pt x="32" y="63"/>
                    </a:cubicBezTo>
                    <a:cubicBezTo>
                      <a:pt x="39" y="64"/>
                      <a:pt x="46" y="62"/>
                      <a:pt x="51" y="58"/>
                    </a:cubicBezTo>
                    <a:cubicBezTo>
                      <a:pt x="51" y="58"/>
                      <a:pt x="51" y="58"/>
                      <a:pt x="51" y="58"/>
                    </a:cubicBezTo>
                    <a:cubicBezTo>
                      <a:pt x="53" y="57"/>
                      <a:pt x="54" y="55"/>
                      <a:pt x="55" y="53"/>
                    </a:cubicBezTo>
                    <a:cubicBezTo>
                      <a:pt x="55" y="53"/>
                      <a:pt x="55" y="53"/>
                      <a:pt x="55" y="53"/>
                    </a:cubicBezTo>
                    <a:cubicBezTo>
                      <a:pt x="64" y="40"/>
                      <a:pt x="65" y="32"/>
                      <a:pt x="58" y="17"/>
                    </a:cubicBezTo>
                    <a:cubicBezTo>
                      <a:pt x="58" y="17"/>
                      <a:pt x="58" y="17"/>
                      <a:pt x="58" y="17"/>
                    </a:cubicBezTo>
                    <a:cubicBezTo>
                      <a:pt x="58" y="17"/>
                      <a:pt x="58" y="17"/>
                      <a:pt x="58" y="17"/>
                    </a:cubicBezTo>
                    <a:cubicBezTo>
                      <a:pt x="57" y="16"/>
                      <a:pt x="56" y="15"/>
                      <a:pt x="55" y="14"/>
                    </a:cubicBezTo>
                    <a:cubicBezTo>
                      <a:pt x="55" y="14"/>
                      <a:pt x="55" y="14"/>
                      <a:pt x="55" y="14"/>
                    </a:cubicBezTo>
                    <a:cubicBezTo>
                      <a:pt x="51" y="9"/>
                      <a:pt x="44" y="6"/>
                      <a:pt x="37" y="7"/>
                    </a:cubicBezTo>
                    <a:cubicBezTo>
                      <a:pt x="37" y="7"/>
                      <a:pt x="37" y="7"/>
                      <a:pt x="37" y="7"/>
                    </a:cubicBezTo>
                    <a:cubicBezTo>
                      <a:pt x="30" y="7"/>
                      <a:pt x="23" y="10"/>
                      <a:pt x="17" y="14"/>
                    </a:cubicBezTo>
                    <a:cubicBezTo>
                      <a:pt x="17" y="14"/>
                      <a:pt x="17" y="14"/>
                      <a:pt x="17" y="14"/>
                    </a:cubicBezTo>
                    <a:cubicBezTo>
                      <a:pt x="5" y="24"/>
                      <a:pt x="3" y="43"/>
                      <a:pt x="1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7" name="Freeform 791"/>
              <p:cNvSpPr>
                <a:spLocks noEditPoints="1"/>
              </p:cNvSpPr>
              <p:nvPr/>
            </p:nvSpPr>
            <p:spPr bwMode="auto">
              <a:xfrm>
                <a:off x="10213977" y="4959351"/>
                <a:ext cx="114300" cy="115888"/>
              </a:xfrm>
              <a:custGeom>
                <a:avLst/>
                <a:gdLst>
                  <a:gd name="T0" fmla="*/ 8 w 65"/>
                  <a:gd name="T1" fmla="*/ 56 h 66"/>
                  <a:gd name="T2" fmla="*/ 0 w 65"/>
                  <a:gd name="T3" fmla="*/ 35 h 66"/>
                  <a:gd name="T4" fmla="*/ 0 w 65"/>
                  <a:gd name="T5" fmla="*/ 35 h 66"/>
                  <a:gd name="T6" fmla="*/ 12 w 65"/>
                  <a:gd name="T7" fmla="*/ 9 h 66"/>
                  <a:gd name="T8" fmla="*/ 12 w 65"/>
                  <a:gd name="T9" fmla="*/ 9 h 66"/>
                  <a:gd name="T10" fmla="*/ 36 w 65"/>
                  <a:gd name="T11" fmla="*/ 0 h 66"/>
                  <a:gd name="T12" fmla="*/ 36 w 65"/>
                  <a:gd name="T13" fmla="*/ 0 h 66"/>
                  <a:gd name="T14" fmla="*/ 57 w 65"/>
                  <a:gd name="T15" fmla="*/ 9 h 66"/>
                  <a:gd name="T16" fmla="*/ 57 w 65"/>
                  <a:gd name="T17" fmla="*/ 9 h 66"/>
                  <a:gd name="T18" fmla="*/ 59 w 65"/>
                  <a:gd name="T19" fmla="*/ 11 h 66"/>
                  <a:gd name="T20" fmla="*/ 59 w 65"/>
                  <a:gd name="T21" fmla="*/ 11 h 66"/>
                  <a:gd name="T22" fmla="*/ 59 w 65"/>
                  <a:gd name="T23" fmla="*/ 11 h 66"/>
                  <a:gd name="T24" fmla="*/ 60 w 65"/>
                  <a:gd name="T25" fmla="*/ 13 h 66"/>
                  <a:gd name="T26" fmla="*/ 60 w 65"/>
                  <a:gd name="T27" fmla="*/ 13 h 66"/>
                  <a:gd name="T28" fmla="*/ 60 w 65"/>
                  <a:gd name="T29" fmla="*/ 13 h 66"/>
                  <a:gd name="T30" fmla="*/ 61 w 65"/>
                  <a:gd name="T31" fmla="*/ 15 h 66"/>
                  <a:gd name="T32" fmla="*/ 61 w 65"/>
                  <a:gd name="T33" fmla="*/ 15 h 66"/>
                  <a:gd name="T34" fmla="*/ 65 w 65"/>
                  <a:gd name="T35" fmla="*/ 32 h 66"/>
                  <a:gd name="T36" fmla="*/ 65 w 65"/>
                  <a:gd name="T37" fmla="*/ 32 h 66"/>
                  <a:gd name="T38" fmla="*/ 57 w 65"/>
                  <a:gd name="T39" fmla="*/ 54 h 66"/>
                  <a:gd name="T40" fmla="*/ 57 w 65"/>
                  <a:gd name="T41" fmla="*/ 54 h 66"/>
                  <a:gd name="T42" fmla="*/ 52 w 65"/>
                  <a:gd name="T43" fmla="*/ 59 h 66"/>
                  <a:gd name="T44" fmla="*/ 52 w 65"/>
                  <a:gd name="T45" fmla="*/ 59 h 66"/>
                  <a:gd name="T46" fmla="*/ 52 w 65"/>
                  <a:gd name="T47" fmla="*/ 59 h 66"/>
                  <a:gd name="T48" fmla="*/ 51 w 65"/>
                  <a:gd name="T49" fmla="*/ 58 h 66"/>
                  <a:gd name="T50" fmla="*/ 52 w 65"/>
                  <a:gd name="T51" fmla="*/ 59 h 66"/>
                  <a:gd name="T52" fmla="*/ 32 w 65"/>
                  <a:gd name="T53" fmla="*/ 66 h 66"/>
                  <a:gd name="T54" fmla="*/ 32 w 65"/>
                  <a:gd name="T55" fmla="*/ 66 h 66"/>
                  <a:gd name="T56" fmla="*/ 8 w 65"/>
                  <a:gd name="T57" fmla="*/ 56 h 66"/>
                  <a:gd name="T58" fmla="*/ 30 w 65"/>
                  <a:gd name="T59" fmla="*/ 59 h 66"/>
                  <a:gd name="T60" fmla="*/ 32 w 65"/>
                  <a:gd name="T61" fmla="*/ 59 h 66"/>
                  <a:gd name="T62" fmla="*/ 32 w 65"/>
                  <a:gd name="T63" fmla="*/ 59 h 66"/>
                  <a:gd name="T64" fmla="*/ 48 w 65"/>
                  <a:gd name="T65" fmla="*/ 54 h 66"/>
                  <a:gd name="T66" fmla="*/ 48 w 65"/>
                  <a:gd name="T67" fmla="*/ 54 h 66"/>
                  <a:gd name="T68" fmla="*/ 52 w 65"/>
                  <a:gd name="T69" fmla="*/ 50 h 66"/>
                  <a:gd name="T70" fmla="*/ 52 w 65"/>
                  <a:gd name="T71" fmla="*/ 50 h 66"/>
                  <a:gd name="T72" fmla="*/ 58 w 65"/>
                  <a:gd name="T73" fmla="*/ 32 h 66"/>
                  <a:gd name="T74" fmla="*/ 58 w 65"/>
                  <a:gd name="T75" fmla="*/ 32 h 66"/>
                  <a:gd name="T76" fmla="*/ 54 w 65"/>
                  <a:gd name="T77" fmla="*/ 16 h 66"/>
                  <a:gd name="T78" fmla="*/ 54 w 65"/>
                  <a:gd name="T79" fmla="*/ 16 h 66"/>
                  <a:gd name="T80" fmla="*/ 54 w 65"/>
                  <a:gd name="T81" fmla="*/ 16 h 66"/>
                  <a:gd name="T82" fmla="*/ 52 w 65"/>
                  <a:gd name="T83" fmla="*/ 13 h 66"/>
                  <a:gd name="T84" fmla="*/ 52 w 65"/>
                  <a:gd name="T85" fmla="*/ 13 h 66"/>
                  <a:gd name="T86" fmla="*/ 36 w 65"/>
                  <a:gd name="T87" fmla="*/ 7 h 66"/>
                  <a:gd name="T88" fmla="*/ 36 w 65"/>
                  <a:gd name="T89" fmla="*/ 7 h 66"/>
                  <a:gd name="T90" fmla="*/ 35 w 65"/>
                  <a:gd name="T91" fmla="*/ 7 h 66"/>
                  <a:gd name="T92" fmla="*/ 35 w 65"/>
                  <a:gd name="T93" fmla="*/ 7 h 66"/>
                  <a:gd name="T94" fmla="*/ 17 w 65"/>
                  <a:gd name="T95" fmla="*/ 14 h 66"/>
                  <a:gd name="T96" fmla="*/ 17 w 65"/>
                  <a:gd name="T97" fmla="*/ 14 h 66"/>
                  <a:gd name="T98" fmla="*/ 7 w 65"/>
                  <a:gd name="T99" fmla="*/ 35 h 66"/>
                  <a:gd name="T100" fmla="*/ 7 w 65"/>
                  <a:gd name="T101" fmla="*/ 35 h 66"/>
                  <a:gd name="T102" fmla="*/ 13 w 65"/>
                  <a:gd name="T103" fmla="*/ 51 h 66"/>
                  <a:gd name="T104" fmla="*/ 13 w 65"/>
                  <a:gd name="T105" fmla="*/ 51 h 66"/>
                  <a:gd name="T106" fmla="*/ 11 w 65"/>
                  <a:gd name="T107" fmla="*/ 53 h 66"/>
                  <a:gd name="T108" fmla="*/ 11 w 65"/>
                  <a:gd name="T109" fmla="*/ 53 h 66"/>
                  <a:gd name="T110" fmla="*/ 11 w 65"/>
                  <a:gd name="T111" fmla="*/ 53 h 66"/>
                  <a:gd name="T112" fmla="*/ 13 w 65"/>
                  <a:gd name="T113" fmla="*/ 51 h 66"/>
                  <a:gd name="T114" fmla="*/ 30 w 65"/>
                  <a:gd name="T115"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 h="66">
                    <a:moveTo>
                      <a:pt x="8" y="56"/>
                    </a:moveTo>
                    <a:cubicBezTo>
                      <a:pt x="2" y="49"/>
                      <a:pt x="0" y="42"/>
                      <a:pt x="0" y="35"/>
                    </a:cubicBezTo>
                    <a:cubicBezTo>
                      <a:pt x="0" y="35"/>
                      <a:pt x="0" y="35"/>
                      <a:pt x="0" y="35"/>
                    </a:cubicBezTo>
                    <a:cubicBezTo>
                      <a:pt x="0" y="25"/>
                      <a:pt x="4" y="15"/>
                      <a:pt x="12" y="9"/>
                    </a:cubicBezTo>
                    <a:cubicBezTo>
                      <a:pt x="12" y="9"/>
                      <a:pt x="12" y="9"/>
                      <a:pt x="12" y="9"/>
                    </a:cubicBezTo>
                    <a:cubicBezTo>
                      <a:pt x="19" y="3"/>
                      <a:pt x="28" y="0"/>
                      <a:pt x="36" y="0"/>
                    </a:cubicBezTo>
                    <a:cubicBezTo>
                      <a:pt x="36" y="0"/>
                      <a:pt x="36" y="0"/>
                      <a:pt x="36" y="0"/>
                    </a:cubicBezTo>
                    <a:cubicBezTo>
                      <a:pt x="44" y="0"/>
                      <a:pt x="52" y="3"/>
                      <a:pt x="57" y="9"/>
                    </a:cubicBezTo>
                    <a:cubicBezTo>
                      <a:pt x="57" y="9"/>
                      <a:pt x="57" y="9"/>
                      <a:pt x="57" y="9"/>
                    </a:cubicBezTo>
                    <a:cubicBezTo>
                      <a:pt x="58" y="9"/>
                      <a:pt x="58" y="10"/>
                      <a:pt x="59" y="11"/>
                    </a:cubicBezTo>
                    <a:cubicBezTo>
                      <a:pt x="59" y="11"/>
                      <a:pt x="59" y="11"/>
                      <a:pt x="59" y="11"/>
                    </a:cubicBezTo>
                    <a:cubicBezTo>
                      <a:pt x="59" y="11"/>
                      <a:pt x="59" y="11"/>
                      <a:pt x="59" y="11"/>
                    </a:cubicBezTo>
                    <a:cubicBezTo>
                      <a:pt x="60" y="13"/>
                      <a:pt x="60" y="13"/>
                      <a:pt x="60" y="13"/>
                    </a:cubicBezTo>
                    <a:cubicBezTo>
                      <a:pt x="60" y="13"/>
                      <a:pt x="60" y="13"/>
                      <a:pt x="60" y="13"/>
                    </a:cubicBezTo>
                    <a:cubicBezTo>
                      <a:pt x="60" y="13"/>
                      <a:pt x="60" y="13"/>
                      <a:pt x="60" y="13"/>
                    </a:cubicBezTo>
                    <a:cubicBezTo>
                      <a:pt x="61" y="15"/>
                      <a:pt x="61" y="15"/>
                      <a:pt x="61" y="15"/>
                    </a:cubicBezTo>
                    <a:cubicBezTo>
                      <a:pt x="61" y="15"/>
                      <a:pt x="61" y="15"/>
                      <a:pt x="61" y="15"/>
                    </a:cubicBezTo>
                    <a:cubicBezTo>
                      <a:pt x="63" y="21"/>
                      <a:pt x="65" y="27"/>
                      <a:pt x="65" y="32"/>
                    </a:cubicBezTo>
                    <a:cubicBezTo>
                      <a:pt x="65" y="32"/>
                      <a:pt x="65" y="32"/>
                      <a:pt x="65" y="32"/>
                    </a:cubicBezTo>
                    <a:cubicBezTo>
                      <a:pt x="65" y="39"/>
                      <a:pt x="62" y="46"/>
                      <a:pt x="57" y="54"/>
                    </a:cubicBezTo>
                    <a:cubicBezTo>
                      <a:pt x="57" y="54"/>
                      <a:pt x="57" y="54"/>
                      <a:pt x="57" y="54"/>
                    </a:cubicBezTo>
                    <a:cubicBezTo>
                      <a:pt x="56" y="56"/>
                      <a:pt x="54" y="58"/>
                      <a:pt x="52" y="59"/>
                    </a:cubicBezTo>
                    <a:cubicBezTo>
                      <a:pt x="52" y="59"/>
                      <a:pt x="52" y="59"/>
                      <a:pt x="52" y="59"/>
                    </a:cubicBezTo>
                    <a:cubicBezTo>
                      <a:pt x="52" y="59"/>
                      <a:pt x="52" y="59"/>
                      <a:pt x="52" y="59"/>
                    </a:cubicBezTo>
                    <a:cubicBezTo>
                      <a:pt x="51" y="58"/>
                      <a:pt x="51" y="58"/>
                      <a:pt x="51" y="58"/>
                    </a:cubicBezTo>
                    <a:cubicBezTo>
                      <a:pt x="52" y="59"/>
                      <a:pt x="52" y="59"/>
                      <a:pt x="52" y="59"/>
                    </a:cubicBezTo>
                    <a:cubicBezTo>
                      <a:pt x="47" y="64"/>
                      <a:pt x="39" y="66"/>
                      <a:pt x="32" y="66"/>
                    </a:cubicBezTo>
                    <a:cubicBezTo>
                      <a:pt x="32" y="66"/>
                      <a:pt x="32" y="66"/>
                      <a:pt x="32" y="66"/>
                    </a:cubicBezTo>
                    <a:cubicBezTo>
                      <a:pt x="23" y="66"/>
                      <a:pt x="14" y="63"/>
                      <a:pt x="8" y="56"/>
                    </a:cubicBezTo>
                    <a:close/>
                    <a:moveTo>
                      <a:pt x="30" y="59"/>
                    </a:moveTo>
                    <a:cubicBezTo>
                      <a:pt x="31" y="59"/>
                      <a:pt x="31" y="59"/>
                      <a:pt x="32" y="59"/>
                    </a:cubicBezTo>
                    <a:cubicBezTo>
                      <a:pt x="32" y="59"/>
                      <a:pt x="32" y="59"/>
                      <a:pt x="32" y="59"/>
                    </a:cubicBezTo>
                    <a:cubicBezTo>
                      <a:pt x="38" y="59"/>
                      <a:pt x="44" y="58"/>
                      <a:pt x="48" y="54"/>
                    </a:cubicBezTo>
                    <a:cubicBezTo>
                      <a:pt x="48" y="54"/>
                      <a:pt x="48" y="54"/>
                      <a:pt x="48" y="54"/>
                    </a:cubicBezTo>
                    <a:cubicBezTo>
                      <a:pt x="49" y="53"/>
                      <a:pt x="51" y="52"/>
                      <a:pt x="52" y="50"/>
                    </a:cubicBezTo>
                    <a:cubicBezTo>
                      <a:pt x="52" y="50"/>
                      <a:pt x="52" y="50"/>
                      <a:pt x="52" y="50"/>
                    </a:cubicBezTo>
                    <a:cubicBezTo>
                      <a:pt x="56" y="43"/>
                      <a:pt x="58" y="38"/>
                      <a:pt x="58" y="32"/>
                    </a:cubicBezTo>
                    <a:cubicBezTo>
                      <a:pt x="58" y="32"/>
                      <a:pt x="58" y="32"/>
                      <a:pt x="58" y="32"/>
                    </a:cubicBezTo>
                    <a:cubicBezTo>
                      <a:pt x="58" y="27"/>
                      <a:pt x="57" y="23"/>
                      <a:pt x="54" y="16"/>
                    </a:cubicBezTo>
                    <a:cubicBezTo>
                      <a:pt x="54" y="16"/>
                      <a:pt x="54" y="16"/>
                      <a:pt x="54" y="16"/>
                    </a:cubicBezTo>
                    <a:cubicBezTo>
                      <a:pt x="54" y="16"/>
                      <a:pt x="54" y="16"/>
                      <a:pt x="54" y="16"/>
                    </a:cubicBezTo>
                    <a:cubicBezTo>
                      <a:pt x="53" y="15"/>
                      <a:pt x="52" y="14"/>
                      <a:pt x="52" y="13"/>
                    </a:cubicBezTo>
                    <a:cubicBezTo>
                      <a:pt x="52" y="13"/>
                      <a:pt x="52" y="13"/>
                      <a:pt x="52" y="13"/>
                    </a:cubicBezTo>
                    <a:cubicBezTo>
                      <a:pt x="48" y="9"/>
                      <a:pt x="43" y="7"/>
                      <a:pt x="36" y="7"/>
                    </a:cubicBezTo>
                    <a:cubicBezTo>
                      <a:pt x="36" y="7"/>
                      <a:pt x="36" y="7"/>
                      <a:pt x="36" y="7"/>
                    </a:cubicBezTo>
                    <a:cubicBezTo>
                      <a:pt x="36" y="7"/>
                      <a:pt x="36" y="7"/>
                      <a:pt x="35" y="7"/>
                    </a:cubicBezTo>
                    <a:cubicBezTo>
                      <a:pt x="35" y="7"/>
                      <a:pt x="35" y="7"/>
                      <a:pt x="35" y="7"/>
                    </a:cubicBezTo>
                    <a:cubicBezTo>
                      <a:pt x="29" y="7"/>
                      <a:pt x="22" y="9"/>
                      <a:pt x="17" y="14"/>
                    </a:cubicBezTo>
                    <a:cubicBezTo>
                      <a:pt x="17" y="14"/>
                      <a:pt x="17" y="14"/>
                      <a:pt x="17" y="14"/>
                    </a:cubicBezTo>
                    <a:cubicBezTo>
                      <a:pt x="10" y="19"/>
                      <a:pt x="7" y="27"/>
                      <a:pt x="7" y="35"/>
                    </a:cubicBezTo>
                    <a:cubicBezTo>
                      <a:pt x="7" y="35"/>
                      <a:pt x="7" y="35"/>
                      <a:pt x="7" y="35"/>
                    </a:cubicBezTo>
                    <a:cubicBezTo>
                      <a:pt x="7" y="41"/>
                      <a:pt x="9" y="46"/>
                      <a:pt x="13" y="51"/>
                    </a:cubicBezTo>
                    <a:cubicBezTo>
                      <a:pt x="13" y="51"/>
                      <a:pt x="13" y="51"/>
                      <a:pt x="13" y="51"/>
                    </a:cubicBezTo>
                    <a:cubicBezTo>
                      <a:pt x="11" y="53"/>
                      <a:pt x="11" y="53"/>
                      <a:pt x="11" y="53"/>
                    </a:cubicBezTo>
                    <a:cubicBezTo>
                      <a:pt x="11" y="53"/>
                      <a:pt x="11" y="53"/>
                      <a:pt x="11" y="53"/>
                    </a:cubicBezTo>
                    <a:cubicBezTo>
                      <a:pt x="11" y="53"/>
                      <a:pt x="11" y="53"/>
                      <a:pt x="11" y="53"/>
                    </a:cubicBezTo>
                    <a:cubicBezTo>
                      <a:pt x="13" y="51"/>
                      <a:pt x="13" y="51"/>
                      <a:pt x="13" y="51"/>
                    </a:cubicBezTo>
                    <a:cubicBezTo>
                      <a:pt x="17" y="56"/>
                      <a:pt x="23" y="59"/>
                      <a:pt x="3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8" name="Freeform 792"/>
              <p:cNvSpPr/>
              <p:nvPr/>
            </p:nvSpPr>
            <p:spPr bwMode="auto">
              <a:xfrm>
                <a:off x="10152064" y="4940301"/>
                <a:ext cx="80963" cy="42863"/>
              </a:xfrm>
              <a:custGeom>
                <a:avLst/>
                <a:gdLst>
                  <a:gd name="T0" fmla="*/ 13 w 51"/>
                  <a:gd name="T1" fmla="*/ 4 h 27"/>
                  <a:gd name="T2" fmla="*/ 0 w 51"/>
                  <a:gd name="T3" fmla="*/ 5 h 27"/>
                  <a:gd name="T4" fmla="*/ 0 w 51"/>
                  <a:gd name="T5" fmla="*/ 1 h 27"/>
                  <a:gd name="T6" fmla="*/ 14 w 51"/>
                  <a:gd name="T7" fmla="*/ 0 h 27"/>
                  <a:gd name="T8" fmla="*/ 51 w 51"/>
                  <a:gd name="T9" fmla="*/ 23 h 27"/>
                  <a:gd name="T10" fmla="*/ 50 w 51"/>
                  <a:gd name="T11" fmla="*/ 27 h 27"/>
                  <a:gd name="T12" fmla="*/ 13 w 51"/>
                  <a:gd name="T13" fmla="*/ 4 h 27"/>
                  <a:gd name="T14" fmla="*/ 13 w 51"/>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7">
                    <a:moveTo>
                      <a:pt x="13" y="4"/>
                    </a:moveTo>
                    <a:lnTo>
                      <a:pt x="0" y="5"/>
                    </a:lnTo>
                    <a:lnTo>
                      <a:pt x="0" y="1"/>
                    </a:lnTo>
                    <a:lnTo>
                      <a:pt x="14" y="0"/>
                    </a:lnTo>
                    <a:lnTo>
                      <a:pt x="51" y="23"/>
                    </a:lnTo>
                    <a:lnTo>
                      <a:pt x="50" y="27"/>
                    </a:lnTo>
                    <a:lnTo>
                      <a:pt x="13" y="4"/>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9" name="Freeform 793"/>
              <p:cNvSpPr>
                <a:spLocks noEditPoints="1"/>
              </p:cNvSpPr>
              <p:nvPr/>
            </p:nvSpPr>
            <p:spPr bwMode="auto">
              <a:xfrm>
                <a:off x="10148889" y="4937126"/>
                <a:ext cx="90488" cy="49213"/>
              </a:xfrm>
              <a:custGeom>
                <a:avLst/>
                <a:gdLst>
                  <a:gd name="T0" fmla="*/ 15 w 57"/>
                  <a:gd name="T1" fmla="*/ 8 h 31"/>
                  <a:gd name="T2" fmla="*/ 0 w 57"/>
                  <a:gd name="T3" fmla="*/ 9 h 31"/>
                  <a:gd name="T4" fmla="*/ 0 w 57"/>
                  <a:gd name="T5" fmla="*/ 7 h 31"/>
                  <a:gd name="T6" fmla="*/ 0 w 57"/>
                  <a:gd name="T7" fmla="*/ 1 h 31"/>
                  <a:gd name="T8" fmla="*/ 17 w 57"/>
                  <a:gd name="T9" fmla="*/ 0 h 31"/>
                  <a:gd name="T10" fmla="*/ 57 w 57"/>
                  <a:gd name="T11" fmla="*/ 25 h 31"/>
                  <a:gd name="T12" fmla="*/ 52 w 57"/>
                  <a:gd name="T13" fmla="*/ 31 h 31"/>
                  <a:gd name="T14" fmla="*/ 15 w 57"/>
                  <a:gd name="T15" fmla="*/ 8 h 31"/>
                  <a:gd name="T16" fmla="*/ 15 w 57"/>
                  <a:gd name="T17" fmla="*/ 8 h 31"/>
                  <a:gd name="T18" fmla="*/ 14 w 57"/>
                  <a:gd name="T19" fmla="*/ 8 h 31"/>
                  <a:gd name="T20" fmla="*/ 15 w 57"/>
                  <a:gd name="T21" fmla="*/ 6 h 31"/>
                  <a:gd name="T22" fmla="*/ 14 w 57"/>
                  <a:gd name="T23" fmla="*/ 8 h 31"/>
                  <a:gd name="T24" fmla="*/ 14 w 57"/>
                  <a:gd name="T25"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15" y="8"/>
                    </a:moveTo>
                    <a:lnTo>
                      <a:pt x="0" y="9"/>
                    </a:lnTo>
                    <a:lnTo>
                      <a:pt x="0" y="7"/>
                    </a:lnTo>
                    <a:lnTo>
                      <a:pt x="0" y="1"/>
                    </a:lnTo>
                    <a:lnTo>
                      <a:pt x="17" y="0"/>
                    </a:lnTo>
                    <a:lnTo>
                      <a:pt x="57" y="25"/>
                    </a:lnTo>
                    <a:lnTo>
                      <a:pt x="52" y="31"/>
                    </a:lnTo>
                    <a:lnTo>
                      <a:pt x="15" y="8"/>
                    </a:lnTo>
                    <a:lnTo>
                      <a:pt x="15" y="8"/>
                    </a:lnTo>
                    <a:close/>
                    <a:moveTo>
                      <a:pt x="14" y="8"/>
                    </a:moveTo>
                    <a:lnTo>
                      <a:pt x="15" y="6"/>
                    </a:lnTo>
                    <a:lnTo>
                      <a:pt x="14" y="8"/>
                    </a:lnTo>
                    <a:lnTo>
                      <a:pt x="1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0" name="Freeform 794"/>
              <p:cNvSpPr/>
              <p:nvPr/>
            </p:nvSpPr>
            <p:spPr bwMode="auto">
              <a:xfrm>
                <a:off x="10167939" y="4919664"/>
                <a:ext cx="7938" cy="23813"/>
              </a:xfrm>
              <a:custGeom>
                <a:avLst/>
                <a:gdLst>
                  <a:gd name="T0" fmla="*/ 2 w 5"/>
                  <a:gd name="T1" fmla="*/ 15 h 15"/>
                  <a:gd name="T2" fmla="*/ 0 w 5"/>
                  <a:gd name="T3" fmla="*/ 1 h 15"/>
                  <a:gd name="T4" fmla="*/ 3 w 5"/>
                  <a:gd name="T5" fmla="*/ 0 h 15"/>
                  <a:gd name="T6" fmla="*/ 5 w 5"/>
                  <a:gd name="T7" fmla="*/ 15 h 15"/>
                  <a:gd name="T8" fmla="*/ 2 w 5"/>
                  <a:gd name="T9" fmla="*/ 15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lnTo>
                      <a:pt x="0" y="1"/>
                    </a:lnTo>
                    <a:lnTo>
                      <a:pt x="3" y="0"/>
                    </a:lnTo>
                    <a:lnTo>
                      <a:pt x="5" y="15"/>
                    </a:lnTo>
                    <a:lnTo>
                      <a:pt x="2" y="15"/>
                    </a:lnTo>
                    <a:lnTo>
                      <a:pt x="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1" name="Freeform 795"/>
              <p:cNvSpPr>
                <a:spLocks noEditPoints="1"/>
              </p:cNvSpPr>
              <p:nvPr/>
            </p:nvSpPr>
            <p:spPr bwMode="auto">
              <a:xfrm>
                <a:off x="10164764" y="4916489"/>
                <a:ext cx="14288" cy="31750"/>
              </a:xfrm>
              <a:custGeom>
                <a:avLst/>
                <a:gdLst>
                  <a:gd name="T0" fmla="*/ 0 w 9"/>
                  <a:gd name="T1" fmla="*/ 1 h 20"/>
                  <a:gd name="T2" fmla="*/ 7 w 9"/>
                  <a:gd name="T3" fmla="*/ 0 h 20"/>
                  <a:gd name="T4" fmla="*/ 9 w 9"/>
                  <a:gd name="T5" fmla="*/ 19 h 20"/>
                  <a:gd name="T6" fmla="*/ 7 w 9"/>
                  <a:gd name="T7" fmla="*/ 20 h 20"/>
                  <a:gd name="T8" fmla="*/ 5 w 9"/>
                  <a:gd name="T9" fmla="*/ 20 h 20"/>
                  <a:gd name="T10" fmla="*/ 3 w 9"/>
                  <a:gd name="T11" fmla="*/ 20 h 20"/>
                  <a:gd name="T12" fmla="*/ 0 w 9"/>
                  <a:gd name="T13" fmla="*/ 1 h 20"/>
                  <a:gd name="T14" fmla="*/ 0 w 9"/>
                  <a:gd name="T15" fmla="*/ 1 h 20"/>
                  <a:gd name="T16" fmla="*/ 4 w 9"/>
                  <a:gd name="T17" fmla="*/ 17 h 20"/>
                  <a:gd name="T18" fmla="*/ 6 w 9"/>
                  <a:gd name="T19" fmla="*/ 17 h 20"/>
                  <a:gd name="T20" fmla="*/ 4 w 9"/>
                  <a:gd name="T21" fmla="*/ 17 h 20"/>
                  <a:gd name="T22" fmla="*/ 4 w 9"/>
                  <a:gd name="T2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0" y="1"/>
                    </a:moveTo>
                    <a:lnTo>
                      <a:pt x="7" y="0"/>
                    </a:lnTo>
                    <a:lnTo>
                      <a:pt x="9" y="19"/>
                    </a:lnTo>
                    <a:lnTo>
                      <a:pt x="7" y="20"/>
                    </a:lnTo>
                    <a:lnTo>
                      <a:pt x="5" y="20"/>
                    </a:lnTo>
                    <a:lnTo>
                      <a:pt x="3" y="20"/>
                    </a:lnTo>
                    <a:lnTo>
                      <a:pt x="0" y="1"/>
                    </a:lnTo>
                    <a:lnTo>
                      <a:pt x="0" y="1"/>
                    </a:lnTo>
                    <a:close/>
                    <a:moveTo>
                      <a:pt x="4" y="17"/>
                    </a:moveTo>
                    <a:lnTo>
                      <a:pt x="6" y="17"/>
                    </a:lnTo>
                    <a:lnTo>
                      <a:pt x="4" y="17"/>
                    </a:lnTo>
                    <a:lnTo>
                      <a:pt x="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2" name="Freeform 796"/>
              <p:cNvSpPr/>
              <p:nvPr/>
            </p:nvSpPr>
            <p:spPr bwMode="auto">
              <a:xfrm>
                <a:off x="10150477" y="4921251"/>
                <a:ext cx="23813" cy="19050"/>
              </a:xfrm>
              <a:custGeom>
                <a:avLst/>
                <a:gdLst>
                  <a:gd name="T0" fmla="*/ 0 w 15"/>
                  <a:gd name="T1" fmla="*/ 2 h 12"/>
                  <a:gd name="T2" fmla="*/ 1 w 15"/>
                  <a:gd name="T3" fmla="*/ 0 h 12"/>
                  <a:gd name="T4" fmla="*/ 15 w 15"/>
                  <a:gd name="T5" fmla="*/ 10 h 12"/>
                  <a:gd name="T6" fmla="*/ 13 w 15"/>
                  <a:gd name="T7" fmla="*/ 12 h 12"/>
                  <a:gd name="T8" fmla="*/ 0 w 15"/>
                  <a:gd name="T9" fmla="*/ 2 h 12"/>
                  <a:gd name="T10" fmla="*/ 0 w 15"/>
                  <a:gd name="T11" fmla="*/ 2 h 12"/>
                </a:gdLst>
                <a:ahLst/>
                <a:cxnLst>
                  <a:cxn ang="0">
                    <a:pos x="T0" y="T1"/>
                  </a:cxn>
                  <a:cxn ang="0">
                    <a:pos x="T2" y="T3"/>
                  </a:cxn>
                  <a:cxn ang="0">
                    <a:pos x="T4" y="T5"/>
                  </a:cxn>
                  <a:cxn ang="0">
                    <a:pos x="T6" y="T7"/>
                  </a:cxn>
                  <a:cxn ang="0">
                    <a:pos x="T8" y="T9"/>
                  </a:cxn>
                  <a:cxn ang="0">
                    <a:pos x="T10" y="T11"/>
                  </a:cxn>
                </a:cxnLst>
                <a:rect l="0" t="0" r="r" b="b"/>
                <a:pathLst>
                  <a:path w="15" h="12">
                    <a:moveTo>
                      <a:pt x="0" y="2"/>
                    </a:moveTo>
                    <a:lnTo>
                      <a:pt x="1" y="0"/>
                    </a:lnTo>
                    <a:lnTo>
                      <a:pt x="15" y="10"/>
                    </a:lnTo>
                    <a:lnTo>
                      <a:pt x="13" y="1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3" name="Freeform 797"/>
              <p:cNvSpPr/>
              <p:nvPr/>
            </p:nvSpPr>
            <p:spPr bwMode="auto">
              <a:xfrm>
                <a:off x="10144127" y="4916489"/>
                <a:ext cx="34925" cy="30163"/>
              </a:xfrm>
              <a:custGeom>
                <a:avLst/>
                <a:gdLst>
                  <a:gd name="T0" fmla="*/ 3 w 22"/>
                  <a:gd name="T1" fmla="*/ 8 h 19"/>
                  <a:gd name="T2" fmla="*/ 4 w 22"/>
                  <a:gd name="T3" fmla="*/ 5 h 19"/>
                  <a:gd name="T4" fmla="*/ 5 w 22"/>
                  <a:gd name="T5" fmla="*/ 8 h 19"/>
                  <a:gd name="T6" fmla="*/ 4 w 22"/>
                  <a:gd name="T7" fmla="*/ 5 h 19"/>
                  <a:gd name="T8" fmla="*/ 3 w 22"/>
                  <a:gd name="T9" fmla="*/ 8 h 19"/>
                  <a:gd name="T10" fmla="*/ 0 w 22"/>
                  <a:gd name="T11" fmla="*/ 6 h 19"/>
                  <a:gd name="T12" fmla="*/ 5 w 22"/>
                  <a:gd name="T13" fmla="*/ 0 h 19"/>
                  <a:gd name="T14" fmla="*/ 22 w 22"/>
                  <a:gd name="T15" fmla="*/ 12 h 19"/>
                  <a:gd name="T16" fmla="*/ 18 w 22"/>
                  <a:gd name="T17" fmla="*/ 19 h 19"/>
                  <a:gd name="T18" fmla="*/ 3 w 22"/>
                  <a:gd name="T19" fmla="*/ 8 h 19"/>
                  <a:gd name="T20" fmla="*/ 3 w 22"/>
                  <a:gd name="T21"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9">
                    <a:moveTo>
                      <a:pt x="3" y="8"/>
                    </a:moveTo>
                    <a:lnTo>
                      <a:pt x="4" y="5"/>
                    </a:lnTo>
                    <a:lnTo>
                      <a:pt x="5" y="8"/>
                    </a:lnTo>
                    <a:lnTo>
                      <a:pt x="4" y="5"/>
                    </a:lnTo>
                    <a:lnTo>
                      <a:pt x="3" y="8"/>
                    </a:lnTo>
                    <a:lnTo>
                      <a:pt x="0" y="6"/>
                    </a:lnTo>
                    <a:lnTo>
                      <a:pt x="5" y="0"/>
                    </a:lnTo>
                    <a:lnTo>
                      <a:pt x="22" y="12"/>
                    </a:lnTo>
                    <a:lnTo>
                      <a:pt x="18" y="19"/>
                    </a:lnTo>
                    <a:lnTo>
                      <a:pt x="3" y="8"/>
                    </a:lnTo>
                    <a:lnTo>
                      <a:pt x="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4" name="Freeform 798"/>
              <p:cNvSpPr/>
              <p:nvPr/>
            </p:nvSpPr>
            <p:spPr bwMode="auto">
              <a:xfrm>
                <a:off x="10313989" y="4929189"/>
                <a:ext cx="77788" cy="61913"/>
              </a:xfrm>
              <a:custGeom>
                <a:avLst/>
                <a:gdLst>
                  <a:gd name="T0" fmla="*/ 2 w 49"/>
                  <a:gd name="T1" fmla="*/ 39 h 39"/>
                  <a:gd name="T2" fmla="*/ 0 w 49"/>
                  <a:gd name="T3" fmla="*/ 37 h 39"/>
                  <a:gd name="T4" fmla="*/ 46 w 49"/>
                  <a:gd name="T5" fmla="*/ 9 h 39"/>
                  <a:gd name="T6" fmla="*/ 45 w 49"/>
                  <a:gd name="T7" fmla="*/ 0 h 39"/>
                  <a:gd name="T8" fmla="*/ 48 w 49"/>
                  <a:gd name="T9" fmla="*/ 0 h 39"/>
                  <a:gd name="T10" fmla="*/ 49 w 49"/>
                  <a:gd name="T11" fmla="*/ 12 h 39"/>
                  <a:gd name="T12" fmla="*/ 2 w 49"/>
                  <a:gd name="T13" fmla="*/ 39 h 39"/>
                  <a:gd name="T14" fmla="*/ 2 w 49"/>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9">
                    <a:moveTo>
                      <a:pt x="2" y="39"/>
                    </a:moveTo>
                    <a:lnTo>
                      <a:pt x="0" y="37"/>
                    </a:lnTo>
                    <a:lnTo>
                      <a:pt x="46" y="9"/>
                    </a:lnTo>
                    <a:lnTo>
                      <a:pt x="45" y="0"/>
                    </a:lnTo>
                    <a:lnTo>
                      <a:pt x="48" y="0"/>
                    </a:lnTo>
                    <a:lnTo>
                      <a:pt x="49" y="12"/>
                    </a:lnTo>
                    <a:lnTo>
                      <a:pt x="2" y="39"/>
                    </a:lnTo>
                    <a:lnTo>
                      <a:pt x="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5" name="Freeform 799"/>
              <p:cNvSpPr>
                <a:spLocks noEditPoints="1"/>
              </p:cNvSpPr>
              <p:nvPr/>
            </p:nvSpPr>
            <p:spPr bwMode="auto">
              <a:xfrm>
                <a:off x="10309227" y="4924426"/>
                <a:ext cx="85725" cy="71438"/>
              </a:xfrm>
              <a:custGeom>
                <a:avLst/>
                <a:gdLst>
                  <a:gd name="T0" fmla="*/ 0 w 54"/>
                  <a:gd name="T1" fmla="*/ 39 h 45"/>
                  <a:gd name="T2" fmla="*/ 47 w 54"/>
                  <a:gd name="T3" fmla="*/ 11 h 45"/>
                  <a:gd name="T4" fmla="*/ 46 w 54"/>
                  <a:gd name="T5" fmla="*/ 0 h 45"/>
                  <a:gd name="T6" fmla="*/ 48 w 54"/>
                  <a:gd name="T7" fmla="*/ 0 h 45"/>
                  <a:gd name="T8" fmla="*/ 53 w 54"/>
                  <a:gd name="T9" fmla="*/ 0 h 45"/>
                  <a:gd name="T10" fmla="*/ 54 w 54"/>
                  <a:gd name="T11" fmla="*/ 16 h 45"/>
                  <a:gd name="T12" fmla="*/ 6 w 54"/>
                  <a:gd name="T13" fmla="*/ 44 h 45"/>
                  <a:gd name="T14" fmla="*/ 4 w 54"/>
                  <a:gd name="T15" fmla="*/ 45 h 45"/>
                  <a:gd name="T16" fmla="*/ 0 w 54"/>
                  <a:gd name="T17" fmla="*/ 39 h 45"/>
                  <a:gd name="T18" fmla="*/ 0 w 54"/>
                  <a:gd name="T19" fmla="*/ 39 h 45"/>
                  <a:gd name="T20" fmla="*/ 5 w 54"/>
                  <a:gd name="T21" fmla="*/ 42 h 45"/>
                  <a:gd name="T22" fmla="*/ 6 w 54"/>
                  <a:gd name="T23" fmla="*/ 41 h 45"/>
                  <a:gd name="T24" fmla="*/ 5 w 54"/>
                  <a:gd name="T25" fmla="*/ 42 h 45"/>
                  <a:gd name="T26" fmla="*/ 5 w 54"/>
                  <a:gd name="T27"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5">
                    <a:moveTo>
                      <a:pt x="0" y="39"/>
                    </a:moveTo>
                    <a:lnTo>
                      <a:pt x="47" y="11"/>
                    </a:lnTo>
                    <a:lnTo>
                      <a:pt x="46" y="0"/>
                    </a:lnTo>
                    <a:lnTo>
                      <a:pt x="48" y="0"/>
                    </a:lnTo>
                    <a:lnTo>
                      <a:pt x="53" y="0"/>
                    </a:lnTo>
                    <a:lnTo>
                      <a:pt x="54" y="16"/>
                    </a:lnTo>
                    <a:lnTo>
                      <a:pt x="6" y="44"/>
                    </a:lnTo>
                    <a:lnTo>
                      <a:pt x="4" y="45"/>
                    </a:lnTo>
                    <a:lnTo>
                      <a:pt x="0" y="39"/>
                    </a:lnTo>
                    <a:lnTo>
                      <a:pt x="0" y="39"/>
                    </a:lnTo>
                    <a:close/>
                    <a:moveTo>
                      <a:pt x="5" y="42"/>
                    </a:moveTo>
                    <a:lnTo>
                      <a:pt x="6" y="41"/>
                    </a:lnTo>
                    <a:lnTo>
                      <a:pt x="5" y="42"/>
                    </a:lnTo>
                    <a:lnTo>
                      <a:pt x="5"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6" name="Freeform 800"/>
              <p:cNvSpPr/>
              <p:nvPr/>
            </p:nvSpPr>
            <p:spPr bwMode="auto">
              <a:xfrm>
                <a:off x="10388602" y="4943476"/>
                <a:ext cx="19050" cy="11113"/>
              </a:xfrm>
              <a:custGeom>
                <a:avLst/>
                <a:gdLst>
                  <a:gd name="T0" fmla="*/ 0 w 12"/>
                  <a:gd name="T1" fmla="*/ 3 h 7"/>
                  <a:gd name="T2" fmla="*/ 1 w 12"/>
                  <a:gd name="T3" fmla="*/ 0 h 7"/>
                  <a:gd name="T4" fmla="*/ 12 w 12"/>
                  <a:gd name="T5" fmla="*/ 4 h 7"/>
                  <a:gd name="T6" fmla="*/ 11 w 12"/>
                  <a:gd name="T7" fmla="*/ 7 h 7"/>
                  <a:gd name="T8" fmla="*/ 0 w 12"/>
                  <a:gd name="T9" fmla="*/ 3 h 7"/>
                  <a:gd name="T10" fmla="*/ 0 w 12"/>
                  <a:gd name="T11" fmla="*/ 3 h 7"/>
                </a:gdLst>
                <a:ahLst/>
                <a:cxnLst>
                  <a:cxn ang="0">
                    <a:pos x="T0" y="T1"/>
                  </a:cxn>
                  <a:cxn ang="0">
                    <a:pos x="T2" y="T3"/>
                  </a:cxn>
                  <a:cxn ang="0">
                    <a:pos x="T4" y="T5"/>
                  </a:cxn>
                  <a:cxn ang="0">
                    <a:pos x="T6" y="T7"/>
                  </a:cxn>
                  <a:cxn ang="0">
                    <a:pos x="T8" y="T9"/>
                  </a:cxn>
                  <a:cxn ang="0">
                    <a:pos x="T10" y="T11"/>
                  </a:cxn>
                </a:cxnLst>
                <a:rect l="0" t="0" r="r" b="b"/>
                <a:pathLst>
                  <a:path w="12" h="7">
                    <a:moveTo>
                      <a:pt x="0" y="3"/>
                    </a:moveTo>
                    <a:lnTo>
                      <a:pt x="1" y="0"/>
                    </a:lnTo>
                    <a:lnTo>
                      <a:pt x="12" y="4"/>
                    </a:lnTo>
                    <a:lnTo>
                      <a:pt x="11" y="7"/>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7" name="Freeform 801"/>
              <p:cNvSpPr/>
              <p:nvPr/>
            </p:nvSpPr>
            <p:spPr bwMode="auto">
              <a:xfrm>
                <a:off x="10383839" y="4938714"/>
                <a:ext cx="28575" cy="19050"/>
              </a:xfrm>
              <a:custGeom>
                <a:avLst/>
                <a:gdLst>
                  <a:gd name="T0" fmla="*/ 2 w 18"/>
                  <a:gd name="T1" fmla="*/ 8 h 12"/>
                  <a:gd name="T2" fmla="*/ 3 w 18"/>
                  <a:gd name="T3" fmla="*/ 6 h 12"/>
                  <a:gd name="T4" fmla="*/ 5 w 18"/>
                  <a:gd name="T5" fmla="*/ 7 h 12"/>
                  <a:gd name="T6" fmla="*/ 3 w 18"/>
                  <a:gd name="T7" fmla="*/ 6 h 12"/>
                  <a:gd name="T8" fmla="*/ 2 w 18"/>
                  <a:gd name="T9" fmla="*/ 8 h 12"/>
                  <a:gd name="T10" fmla="*/ 0 w 18"/>
                  <a:gd name="T11" fmla="*/ 7 h 12"/>
                  <a:gd name="T12" fmla="*/ 2 w 18"/>
                  <a:gd name="T13" fmla="*/ 0 h 12"/>
                  <a:gd name="T14" fmla="*/ 18 w 18"/>
                  <a:gd name="T15" fmla="*/ 6 h 12"/>
                  <a:gd name="T16" fmla="*/ 16 w 18"/>
                  <a:gd name="T17" fmla="*/ 12 h 12"/>
                  <a:gd name="T18" fmla="*/ 2 w 18"/>
                  <a:gd name="T19" fmla="*/ 8 h 12"/>
                  <a:gd name="T20" fmla="*/ 2 w 18"/>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2">
                    <a:moveTo>
                      <a:pt x="2" y="8"/>
                    </a:moveTo>
                    <a:lnTo>
                      <a:pt x="3" y="6"/>
                    </a:lnTo>
                    <a:lnTo>
                      <a:pt x="5" y="7"/>
                    </a:lnTo>
                    <a:lnTo>
                      <a:pt x="3" y="6"/>
                    </a:lnTo>
                    <a:lnTo>
                      <a:pt x="2" y="8"/>
                    </a:lnTo>
                    <a:lnTo>
                      <a:pt x="0" y="7"/>
                    </a:lnTo>
                    <a:lnTo>
                      <a:pt x="2" y="0"/>
                    </a:lnTo>
                    <a:lnTo>
                      <a:pt x="18" y="6"/>
                    </a:lnTo>
                    <a:lnTo>
                      <a:pt x="16" y="12"/>
                    </a:lnTo>
                    <a:lnTo>
                      <a:pt x="2"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8" name="Freeform 802"/>
              <p:cNvSpPr/>
              <p:nvPr/>
            </p:nvSpPr>
            <p:spPr bwMode="auto">
              <a:xfrm>
                <a:off x="10390189" y="4938714"/>
                <a:ext cx="17463" cy="11113"/>
              </a:xfrm>
              <a:custGeom>
                <a:avLst/>
                <a:gdLst>
                  <a:gd name="T0" fmla="*/ 4 w 10"/>
                  <a:gd name="T1" fmla="*/ 5 h 6"/>
                  <a:gd name="T2" fmla="*/ 1 w 10"/>
                  <a:gd name="T3" fmla="*/ 6 h 6"/>
                  <a:gd name="T4" fmla="*/ 1 w 10"/>
                  <a:gd name="T5" fmla="*/ 6 h 6"/>
                  <a:gd name="T6" fmla="*/ 0 w 10"/>
                  <a:gd name="T7" fmla="*/ 4 h 6"/>
                  <a:gd name="T8" fmla="*/ 10 w 10"/>
                  <a:gd name="T9" fmla="*/ 0 h 6"/>
                  <a:gd name="T10" fmla="*/ 10 w 10"/>
                  <a:gd name="T11" fmla="*/ 0 h 6"/>
                  <a:gd name="T12" fmla="*/ 10 w 10"/>
                  <a:gd name="T13" fmla="*/ 0 h 6"/>
                  <a:gd name="T14" fmla="*/ 10 w 10"/>
                  <a:gd name="T15" fmla="*/ 3 h 6"/>
                  <a:gd name="T16" fmla="*/ 4 w 10"/>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4" y="5"/>
                    </a:moveTo>
                    <a:cubicBezTo>
                      <a:pt x="3" y="6"/>
                      <a:pt x="1" y="6"/>
                      <a:pt x="1" y="6"/>
                    </a:cubicBezTo>
                    <a:cubicBezTo>
                      <a:pt x="1" y="6"/>
                      <a:pt x="1" y="6"/>
                      <a:pt x="1" y="6"/>
                    </a:cubicBezTo>
                    <a:cubicBezTo>
                      <a:pt x="0" y="4"/>
                      <a:pt x="0" y="4"/>
                      <a:pt x="0" y="4"/>
                    </a:cubicBezTo>
                    <a:cubicBezTo>
                      <a:pt x="0" y="4"/>
                      <a:pt x="5" y="0"/>
                      <a:pt x="10" y="0"/>
                    </a:cubicBezTo>
                    <a:cubicBezTo>
                      <a:pt x="10" y="0"/>
                      <a:pt x="10" y="0"/>
                      <a:pt x="10" y="0"/>
                    </a:cubicBezTo>
                    <a:cubicBezTo>
                      <a:pt x="10" y="0"/>
                      <a:pt x="10" y="0"/>
                      <a:pt x="10" y="0"/>
                    </a:cubicBezTo>
                    <a:cubicBezTo>
                      <a:pt x="10" y="3"/>
                      <a:pt x="10" y="3"/>
                      <a:pt x="10" y="3"/>
                    </a:cubicBezTo>
                    <a:cubicBezTo>
                      <a:pt x="8" y="3"/>
                      <a:pt x="6"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9" name="Freeform 803"/>
              <p:cNvSpPr/>
              <p:nvPr/>
            </p:nvSpPr>
            <p:spPr bwMode="auto">
              <a:xfrm>
                <a:off x="10383839" y="4930776"/>
                <a:ext cx="26988" cy="23813"/>
              </a:xfrm>
              <a:custGeom>
                <a:avLst/>
                <a:gdLst>
                  <a:gd name="T0" fmla="*/ 0 w 16"/>
                  <a:gd name="T1" fmla="*/ 8 h 14"/>
                  <a:gd name="T2" fmla="*/ 3 w 16"/>
                  <a:gd name="T3" fmla="*/ 7 h 14"/>
                  <a:gd name="T4" fmla="*/ 4 w 16"/>
                  <a:gd name="T5" fmla="*/ 7 h 14"/>
                  <a:gd name="T6" fmla="*/ 4 w 16"/>
                  <a:gd name="T7" fmla="*/ 7 h 14"/>
                  <a:gd name="T8" fmla="*/ 6 w 16"/>
                  <a:gd name="T9" fmla="*/ 5 h 14"/>
                  <a:gd name="T10" fmla="*/ 6 w 16"/>
                  <a:gd name="T11" fmla="*/ 5 h 14"/>
                  <a:gd name="T12" fmla="*/ 13 w 16"/>
                  <a:gd name="T13" fmla="*/ 3 h 14"/>
                  <a:gd name="T14" fmla="*/ 13 w 16"/>
                  <a:gd name="T15" fmla="*/ 3 h 14"/>
                  <a:gd name="T16" fmla="*/ 15 w 16"/>
                  <a:gd name="T17" fmla="*/ 0 h 14"/>
                  <a:gd name="T18" fmla="*/ 16 w 16"/>
                  <a:gd name="T19" fmla="*/ 5 h 14"/>
                  <a:gd name="T20" fmla="*/ 16 w 16"/>
                  <a:gd name="T21" fmla="*/ 10 h 14"/>
                  <a:gd name="T22" fmla="*/ 14 w 16"/>
                  <a:gd name="T23" fmla="*/ 10 h 14"/>
                  <a:gd name="T24" fmla="*/ 9 w 16"/>
                  <a:gd name="T25" fmla="*/ 11 h 14"/>
                  <a:gd name="T26" fmla="*/ 9 w 16"/>
                  <a:gd name="T27" fmla="*/ 11 h 14"/>
                  <a:gd name="T28" fmla="*/ 8 w 16"/>
                  <a:gd name="T29" fmla="*/ 10 h 14"/>
                  <a:gd name="T30" fmla="*/ 9 w 16"/>
                  <a:gd name="T31" fmla="*/ 11 h 14"/>
                  <a:gd name="T32" fmla="*/ 6 w 16"/>
                  <a:gd name="T33" fmla="*/ 13 h 14"/>
                  <a:gd name="T34" fmla="*/ 6 w 16"/>
                  <a:gd name="T35" fmla="*/ 13 h 14"/>
                  <a:gd name="T36" fmla="*/ 5 w 16"/>
                  <a:gd name="T37" fmla="*/ 14 h 14"/>
                  <a:gd name="T38" fmla="*/ 0 w 16"/>
                  <a:gd name="T3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14">
                    <a:moveTo>
                      <a:pt x="0" y="8"/>
                    </a:moveTo>
                    <a:cubicBezTo>
                      <a:pt x="3" y="7"/>
                      <a:pt x="3" y="7"/>
                      <a:pt x="3" y="7"/>
                    </a:cubicBezTo>
                    <a:cubicBezTo>
                      <a:pt x="3" y="7"/>
                      <a:pt x="3" y="7"/>
                      <a:pt x="4" y="7"/>
                    </a:cubicBezTo>
                    <a:cubicBezTo>
                      <a:pt x="4" y="7"/>
                      <a:pt x="4" y="7"/>
                      <a:pt x="4" y="7"/>
                    </a:cubicBezTo>
                    <a:cubicBezTo>
                      <a:pt x="4" y="6"/>
                      <a:pt x="5" y="6"/>
                      <a:pt x="6" y="5"/>
                    </a:cubicBezTo>
                    <a:cubicBezTo>
                      <a:pt x="6" y="5"/>
                      <a:pt x="6" y="5"/>
                      <a:pt x="6" y="5"/>
                    </a:cubicBezTo>
                    <a:cubicBezTo>
                      <a:pt x="8" y="5"/>
                      <a:pt x="10" y="4"/>
                      <a:pt x="13" y="3"/>
                    </a:cubicBezTo>
                    <a:cubicBezTo>
                      <a:pt x="13" y="3"/>
                      <a:pt x="13" y="3"/>
                      <a:pt x="13" y="3"/>
                    </a:cubicBezTo>
                    <a:cubicBezTo>
                      <a:pt x="15" y="0"/>
                      <a:pt x="15" y="0"/>
                      <a:pt x="15" y="0"/>
                    </a:cubicBezTo>
                    <a:cubicBezTo>
                      <a:pt x="16" y="5"/>
                      <a:pt x="16" y="5"/>
                      <a:pt x="16" y="5"/>
                    </a:cubicBezTo>
                    <a:cubicBezTo>
                      <a:pt x="16" y="10"/>
                      <a:pt x="16" y="10"/>
                      <a:pt x="16" y="10"/>
                    </a:cubicBezTo>
                    <a:cubicBezTo>
                      <a:pt x="14" y="10"/>
                      <a:pt x="14" y="10"/>
                      <a:pt x="14" y="10"/>
                    </a:cubicBezTo>
                    <a:cubicBezTo>
                      <a:pt x="13" y="10"/>
                      <a:pt x="11" y="11"/>
                      <a:pt x="9" y="11"/>
                    </a:cubicBezTo>
                    <a:cubicBezTo>
                      <a:pt x="9" y="11"/>
                      <a:pt x="9" y="11"/>
                      <a:pt x="9" y="11"/>
                    </a:cubicBezTo>
                    <a:cubicBezTo>
                      <a:pt x="8" y="10"/>
                      <a:pt x="8" y="10"/>
                      <a:pt x="8" y="10"/>
                    </a:cubicBezTo>
                    <a:cubicBezTo>
                      <a:pt x="9" y="11"/>
                      <a:pt x="9" y="11"/>
                      <a:pt x="9" y="11"/>
                    </a:cubicBezTo>
                    <a:cubicBezTo>
                      <a:pt x="8" y="12"/>
                      <a:pt x="6" y="13"/>
                      <a:pt x="6" y="13"/>
                    </a:cubicBezTo>
                    <a:cubicBezTo>
                      <a:pt x="6" y="13"/>
                      <a:pt x="6" y="13"/>
                      <a:pt x="6" y="13"/>
                    </a:cubicBezTo>
                    <a:cubicBezTo>
                      <a:pt x="5" y="14"/>
                      <a:pt x="5" y="14"/>
                      <a:pt x="5" y="14"/>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0" name="Freeform 804"/>
              <p:cNvSpPr/>
              <p:nvPr/>
            </p:nvSpPr>
            <p:spPr bwMode="auto">
              <a:xfrm>
                <a:off x="10229852" y="5065714"/>
                <a:ext cx="26988" cy="39688"/>
              </a:xfrm>
              <a:custGeom>
                <a:avLst/>
                <a:gdLst>
                  <a:gd name="T0" fmla="*/ 0 w 17"/>
                  <a:gd name="T1" fmla="*/ 24 h 25"/>
                  <a:gd name="T2" fmla="*/ 1 w 17"/>
                  <a:gd name="T3" fmla="*/ 21 h 25"/>
                  <a:gd name="T4" fmla="*/ 10 w 17"/>
                  <a:gd name="T5" fmla="*/ 22 h 25"/>
                  <a:gd name="T6" fmla="*/ 13 w 17"/>
                  <a:gd name="T7" fmla="*/ 0 h 25"/>
                  <a:gd name="T8" fmla="*/ 17 w 17"/>
                  <a:gd name="T9" fmla="*/ 1 h 25"/>
                  <a:gd name="T10" fmla="*/ 13 w 17"/>
                  <a:gd name="T11" fmla="*/ 25 h 25"/>
                  <a:gd name="T12" fmla="*/ 0 w 17"/>
                  <a:gd name="T13" fmla="*/ 24 h 25"/>
                  <a:gd name="T14" fmla="*/ 0 w 17"/>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5">
                    <a:moveTo>
                      <a:pt x="0" y="24"/>
                    </a:moveTo>
                    <a:lnTo>
                      <a:pt x="1" y="21"/>
                    </a:lnTo>
                    <a:lnTo>
                      <a:pt x="10" y="22"/>
                    </a:lnTo>
                    <a:lnTo>
                      <a:pt x="13" y="0"/>
                    </a:lnTo>
                    <a:lnTo>
                      <a:pt x="17" y="1"/>
                    </a:lnTo>
                    <a:lnTo>
                      <a:pt x="13" y="25"/>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1" name="Freeform 805"/>
              <p:cNvSpPr/>
              <p:nvPr/>
            </p:nvSpPr>
            <p:spPr bwMode="auto">
              <a:xfrm>
                <a:off x="10226677" y="5062539"/>
                <a:ext cx="33338" cy="47625"/>
              </a:xfrm>
              <a:custGeom>
                <a:avLst/>
                <a:gdLst>
                  <a:gd name="T0" fmla="*/ 2 w 21"/>
                  <a:gd name="T1" fmla="*/ 29 h 30"/>
                  <a:gd name="T2" fmla="*/ 2 w 21"/>
                  <a:gd name="T3" fmla="*/ 26 h 30"/>
                  <a:gd name="T4" fmla="*/ 4 w 21"/>
                  <a:gd name="T5" fmla="*/ 26 h 30"/>
                  <a:gd name="T6" fmla="*/ 2 w 21"/>
                  <a:gd name="T7" fmla="*/ 26 h 30"/>
                  <a:gd name="T8" fmla="*/ 2 w 21"/>
                  <a:gd name="T9" fmla="*/ 29 h 30"/>
                  <a:gd name="T10" fmla="*/ 0 w 21"/>
                  <a:gd name="T11" fmla="*/ 29 h 30"/>
                  <a:gd name="T12" fmla="*/ 0 w 21"/>
                  <a:gd name="T13" fmla="*/ 26 h 30"/>
                  <a:gd name="T14" fmla="*/ 1 w 21"/>
                  <a:gd name="T15" fmla="*/ 21 h 30"/>
                  <a:gd name="T16" fmla="*/ 11 w 21"/>
                  <a:gd name="T17" fmla="*/ 22 h 30"/>
                  <a:gd name="T18" fmla="*/ 14 w 21"/>
                  <a:gd name="T19" fmla="*/ 0 h 30"/>
                  <a:gd name="T20" fmla="*/ 21 w 21"/>
                  <a:gd name="T21" fmla="*/ 1 h 30"/>
                  <a:gd name="T22" fmla="*/ 17 w 21"/>
                  <a:gd name="T23" fmla="*/ 30 h 30"/>
                  <a:gd name="T24" fmla="*/ 2 w 21"/>
                  <a:gd name="T25" fmla="*/ 29 h 30"/>
                  <a:gd name="T26" fmla="*/ 2 w 21"/>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0">
                    <a:moveTo>
                      <a:pt x="2" y="29"/>
                    </a:moveTo>
                    <a:lnTo>
                      <a:pt x="2" y="26"/>
                    </a:lnTo>
                    <a:lnTo>
                      <a:pt x="4" y="26"/>
                    </a:lnTo>
                    <a:lnTo>
                      <a:pt x="2" y="26"/>
                    </a:lnTo>
                    <a:lnTo>
                      <a:pt x="2" y="29"/>
                    </a:lnTo>
                    <a:lnTo>
                      <a:pt x="0" y="29"/>
                    </a:lnTo>
                    <a:lnTo>
                      <a:pt x="0" y="26"/>
                    </a:lnTo>
                    <a:lnTo>
                      <a:pt x="1" y="21"/>
                    </a:lnTo>
                    <a:lnTo>
                      <a:pt x="11" y="22"/>
                    </a:lnTo>
                    <a:lnTo>
                      <a:pt x="14" y="0"/>
                    </a:lnTo>
                    <a:lnTo>
                      <a:pt x="21" y="1"/>
                    </a:lnTo>
                    <a:lnTo>
                      <a:pt x="17" y="30"/>
                    </a:lnTo>
                    <a:lnTo>
                      <a:pt x="2" y="29"/>
                    </a:lnTo>
                    <a:lnTo>
                      <a:pt x="2"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2" name="Freeform 806"/>
              <p:cNvSpPr/>
              <p:nvPr/>
            </p:nvSpPr>
            <p:spPr bwMode="auto">
              <a:xfrm>
                <a:off x="10274302" y="5067301"/>
                <a:ext cx="17463" cy="41275"/>
              </a:xfrm>
              <a:custGeom>
                <a:avLst/>
                <a:gdLst>
                  <a:gd name="T0" fmla="*/ 0 w 11"/>
                  <a:gd name="T1" fmla="*/ 26 h 26"/>
                  <a:gd name="T2" fmla="*/ 1 w 11"/>
                  <a:gd name="T3" fmla="*/ 0 h 26"/>
                  <a:gd name="T4" fmla="*/ 4 w 11"/>
                  <a:gd name="T5" fmla="*/ 1 h 26"/>
                  <a:gd name="T6" fmla="*/ 3 w 11"/>
                  <a:gd name="T7" fmla="*/ 22 h 26"/>
                  <a:gd name="T8" fmla="*/ 11 w 11"/>
                  <a:gd name="T9" fmla="*/ 22 h 26"/>
                  <a:gd name="T10" fmla="*/ 11 w 11"/>
                  <a:gd name="T11" fmla="*/ 24 h 26"/>
                  <a:gd name="T12" fmla="*/ 0 w 11"/>
                  <a:gd name="T13" fmla="*/ 26 h 26"/>
                  <a:gd name="T14" fmla="*/ 0 w 1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6">
                    <a:moveTo>
                      <a:pt x="0" y="26"/>
                    </a:moveTo>
                    <a:lnTo>
                      <a:pt x="1" y="0"/>
                    </a:lnTo>
                    <a:lnTo>
                      <a:pt x="4" y="1"/>
                    </a:lnTo>
                    <a:lnTo>
                      <a:pt x="3" y="22"/>
                    </a:lnTo>
                    <a:lnTo>
                      <a:pt x="11" y="22"/>
                    </a:lnTo>
                    <a:lnTo>
                      <a:pt x="11" y="24"/>
                    </a:lnTo>
                    <a:lnTo>
                      <a:pt x="0" y="26"/>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3" name="Freeform 807"/>
              <p:cNvSpPr>
                <a:spLocks noEditPoints="1"/>
              </p:cNvSpPr>
              <p:nvPr/>
            </p:nvSpPr>
            <p:spPr bwMode="auto">
              <a:xfrm>
                <a:off x="10269539" y="5064126"/>
                <a:ext cx="25400" cy="47625"/>
              </a:xfrm>
              <a:custGeom>
                <a:avLst/>
                <a:gdLst>
                  <a:gd name="T0" fmla="*/ 2 w 16"/>
                  <a:gd name="T1" fmla="*/ 0 h 30"/>
                  <a:gd name="T2" fmla="*/ 4 w 16"/>
                  <a:gd name="T3" fmla="*/ 0 h 30"/>
                  <a:gd name="T4" fmla="*/ 9 w 16"/>
                  <a:gd name="T5" fmla="*/ 1 h 30"/>
                  <a:gd name="T6" fmla="*/ 8 w 16"/>
                  <a:gd name="T7" fmla="*/ 22 h 30"/>
                  <a:gd name="T8" fmla="*/ 16 w 16"/>
                  <a:gd name="T9" fmla="*/ 22 h 30"/>
                  <a:gd name="T10" fmla="*/ 16 w 16"/>
                  <a:gd name="T11" fmla="*/ 24 h 30"/>
                  <a:gd name="T12" fmla="*/ 16 w 16"/>
                  <a:gd name="T13" fmla="*/ 29 h 30"/>
                  <a:gd name="T14" fmla="*/ 3 w 16"/>
                  <a:gd name="T15" fmla="*/ 30 h 30"/>
                  <a:gd name="T16" fmla="*/ 0 w 16"/>
                  <a:gd name="T17" fmla="*/ 30 h 30"/>
                  <a:gd name="T18" fmla="*/ 2 w 16"/>
                  <a:gd name="T19" fmla="*/ 0 h 30"/>
                  <a:gd name="T20" fmla="*/ 2 w 16"/>
                  <a:gd name="T21" fmla="*/ 0 h 30"/>
                  <a:gd name="T22" fmla="*/ 5 w 16"/>
                  <a:gd name="T23" fmla="*/ 28 h 30"/>
                  <a:gd name="T24" fmla="*/ 3 w 16"/>
                  <a:gd name="T25" fmla="*/ 28 h 30"/>
                  <a:gd name="T26" fmla="*/ 5 w 16"/>
                  <a:gd name="T27" fmla="*/ 28 h 30"/>
                  <a:gd name="T28" fmla="*/ 5 w 16"/>
                  <a:gd name="T2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30">
                    <a:moveTo>
                      <a:pt x="2" y="0"/>
                    </a:moveTo>
                    <a:lnTo>
                      <a:pt x="4" y="0"/>
                    </a:lnTo>
                    <a:lnTo>
                      <a:pt x="9" y="1"/>
                    </a:lnTo>
                    <a:lnTo>
                      <a:pt x="8" y="22"/>
                    </a:lnTo>
                    <a:lnTo>
                      <a:pt x="16" y="22"/>
                    </a:lnTo>
                    <a:lnTo>
                      <a:pt x="16" y="24"/>
                    </a:lnTo>
                    <a:lnTo>
                      <a:pt x="16" y="29"/>
                    </a:lnTo>
                    <a:lnTo>
                      <a:pt x="3" y="30"/>
                    </a:lnTo>
                    <a:lnTo>
                      <a:pt x="0" y="30"/>
                    </a:lnTo>
                    <a:lnTo>
                      <a:pt x="2" y="0"/>
                    </a:lnTo>
                    <a:lnTo>
                      <a:pt x="2" y="0"/>
                    </a:lnTo>
                    <a:close/>
                    <a:moveTo>
                      <a:pt x="5" y="28"/>
                    </a:moveTo>
                    <a:lnTo>
                      <a:pt x="3" y="28"/>
                    </a:lnTo>
                    <a:lnTo>
                      <a:pt x="5" y="28"/>
                    </a:lnTo>
                    <a:lnTo>
                      <a:pt x="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2" name="文本框 1"/>
          <p:cNvSpPr txBox="1"/>
          <p:nvPr/>
        </p:nvSpPr>
        <p:spPr>
          <a:xfrm>
            <a:off x="399414" y="700162"/>
            <a:ext cx="10632064" cy="1727710"/>
          </a:xfrm>
          <a:prstGeom prst="rect">
            <a:avLst/>
          </a:prstGeom>
          <a:noFill/>
        </p:spPr>
        <p:txBody>
          <a:bodyPr wrap="square" rtlCol="0" anchor="t">
            <a:noAutofit/>
          </a:bodyPr>
          <a:lstStyle/>
          <a:p>
            <a:pPr marL="285750" indent="-285750" algn="just">
              <a:lnSpc>
                <a:spcPct val="125000"/>
              </a:lnSpc>
              <a:buFont typeface="Wingdings" panose="05000000000000000000" charset="0"/>
              <a:buChar char="l"/>
            </a:pPr>
            <a:r>
              <a:rPr lang="zh-CN" altLang="en-US" sz="1600" dirty="0">
                <a:solidFill>
                  <a:srgbClr val="37962F"/>
                </a:solidFill>
                <a:cs typeface="微软雅黑" panose="020B0503020204020204" charset="-122"/>
                <a:sym typeface="+mn-lt"/>
              </a:rPr>
              <a:t>首页</a:t>
            </a:r>
            <a:r>
              <a:rPr lang="zh-CN" altLang="en-US" sz="1600" dirty="0">
                <a:solidFill>
                  <a:schemeClr val="tx1">
                    <a:lumMod val="85000"/>
                    <a:lumOff val="15000"/>
                  </a:schemeClr>
                </a:solidFill>
                <a:cs typeface="微软雅黑" panose="020B0503020204020204" charset="-122"/>
                <a:sym typeface="+mn-lt"/>
              </a:rPr>
              <a:t>：轮播图、每日推荐、推荐歌单、新歌推荐的展示与点击跳转至对应页面的功能。</a:t>
            </a:r>
          </a:p>
          <a:p>
            <a:pPr marL="285750" indent="-285750" algn="just">
              <a:lnSpc>
                <a:spcPct val="125000"/>
              </a:lnSpc>
              <a:buFont typeface="Wingdings" panose="05000000000000000000" charset="0"/>
              <a:buChar char="l"/>
            </a:pPr>
            <a:r>
              <a:rPr lang="zh-CN" altLang="en-US" sz="1600" dirty="0">
                <a:solidFill>
                  <a:srgbClr val="37962F"/>
                </a:solidFill>
                <a:cs typeface="微软雅黑" panose="020B0503020204020204" charset="-122"/>
              </a:rPr>
              <a:t>搜索</a:t>
            </a:r>
            <a:r>
              <a:rPr lang="zh-CN" altLang="en-US" sz="1600" dirty="0">
                <a:solidFill>
                  <a:schemeClr val="tx1">
                    <a:lumMod val="85000"/>
                    <a:lumOff val="15000"/>
                  </a:schemeClr>
                </a:solidFill>
                <a:cs typeface="微软雅黑" panose="020B0503020204020204" charset="-122"/>
                <a:sym typeface="+mn-lt"/>
              </a:rPr>
              <a:t>：输入搜索、显示搜索结果，搜索历史的展示以及点击历史中的记录进行搜索</a:t>
            </a:r>
          </a:p>
          <a:p>
            <a:pPr marL="285750" indent="-285750" algn="just">
              <a:lnSpc>
                <a:spcPct val="125000"/>
              </a:lnSpc>
              <a:buFont typeface="Wingdings" panose="05000000000000000000" charset="0"/>
              <a:buChar char="l"/>
            </a:pPr>
            <a:r>
              <a:rPr lang="zh-CN" altLang="en-US" sz="1600" dirty="0">
                <a:solidFill>
                  <a:srgbClr val="37962F"/>
                </a:solidFill>
                <a:cs typeface="微软雅黑" panose="020B0503020204020204" charset="-122"/>
              </a:rPr>
              <a:t>热搜榜：</a:t>
            </a:r>
            <a:r>
              <a:rPr lang="zh-CN" altLang="en-US" sz="1600" dirty="0">
                <a:solidFill>
                  <a:schemeClr val="tx1">
                    <a:lumMod val="85000"/>
                    <a:lumOff val="15000"/>
                  </a:schemeClr>
                </a:solidFill>
                <a:cs typeface="微软雅黑" panose="020B0503020204020204" charset="-122"/>
              </a:rPr>
              <a:t>实时热搜</a:t>
            </a:r>
            <a:r>
              <a:rPr lang="zh-CN" altLang="en-US" sz="1600" dirty="0">
                <a:solidFill>
                  <a:schemeClr val="tx1">
                    <a:lumMod val="85000"/>
                    <a:lumOff val="15000"/>
                  </a:schemeClr>
                </a:solidFill>
                <a:cs typeface="微软雅黑" panose="020B0503020204020204" charset="-122"/>
                <a:sym typeface="+mn-lt"/>
              </a:rPr>
              <a:t>显示及点击进行搜索功能的功能。</a:t>
            </a:r>
          </a:p>
          <a:p>
            <a:pPr marL="285750" indent="-285750" algn="just">
              <a:lnSpc>
                <a:spcPct val="125000"/>
              </a:lnSpc>
              <a:buFont typeface="Wingdings" panose="05000000000000000000" charset="0"/>
              <a:buChar char="l"/>
            </a:pPr>
            <a:r>
              <a:rPr lang="zh-CN" altLang="en-US" sz="1600" dirty="0">
                <a:solidFill>
                  <a:srgbClr val="37962F"/>
                </a:solidFill>
                <a:cs typeface="微软雅黑" panose="020B0503020204020204" charset="-122"/>
                <a:sym typeface="+mn-lt"/>
              </a:rPr>
              <a:t>视频：</a:t>
            </a:r>
            <a:r>
              <a:rPr lang="zh-CN" altLang="en-US" sz="1600" dirty="0">
                <a:solidFill>
                  <a:schemeClr val="tx1">
                    <a:lumMod val="85000"/>
                    <a:lumOff val="15000"/>
                  </a:schemeClr>
                </a:solidFill>
                <a:cs typeface="微软雅黑" panose="020B0503020204020204" charset="-122"/>
                <a:sym typeface="+mn-lt"/>
              </a:rPr>
              <a:t>获取并展示视频列表、视频播放与暂停的功能。</a:t>
            </a:r>
          </a:p>
          <a:p>
            <a:pPr marL="285750" indent="-285750" algn="just">
              <a:lnSpc>
                <a:spcPct val="125000"/>
              </a:lnSpc>
              <a:buFont typeface="Wingdings" panose="05000000000000000000" charset="0"/>
              <a:buChar char="l"/>
            </a:pPr>
            <a:r>
              <a:rPr lang="zh-CN" altLang="en-US" sz="1600" dirty="0">
                <a:solidFill>
                  <a:srgbClr val="37962F"/>
                </a:solidFill>
                <a:cs typeface="微软雅黑" panose="020B0503020204020204" charset="-122"/>
              </a:rPr>
              <a:t>播放</a:t>
            </a:r>
            <a:r>
              <a:rPr lang="zh-CN" altLang="en-US" sz="1600" dirty="0">
                <a:solidFill>
                  <a:schemeClr val="tx1">
                    <a:lumMod val="85000"/>
                    <a:lumOff val="15000"/>
                  </a:schemeClr>
                </a:solidFill>
                <a:cs typeface="微软雅黑" panose="020B0503020204020204" charset="-122"/>
                <a:sym typeface="+mn-lt"/>
              </a:rPr>
              <a:t>：任何页面歌曲均可点击跳转至播放页面进行播放与暂停、上下首切歌、歌词滚动、进度条滑动实时更新功能。</a:t>
            </a:r>
          </a:p>
          <a:p>
            <a:pPr marL="285750" indent="-285750" algn="just">
              <a:lnSpc>
                <a:spcPct val="125000"/>
              </a:lnSpc>
              <a:buFont typeface="Wingdings" panose="05000000000000000000" charset="0"/>
              <a:buChar char="l"/>
            </a:pPr>
            <a:r>
              <a:rPr lang="zh-CN" altLang="en-US" sz="1600" dirty="0">
                <a:solidFill>
                  <a:srgbClr val="37962F"/>
                </a:solidFill>
                <a:cs typeface="微软雅黑" panose="020B0503020204020204" charset="-122"/>
                <a:sym typeface="+mn-ea"/>
              </a:rPr>
              <a:t>个人中心</a:t>
            </a:r>
            <a:r>
              <a:rPr lang="zh-CN" altLang="en-US" sz="1600" dirty="0">
                <a:solidFill>
                  <a:schemeClr val="tx1">
                    <a:lumMod val="85000"/>
                    <a:lumOff val="15000"/>
                  </a:schemeClr>
                </a:solidFill>
                <a:cs typeface="微软雅黑" panose="020B0503020204020204" charset="-122"/>
                <a:sym typeface="+mn-lt"/>
              </a:rPr>
              <a:t>：显示个人头像和昵称、最近播放歌曲以及点击最近播放的歌曲跳转至播放页面，登录及退出登录功能。</a:t>
            </a:r>
          </a:p>
          <a:p>
            <a:pPr marL="285750" indent="-285750" algn="just">
              <a:lnSpc>
                <a:spcPct val="125000"/>
              </a:lnSpc>
              <a:buFont typeface="Wingdings" panose="05000000000000000000" charset="0"/>
              <a:buChar char="l"/>
            </a:pPr>
            <a:r>
              <a:rPr lang="zh-CN" altLang="en-US" sz="1600" dirty="0">
                <a:solidFill>
                  <a:srgbClr val="37962F"/>
                </a:solidFill>
                <a:cs typeface="微软雅黑" panose="020B0503020204020204" charset="-122"/>
                <a:sym typeface="+mn-ea"/>
              </a:rPr>
              <a:t>歌曲列表</a:t>
            </a:r>
            <a:r>
              <a:rPr lang="zh-CN" altLang="en-US" sz="1600" dirty="0">
                <a:solidFill>
                  <a:schemeClr val="tx1">
                    <a:lumMod val="85000"/>
                    <a:lumOff val="15000"/>
                  </a:schemeClr>
                </a:solidFill>
                <a:cs typeface="微软雅黑" panose="020B0503020204020204" charset="-122"/>
                <a:sym typeface="+mn-lt"/>
              </a:rPr>
              <a:t>：显示歌曲名、歌手、歌曲封面等信息。</a:t>
            </a:r>
            <a:endParaRPr lang="zh-CN" altLang="en-US" sz="1600"/>
          </a:p>
        </p:txBody>
      </p:sp>
      <p:pic>
        <p:nvPicPr>
          <p:cNvPr id="4" name="图片 3" descr="upload_post_object_v2_531668941"/>
          <p:cNvPicPr>
            <a:picLocks noChangeAspect="1"/>
          </p:cNvPicPr>
          <p:nvPr/>
        </p:nvPicPr>
        <p:blipFill>
          <a:blip r:embed="rId3"/>
          <a:stretch>
            <a:fillRect/>
          </a:stretch>
        </p:blipFill>
        <p:spPr>
          <a:xfrm>
            <a:off x="5200650" y="2974975"/>
            <a:ext cx="1573530" cy="3435350"/>
          </a:xfrm>
          <a:prstGeom prst="rect">
            <a:avLst/>
          </a:prstGeom>
        </p:spPr>
      </p:pic>
      <p:pic>
        <p:nvPicPr>
          <p:cNvPr id="5" name="图片 4" descr="upload_post_object_v2_170894756"/>
          <p:cNvPicPr>
            <a:picLocks noChangeAspect="1"/>
          </p:cNvPicPr>
          <p:nvPr/>
        </p:nvPicPr>
        <p:blipFill>
          <a:blip r:embed="rId4"/>
          <a:stretch>
            <a:fillRect/>
          </a:stretch>
        </p:blipFill>
        <p:spPr>
          <a:xfrm>
            <a:off x="9096375" y="2974340"/>
            <a:ext cx="1585595" cy="3388360"/>
          </a:xfrm>
          <a:prstGeom prst="rect">
            <a:avLst/>
          </a:prstGeom>
        </p:spPr>
      </p:pic>
      <p:pic>
        <p:nvPicPr>
          <p:cNvPr id="7" name="图片 6" descr="upload_post_object_v2_774537664"/>
          <p:cNvPicPr>
            <a:picLocks noChangeAspect="1"/>
          </p:cNvPicPr>
          <p:nvPr/>
        </p:nvPicPr>
        <p:blipFill>
          <a:blip r:embed="rId5"/>
          <a:stretch>
            <a:fillRect/>
          </a:stretch>
        </p:blipFill>
        <p:spPr>
          <a:xfrm>
            <a:off x="7119620" y="2980690"/>
            <a:ext cx="1586230" cy="3403600"/>
          </a:xfrm>
          <a:prstGeom prst="rect">
            <a:avLst/>
          </a:prstGeom>
        </p:spPr>
      </p:pic>
      <p:pic>
        <p:nvPicPr>
          <p:cNvPr id="9" name="图片 8" descr="upload_post_object_v2_539551962"/>
          <p:cNvPicPr>
            <a:picLocks noChangeAspect="1"/>
          </p:cNvPicPr>
          <p:nvPr/>
        </p:nvPicPr>
        <p:blipFill>
          <a:blip r:embed="rId6"/>
          <a:stretch>
            <a:fillRect/>
          </a:stretch>
        </p:blipFill>
        <p:spPr>
          <a:xfrm>
            <a:off x="1085850" y="3030220"/>
            <a:ext cx="1544955" cy="3332480"/>
          </a:xfrm>
          <a:prstGeom prst="rect">
            <a:avLst/>
          </a:prstGeom>
        </p:spPr>
      </p:pic>
      <p:sp>
        <p:nvSpPr>
          <p:cNvPr id="14" name="椭圆 31"/>
          <p:cNvSpPr/>
          <p:nvPr/>
        </p:nvSpPr>
        <p:spPr>
          <a:xfrm>
            <a:off x="5535295" y="6486525"/>
            <a:ext cx="904875" cy="32385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歌单页</a:t>
            </a:r>
            <a:endParaRPr lang="zh-CN" altLang="en-US" b="1" spc="-300" dirty="0">
              <a:solidFill>
                <a:schemeClr val="tx1">
                  <a:lumMod val="85000"/>
                  <a:lumOff val="15000"/>
                </a:schemeClr>
              </a:solidFill>
              <a:cs typeface="+mn-ea"/>
              <a:sym typeface="+mn-lt"/>
            </a:endParaRPr>
          </a:p>
        </p:txBody>
      </p:sp>
      <p:sp>
        <p:nvSpPr>
          <p:cNvPr id="12" name="椭圆 31"/>
          <p:cNvSpPr/>
          <p:nvPr/>
        </p:nvSpPr>
        <p:spPr>
          <a:xfrm>
            <a:off x="9407525" y="6448425"/>
            <a:ext cx="971550" cy="3143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播放页</a:t>
            </a:r>
            <a:endParaRPr lang="zh-CN" altLang="en-US" b="1" spc="-300" dirty="0">
              <a:solidFill>
                <a:schemeClr val="tx1">
                  <a:lumMod val="85000"/>
                  <a:lumOff val="15000"/>
                </a:schemeClr>
              </a:solidFill>
              <a:cs typeface="+mn-ea"/>
              <a:sym typeface="+mn-lt"/>
            </a:endParaRPr>
          </a:p>
        </p:txBody>
      </p:sp>
      <p:sp>
        <p:nvSpPr>
          <p:cNvPr id="13" name="椭圆 31"/>
          <p:cNvSpPr/>
          <p:nvPr/>
        </p:nvSpPr>
        <p:spPr>
          <a:xfrm>
            <a:off x="7393940" y="6448425"/>
            <a:ext cx="1038225" cy="34290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个人中心</a:t>
            </a:r>
            <a:endParaRPr lang="zh-CN" altLang="en-US" b="1" spc="-300" dirty="0">
              <a:solidFill>
                <a:schemeClr val="tx1">
                  <a:lumMod val="85000"/>
                  <a:lumOff val="15000"/>
                </a:schemeClr>
              </a:solidFill>
              <a:cs typeface="+mn-ea"/>
              <a:sym typeface="+mn-lt"/>
            </a:endParaRPr>
          </a:p>
        </p:txBody>
      </p:sp>
      <p:sp>
        <p:nvSpPr>
          <p:cNvPr id="15" name="椭圆 31"/>
          <p:cNvSpPr/>
          <p:nvPr/>
        </p:nvSpPr>
        <p:spPr>
          <a:xfrm>
            <a:off x="1524635" y="6457950"/>
            <a:ext cx="666750" cy="33337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首页</a:t>
            </a:r>
            <a:endParaRPr lang="zh-CN" altLang="en-US" b="1" spc="-300" dirty="0">
              <a:solidFill>
                <a:schemeClr val="tx1">
                  <a:lumMod val="85000"/>
                  <a:lumOff val="15000"/>
                </a:schemeClr>
              </a:solidFill>
              <a:cs typeface="+mn-ea"/>
              <a:sym typeface="+mn-lt"/>
            </a:endParaRPr>
          </a:p>
        </p:txBody>
      </p:sp>
      <p:pic>
        <p:nvPicPr>
          <p:cNvPr id="6" name="图片 5" descr="upload_post_object_v2_344804951"/>
          <p:cNvPicPr>
            <a:picLocks noChangeAspect="1"/>
          </p:cNvPicPr>
          <p:nvPr/>
        </p:nvPicPr>
        <p:blipFill>
          <a:blip r:embed="rId7"/>
          <a:stretch>
            <a:fillRect/>
          </a:stretch>
        </p:blipFill>
        <p:spPr>
          <a:xfrm>
            <a:off x="3133725" y="3019425"/>
            <a:ext cx="1581150" cy="3362325"/>
          </a:xfrm>
          <a:prstGeom prst="rect">
            <a:avLst/>
          </a:prstGeom>
        </p:spPr>
      </p:pic>
      <p:sp>
        <p:nvSpPr>
          <p:cNvPr id="8" name="椭圆 31"/>
          <p:cNvSpPr/>
          <p:nvPr/>
        </p:nvSpPr>
        <p:spPr>
          <a:xfrm>
            <a:off x="3462020" y="6467475"/>
            <a:ext cx="923925" cy="32385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搜索页</a:t>
            </a:r>
            <a:endParaRPr lang="zh-CN" altLang="en-US" b="1" spc="-300" dirty="0">
              <a:solidFill>
                <a:schemeClr val="tx1">
                  <a:lumMod val="85000"/>
                  <a:lumOff val="15000"/>
                </a:schemeClr>
              </a:solidFill>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143" y="144432"/>
            <a:ext cx="2277110" cy="491490"/>
          </a:xfrm>
          <a:prstGeom prst="rect">
            <a:avLst/>
          </a:prstGeom>
          <a:noFill/>
        </p:spPr>
        <p:txBody>
          <a:bodyPr wrap="none" rtlCol="0">
            <a:spAutoFit/>
          </a:bodyPr>
          <a:lstStyle/>
          <a:p>
            <a:r>
              <a:rPr lang="zh-CN" altLang="en-US" sz="2600" b="1" spc="-300" dirty="0">
                <a:solidFill>
                  <a:schemeClr val="tx1">
                    <a:lumMod val="85000"/>
                    <a:lumOff val="15000"/>
                  </a:schemeClr>
                </a:solidFill>
                <a:cs typeface="微软雅黑" panose="020B0503020204020204" charset="-122"/>
                <a:sym typeface="+mn-lt"/>
              </a:rPr>
              <a:t>黄 毅 个人 项 目</a:t>
            </a:r>
            <a:endParaRPr lang="zh-CN" altLang="en-US" sz="2600" b="1" spc="-300" dirty="0">
              <a:solidFill>
                <a:schemeClr val="tx1">
                  <a:lumMod val="85000"/>
                  <a:lumOff val="15000"/>
                </a:schemeClr>
              </a:solidFill>
              <a:cs typeface="+mn-ea"/>
              <a:sym typeface="+mn-lt"/>
            </a:endParaRPr>
          </a:p>
        </p:txBody>
      </p:sp>
      <p:sp>
        <p:nvSpPr>
          <p:cNvPr id="2" name="文本框 1"/>
          <p:cNvSpPr txBox="1"/>
          <p:nvPr/>
        </p:nvSpPr>
        <p:spPr>
          <a:xfrm>
            <a:off x="239221" y="717664"/>
            <a:ext cx="11735140" cy="2644726"/>
          </a:xfrm>
          <a:prstGeom prst="rect">
            <a:avLst/>
          </a:prstGeom>
          <a:noFill/>
        </p:spPr>
        <p:txBody>
          <a:bodyPr wrap="square" rtlCol="0" anchor="t">
            <a:noAutofit/>
          </a:bodyPr>
          <a:lstStyle/>
          <a:p>
            <a:pPr marL="285750" indent="-285750" algn="just">
              <a:lnSpc>
                <a:spcPct val="125000"/>
              </a:lnSpc>
              <a:buFont typeface="Wingdings" panose="05000000000000000000" charset="0"/>
              <a:buChar char="Ø"/>
            </a:pPr>
            <a:endParaRPr lang="zh-CN" altLang="en-US" dirty="0">
              <a:solidFill>
                <a:schemeClr val="tx1">
                  <a:lumMod val="85000"/>
                  <a:lumOff val="15000"/>
                </a:schemeClr>
              </a:solidFill>
              <a:cs typeface="微软雅黑" panose="020B0503020204020204" charset="-122"/>
              <a:sym typeface="+mn-lt"/>
            </a:endParaRPr>
          </a:p>
          <a:p>
            <a:pPr marL="285750" indent="-285750" algn="just">
              <a:lnSpc>
                <a:spcPct val="125000"/>
              </a:lnSpc>
              <a:buFont typeface="Wingdings" panose="05000000000000000000" charset="0"/>
              <a:buChar char="Ø"/>
            </a:pPr>
            <a:r>
              <a:rPr lang="zh-CN" altLang="en-US" dirty="0">
                <a:solidFill>
                  <a:srgbClr val="FF0000"/>
                </a:solidFill>
                <a:cs typeface="微软雅黑" panose="020B0503020204020204" charset="-122"/>
                <a:sym typeface="+mn-lt"/>
              </a:rPr>
              <a:t>首页</a:t>
            </a:r>
            <a:r>
              <a:rPr lang="zh-CN" altLang="en-US" dirty="0">
                <a:solidFill>
                  <a:schemeClr val="tx1">
                    <a:lumMod val="85000"/>
                    <a:lumOff val="15000"/>
                  </a:schemeClr>
                </a:solidFill>
                <a:cs typeface="微软雅黑" panose="020B0503020204020204" charset="-122"/>
                <a:sym typeface="+mn-lt"/>
              </a:rPr>
              <a:t>：轮播图、每日推荐、推荐歌单、新歌推荐的展示与点击跳转至对应页面的功能。</a:t>
            </a:r>
          </a:p>
          <a:p>
            <a:pPr marL="285750" indent="-285750" algn="just">
              <a:lnSpc>
                <a:spcPct val="125000"/>
              </a:lnSpc>
              <a:buFont typeface="Wingdings" panose="05000000000000000000" charset="0"/>
              <a:buChar char="Ø"/>
            </a:pPr>
            <a:r>
              <a:rPr lang="zh-CN" altLang="en-US" dirty="0">
                <a:solidFill>
                  <a:srgbClr val="FF0000"/>
                </a:solidFill>
                <a:cs typeface="微软雅黑" panose="020B0503020204020204" charset="-122"/>
              </a:rPr>
              <a:t>搜索</a:t>
            </a:r>
            <a:r>
              <a:rPr lang="zh-CN" altLang="en-US" dirty="0">
                <a:solidFill>
                  <a:schemeClr val="tx1">
                    <a:lumMod val="85000"/>
                    <a:lumOff val="15000"/>
                  </a:schemeClr>
                </a:solidFill>
                <a:cs typeface="微软雅黑" panose="020B0503020204020204" charset="-122"/>
                <a:sym typeface="+mn-lt"/>
              </a:rPr>
              <a:t>：输入搜索、搜索历史的展示以及点击历史中的记录跳转至歌曲列表的功能。</a:t>
            </a:r>
          </a:p>
          <a:p>
            <a:pPr marL="285750" indent="-285750" algn="just">
              <a:lnSpc>
                <a:spcPct val="125000"/>
              </a:lnSpc>
              <a:buFont typeface="Wingdings" panose="05000000000000000000" charset="0"/>
              <a:buChar char="Ø"/>
            </a:pPr>
            <a:r>
              <a:rPr lang="zh-CN" altLang="en-US" dirty="0">
                <a:solidFill>
                  <a:srgbClr val="FF0000"/>
                </a:solidFill>
                <a:cs typeface="微软雅黑" panose="020B0503020204020204" charset="-122"/>
                <a:sym typeface="+mn-lt"/>
              </a:rPr>
              <a:t>视频</a:t>
            </a:r>
            <a:r>
              <a:rPr lang="zh-CN" altLang="en-US" dirty="0">
                <a:solidFill>
                  <a:schemeClr val="tx1">
                    <a:lumMod val="85000"/>
                    <a:lumOff val="15000"/>
                  </a:schemeClr>
                </a:solidFill>
                <a:cs typeface="微软雅黑" panose="020B0503020204020204" charset="-122"/>
                <a:sym typeface="+mn-lt"/>
              </a:rPr>
              <a:t>：获取并展示视频列表、视频播放与暂停的功能。</a:t>
            </a:r>
          </a:p>
          <a:p>
            <a:pPr marL="285750" indent="-285750" algn="just">
              <a:lnSpc>
                <a:spcPct val="125000"/>
              </a:lnSpc>
              <a:buFont typeface="Wingdings" panose="05000000000000000000" charset="0"/>
              <a:buChar char="Ø"/>
            </a:pPr>
            <a:r>
              <a:rPr lang="zh-CN" altLang="en-US" dirty="0">
                <a:solidFill>
                  <a:srgbClr val="FF0000"/>
                </a:solidFill>
                <a:cs typeface="微软雅黑" panose="020B0503020204020204" charset="-122"/>
                <a:sym typeface="+mn-lt"/>
              </a:rPr>
              <a:t>个人中心</a:t>
            </a:r>
            <a:r>
              <a:rPr lang="zh-CN" altLang="en-US" dirty="0">
                <a:solidFill>
                  <a:schemeClr val="tx1">
                    <a:lumMod val="85000"/>
                    <a:lumOff val="15000"/>
                  </a:schemeClr>
                </a:solidFill>
                <a:cs typeface="微软雅黑" panose="020B0503020204020204" charset="-122"/>
                <a:sym typeface="+mn-lt"/>
              </a:rPr>
              <a:t>：显示个人头像和昵称、最近播放歌曲，登录及退出登录功能。</a:t>
            </a:r>
            <a:endParaRPr lang="zh-CN" altLang="en-US"/>
          </a:p>
        </p:txBody>
      </p:sp>
      <p:grpSp>
        <p:nvGrpSpPr>
          <p:cNvPr id="15" name="组合 14"/>
          <p:cNvGrpSpPr/>
          <p:nvPr userDrawn="1"/>
        </p:nvGrpSpPr>
        <p:grpSpPr>
          <a:xfrm flipH="1">
            <a:off x="350547" y="5698641"/>
            <a:ext cx="2085307" cy="871874"/>
            <a:chOff x="6371" y="6493"/>
            <a:chExt cx="6679" cy="3287"/>
          </a:xfrm>
        </p:grpSpPr>
        <p:grpSp>
          <p:nvGrpSpPr>
            <p:cNvPr id="16" name="组合 15"/>
            <p:cNvGrpSpPr/>
            <p:nvPr/>
          </p:nvGrpSpPr>
          <p:grpSpPr>
            <a:xfrm>
              <a:off x="6371" y="6792"/>
              <a:ext cx="1984" cy="2988"/>
              <a:chOff x="4869199" y="2184580"/>
              <a:chExt cx="1569382" cy="2364128"/>
            </a:xfrm>
            <a:solidFill>
              <a:schemeClr val="tx1">
                <a:lumMod val="75000"/>
                <a:lumOff val="25000"/>
              </a:schemeClr>
            </a:solidFill>
          </p:grpSpPr>
          <p:sp>
            <p:nvSpPr>
              <p:cNvPr id="67" name="Freeform 3737"/>
              <p:cNvSpPr>
                <a:spLocks noEditPoints="1"/>
              </p:cNvSpPr>
              <p:nvPr/>
            </p:nvSpPr>
            <p:spPr bwMode="auto">
              <a:xfrm>
                <a:off x="4879259" y="2370693"/>
                <a:ext cx="603607" cy="658939"/>
              </a:xfrm>
              <a:custGeom>
                <a:avLst/>
                <a:gdLst>
                  <a:gd name="T0" fmla="*/ 0 w 110"/>
                  <a:gd name="T1" fmla="*/ 59 h 119"/>
                  <a:gd name="T2" fmla="*/ 53 w 110"/>
                  <a:gd name="T3" fmla="*/ 0 h 119"/>
                  <a:gd name="T4" fmla="*/ 53 w 110"/>
                  <a:gd name="T5" fmla="*/ 0 h 119"/>
                  <a:gd name="T6" fmla="*/ 110 w 110"/>
                  <a:gd name="T7" fmla="*/ 60 h 119"/>
                  <a:gd name="T8" fmla="*/ 110 w 110"/>
                  <a:gd name="T9" fmla="*/ 60 h 119"/>
                  <a:gd name="T10" fmla="*/ 52 w 110"/>
                  <a:gd name="T11" fmla="*/ 119 h 119"/>
                  <a:gd name="T12" fmla="*/ 52 w 110"/>
                  <a:gd name="T13" fmla="*/ 119 h 119"/>
                  <a:gd name="T14" fmla="*/ 0 w 110"/>
                  <a:gd name="T15" fmla="*/ 59 h 119"/>
                  <a:gd name="T16" fmla="*/ 4 w 110"/>
                  <a:gd name="T17" fmla="*/ 59 h 119"/>
                  <a:gd name="T18" fmla="*/ 52 w 110"/>
                  <a:gd name="T19" fmla="*/ 115 h 119"/>
                  <a:gd name="T20" fmla="*/ 52 w 110"/>
                  <a:gd name="T21" fmla="*/ 115 h 119"/>
                  <a:gd name="T22" fmla="*/ 89 w 110"/>
                  <a:gd name="T23" fmla="*/ 99 h 119"/>
                  <a:gd name="T24" fmla="*/ 89 w 110"/>
                  <a:gd name="T25" fmla="*/ 99 h 119"/>
                  <a:gd name="T26" fmla="*/ 106 w 110"/>
                  <a:gd name="T27" fmla="*/ 60 h 119"/>
                  <a:gd name="T28" fmla="*/ 106 w 110"/>
                  <a:gd name="T29" fmla="*/ 60 h 119"/>
                  <a:gd name="T30" fmla="*/ 53 w 110"/>
                  <a:gd name="T31" fmla="*/ 4 h 119"/>
                  <a:gd name="T32" fmla="*/ 53 w 110"/>
                  <a:gd name="T33" fmla="*/ 4 h 119"/>
                  <a:gd name="T34" fmla="*/ 4 w 110"/>
                  <a:gd name="T35"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9">
                    <a:moveTo>
                      <a:pt x="0" y="59"/>
                    </a:moveTo>
                    <a:cubicBezTo>
                      <a:pt x="0" y="26"/>
                      <a:pt x="23" y="0"/>
                      <a:pt x="53" y="0"/>
                    </a:cubicBezTo>
                    <a:cubicBezTo>
                      <a:pt x="53" y="0"/>
                      <a:pt x="53" y="0"/>
                      <a:pt x="53" y="0"/>
                    </a:cubicBezTo>
                    <a:cubicBezTo>
                      <a:pt x="83" y="0"/>
                      <a:pt x="110" y="27"/>
                      <a:pt x="110" y="60"/>
                    </a:cubicBezTo>
                    <a:cubicBezTo>
                      <a:pt x="110" y="60"/>
                      <a:pt x="110" y="60"/>
                      <a:pt x="110" y="60"/>
                    </a:cubicBezTo>
                    <a:cubicBezTo>
                      <a:pt x="110" y="92"/>
                      <a:pt x="81" y="119"/>
                      <a:pt x="52" y="119"/>
                    </a:cubicBezTo>
                    <a:cubicBezTo>
                      <a:pt x="52" y="119"/>
                      <a:pt x="52" y="119"/>
                      <a:pt x="52" y="119"/>
                    </a:cubicBezTo>
                    <a:cubicBezTo>
                      <a:pt x="22" y="119"/>
                      <a:pt x="0" y="91"/>
                      <a:pt x="0" y="59"/>
                    </a:cubicBezTo>
                    <a:close/>
                    <a:moveTo>
                      <a:pt x="4" y="59"/>
                    </a:moveTo>
                    <a:cubicBezTo>
                      <a:pt x="4" y="90"/>
                      <a:pt x="25" y="115"/>
                      <a:pt x="52" y="115"/>
                    </a:cubicBezTo>
                    <a:cubicBezTo>
                      <a:pt x="52" y="115"/>
                      <a:pt x="52" y="115"/>
                      <a:pt x="52" y="115"/>
                    </a:cubicBezTo>
                    <a:cubicBezTo>
                      <a:pt x="65" y="115"/>
                      <a:pt x="79" y="109"/>
                      <a:pt x="89" y="99"/>
                    </a:cubicBezTo>
                    <a:cubicBezTo>
                      <a:pt x="89" y="99"/>
                      <a:pt x="89" y="99"/>
                      <a:pt x="89" y="99"/>
                    </a:cubicBezTo>
                    <a:cubicBezTo>
                      <a:pt x="99" y="89"/>
                      <a:pt x="106" y="75"/>
                      <a:pt x="106" y="60"/>
                    </a:cubicBezTo>
                    <a:cubicBezTo>
                      <a:pt x="106" y="60"/>
                      <a:pt x="106" y="60"/>
                      <a:pt x="106" y="60"/>
                    </a:cubicBezTo>
                    <a:cubicBezTo>
                      <a:pt x="106" y="29"/>
                      <a:pt x="80" y="4"/>
                      <a:pt x="53" y="4"/>
                    </a:cubicBezTo>
                    <a:cubicBezTo>
                      <a:pt x="53" y="4"/>
                      <a:pt x="53" y="4"/>
                      <a:pt x="53" y="4"/>
                    </a:cubicBezTo>
                    <a:cubicBezTo>
                      <a:pt x="26" y="4"/>
                      <a:pt x="4" y="28"/>
                      <a:pt x="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3738"/>
              <p:cNvSpPr>
                <a:spLocks noEditPoints="1"/>
              </p:cNvSpPr>
              <p:nvPr/>
            </p:nvSpPr>
            <p:spPr bwMode="auto">
              <a:xfrm>
                <a:off x="4869199" y="2360633"/>
                <a:ext cx="628759" cy="679060"/>
              </a:xfrm>
              <a:custGeom>
                <a:avLst/>
                <a:gdLst>
                  <a:gd name="T0" fmla="*/ 0 w 114"/>
                  <a:gd name="T1" fmla="*/ 61 h 123"/>
                  <a:gd name="T2" fmla="*/ 2 w 114"/>
                  <a:gd name="T3" fmla="*/ 61 h 123"/>
                  <a:gd name="T4" fmla="*/ 0 w 114"/>
                  <a:gd name="T5" fmla="*/ 61 h 123"/>
                  <a:gd name="T6" fmla="*/ 55 w 114"/>
                  <a:gd name="T7" fmla="*/ 0 h 123"/>
                  <a:gd name="T8" fmla="*/ 55 w 114"/>
                  <a:gd name="T9" fmla="*/ 0 h 123"/>
                  <a:gd name="T10" fmla="*/ 114 w 114"/>
                  <a:gd name="T11" fmla="*/ 62 h 123"/>
                  <a:gd name="T12" fmla="*/ 114 w 114"/>
                  <a:gd name="T13" fmla="*/ 62 h 123"/>
                  <a:gd name="T14" fmla="*/ 54 w 114"/>
                  <a:gd name="T15" fmla="*/ 123 h 123"/>
                  <a:gd name="T16" fmla="*/ 54 w 114"/>
                  <a:gd name="T17" fmla="*/ 123 h 123"/>
                  <a:gd name="T18" fmla="*/ 0 w 114"/>
                  <a:gd name="T19" fmla="*/ 61 h 123"/>
                  <a:gd name="T20" fmla="*/ 54 w 114"/>
                  <a:gd name="T21" fmla="*/ 119 h 123"/>
                  <a:gd name="T22" fmla="*/ 102 w 114"/>
                  <a:gd name="T23" fmla="*/ 89 h 123"/>
                  <a:gd name="T24" fmla="*/ 102 w 114"/>
                  <a:gd name="T25" fmla="*/ 89 h 123"/>
                  <a:gd name="T26" fmla="*/ 93 w 114"/>
                  <a:gd name="T27" fmla="*/ 102 h 123"/>
                  <a:gd name="T28" fmla="*/ 93 w 114"/>
                  <a:gd name="T29" fmla="*/ 102 h 123"/>
                  <a:gd name="T30" fmla="*/ 54 w 114"/>
                  <a:gd name="T31" fmla="*/ 119 h 123"/>
                  <a:gd name="T32" fmla="*/ 54 w 114"/>
                  <a:gd name="T33" fmla="*/ 119 h 123"/>
                  <a:gd name="T34" fmla="*/ 54 w 114"/>
                  <a:gd name="T35" fmla="*/ 119 h 123"/>
                  <a:gd name="T36" fmla="*/ 54 w 114"/>
                  <a:gd name="T37" fmla="*/ 119 h 123"/>
                  <a:gd name="T38" fmla="*/ 16 w 114"/>
                  <a:gd name="T39" fmla="*/ 99 h 123"/>
                  <a:gd name="T40" fmla="*/ 16 w 114"/>
                  <a:gd name="T41" fmla="*/ 99 h 123"/>
                  <a:gd name="T42" fmla="*/ 54 w 114"/>
                  <a:gd name="T43" fmla="*/ 119 h 123"/>
                  <a:gd name="T44" fmla="*/ 54 w 114"/>
                  <a:gd name="T45" fmla="*/ 115 h 123"/>
                  <a:gd name="T46" fmla="*/ 54 w 114"/>
                  <a:gd name="T47" fmla="*/ 115 h 123"/>
                  <a:gd name="T48" fmla="*/ 54 w 114"/>
                  <a:gd name="T49" fmla="*/ 115 h 123"/>
                  <a:gd name="T50" fmla="*/ 90 w 114"/>
                  <a:gd name="T51" fmla="*/ 99 h 123"/>
                  <a:gd name="T52" fmla="*/ 90 w 114"/>
                  <a:gd name="T53" fmla="*/ 99 h 123"/>
                  <a:gd name="T54" fmla="*/ 106 w 114"/>
                  <a:gd name="T55" fmla="*/ 62 h 123"/>
                  <a:gd name="T56" fmla="*/ 106 w 114"/>
                  <a:gd name="T57" fmla="*/ 62 h 123"/>
                  <a:gd name="T58" fmla="*/ 55 w 114"/>
                  <a:gd name="T59" fmla="*/ 8 h 123"/>
                  <a:gd name="T60" fmla="*/ 55 w 114"/>
                  <a:gd name="T61" fmla="*/ 8 h 123"/>
                  <a:gd name="T62" fmla="*/ 8 w 114"/>
                  <a:gd name="T63" fmla="*/ 61 h 123"/>
                  <a:gd name="T64" fmla="*/ 8 w 114"/>
                  <a:gd name="T65" fmla="*/ 61 h 123"/>
                  <a:gd name="T66" fmla="*/ 54 w 114"/>
                  <a:gd name="T67" fmla="*/ 115 h 123"/>
                  <a:gd name="T68" fmla="*/ 110 w 114"/>
                  <a:gd name="T69" fmla="*/ 62 h 123"/>
                  <a:gd name="T70" fmla="*/ 55 w 114"/>
                  <a:gd name="T71" fmla="*/ 4 h 123"/>
                  <a:gd name="T72" fmla="*/ 55 w 114"/>
                  <a:gd name="T73" fmla="*/ 4 h 123"/>
                  <a:gd name="T74" fmla="*/ 110 w 114"/>
                  <a:gd name="T75" fmla="*/ 62 h 123"/>
                  <a:gd name="T76" fmla="*/ 6 w 114"/>
                  <a:gd name="T77" fmla="*/ 61 h 123"/>
                  <a:gd name="T78" fmla="*/ 4 w 114"/>
                  <a:gd name="T79" fmla="*/ 61 h 123"/>
                  <a:gd name="T80" fmla="*/ 4 w 114"/>
                  <a:gd name="T81" fmla="*/ 61 h 123"/>
                  <a:gd name="T82" fmla="*/ 4 w 114"/>
                  <a:gd name="T83" fmla="*/ 61 h 123"/>
                  <a:gd name="T84" fmla="*/ 4 w 114"/>
                  <a:gd name="T85" fmla="*/ 61 h 123"/>
                  <a:gd name="T86" fmla="*/ 4 w 114"/>
                  <a:gd name="T87" fmla="*/ 61 h 123"/>
                  <a:gd name="T88" fmla="*/ 6 w 114"/>
                  <a:gd name="T89" fmla="*/ 61 h 123"/>
                  <a:gd name="T90" fmla="*/ 17 w 114"/>
                  <a:gd name="T91" fmla="*/ 23 h 123"/>
                  <a:gd name="T92" fmla="*/ 55 w 114"/>
                  <a:gd name="T93" fmla="*/ 4 h 123"/>
                  <a:gd name="T94" fmla="*/ 55 w 114"/>
                  <a:gd name="T95" fmla="*/ 4 h 123"/>
                  <a:gd name="T96" fmla="*/ 17 w 114"/>
                  <a:gd name="T97" fmla="*/ 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 h="123">
                    <a:moveTo>
                      <a:pt x="0" y="61"/>
                    </a:moveTo>
                    <a:cubicBezTo>
                      <a:pt x="2" y="61"/>
                      <a:pt x="2" y="61"/>
                      <a:pt x="2" y="61"/>
                    </a:cubicBezTo>
                    <a:cubicBezTo>
                      <a:pt x="0" y="61"/>
                      <a:pt x="0" y="61"/>
                      <a:pt x="0" y="61"/>
                    </a:cubicBezTo>
                    <a:cubicBezTo>
                      <a:pt x="0" y="27"/>
                      <a:pt x="24" y="0"/>
                      <a:pt x="55" y="0"/>
                    </a:cubicBezTo>
                    <a:cubicBezTo>
                      <a:pt x="55" y="0"/>
                      <a:pt x="55" y="0"/>
                      <a:pt x="55" y="0"/>
                    </a:cubicBezTo>
                    <a:cubicBezTo>
                      <a:pt x="86" y="0"/>
                      <a:pt x="114" y="28"/>
                      <a:pt x="114" y="62"/>
                    </a:cubicBezTo>
                    <a:cubicBezTo>
                      <a:pt x="114" y="62"/>
                      <a:pt x="114" y="62"/>
                      <a:pt x="114" y="62"/>
                    </a:cubicBezTo>
                    <a:cubicBezTo>
                      <a:pt x="114" y="96"/>
                      <a:pt x="84" y="123"/>
                      <a:pt x="54" y="123"/>
                    </a:cubicBezTo>
                    <a:cubicBezTo>
                      <a:pt x="54" y="123"/>
                      <a:pt x="54" y="123"/>
                      <a:pt x="54" y="123"/>
                    </a:cubicBezTo>
                    <a:cubicBezTo>
                      <a:pt x="23" y="123"/>
                      <a:pt x="0" y="94"/>
                      <a:pt x="0" y="61"/>
                    </a:cubicBezTo>
                    <a:close/>
                    <a:moveTo>
                      <a:pt x="54" y="119"/>
                    </a:moveTo>
                    <a:cubicBezTo>
                      <a:pt x="73" y="119"/>
                      <a:pt x="92" y="107"/>
                      <a:pt x="102" y="89"/>
                    </a:cubicBezTo>
                    <a:cubicBezTo>
                      <a:pt x="102" y="89"/>
                      <a:pt x="102" y="89"/>
                      <a:pt x="102" y="89"/>
                    </a:cubicBezTo>
                    <a:cubicBezTo>
                      <a:pt x="100" y="94"/>
                      <a:pt x="96" y="98"/>
                      <a:pt x="93" y="102"/>
                    </a:cubicBezTo>
                    <a:cubicBezTo>
                      <a:pt x="93" y="102"/>
                      <a:pt x="93" y="102"/>
                      <a:pt x="93" y="102"/>
                    </a:cubicBezTo>
                    <a:cubicBezTo>
                      <a:pt x="82" y="113"/>
                      <a:pt x="68" y="119"/>
                      <a:pt x="54" y="119"/>
                    </a:cubicBezTo>
                    <a:cubicBezTo>
                      <a:pt x="54" y="119"/>
                      <a:pt x="54" y="119"/>
                      <a:pt x="54" y="119"/>
                    </a:cubicBezTo>
                    <a:cubicBezTo>
                      <a:pt x="54" y="119"/>
                      <a:pt x="54" y="119"/>
                      <a:pt x="54" y="119"/>
                    </a:cubicBezTo>
                    <a:cubicBezTo>
                      <a:pt x="54" y="119"/>
                      <a:pt x="54" y="119"/>
                      <a:pt x="54" y="119"/>
                    </a:cubicBezTo>
                    <a:cubicBezTo>
                      <a:pt x="38" y="119"/>
                      <a:pt x="25" y="111"/>
                      <a:pt x="16" y="99"/>
                    </a:cubicBezTo>
                    <a:cubicBezTo>
                      <a:pt x="16" y="99"/>
                      <a:pt x="16" y="99"/>
                      <a:pt x="16" y="99"/>
                    </a:cubicBezTo>
                    <a:cubicBezTo>
                      <a:pt x="25" y="111"/>
                      <a:pt x="38" y="119"/>
                      <a:pt x="54" y="119"/>
                    </a:cubicBezTo>
                    <a:close/>
                    <a:moveTo>
                      <a:pt x="54" y="115"/>
                    </a:moveTo>
                    <a:cubicBezTo>
                      <a:pt x="54" y="115"/>
                      <a:pt x="54" y="115"/>
                      <a:pt x="54" y="115"/>
                    </a:cubicBezTo>
                    <a:cubicBezTo>
                      <a:pt x="54" y="115"/>
                      <a:pt x="54" y="115"/>
                      <a:pt x="54" y="115"/>
                    </a:cubicBezTo>
                    <a:cubicBezTo>
                      <a:pt x="67" y="115"/>
                      <a:pt x="80" y="109"/>
                      <a:pt x="90" y="99"/>
                    </a:cubicBezTo>
                    <a:cubicBezTo>
                      <a:pt x="90" y="99"/>
                      <a:pt x="90" y="99"/>
                      <a:pt x="90" y="99"/>
                    </a:cubicBezTo>
                    <a:cubicBezTo>
                      <a:pt x="100" y="90"/>
                      <a:pt x="106" y="76"/>
                      <a:pt x="106" y="62"/>
                    </a:cubicBezTo>
                    <a:cubicBezTo>
                      <a:pt x="106" y="62"/>
                      <a:pt x="106" y="62"/>
                      <a:pt x="106" y="62"/>
                    </a:cubicBezTo>
                    <a:cubicBezTo>
                      <a:pt x="106" y="32"/>
                      <a:pt x="81" y="8"/>
                      <a:pt x="55" y="8"/>
                    </a:cubicBezTo>
                    <a:cubicBezTo>
                      <a:pt x="55" y="8"/>
                      <a:pt x="55" y="8"/>
                      <a:pt x="55" y="8"/>
                    </a:cubicBezTo>
                    <a:cubicBezTo>
                      <a:pt x="29" y="8"/>
                      <a:pt x="8" y="31"/>
                      <a:pt x="8" y="61"/>
                    </a:cubicBezTo>
                    <a:cubicBezTo>
                      <a:pt x="8" y="61"/>
                      <a:pt x="8" y="61"/>
                      <a:pt x="8" y="61"/>
                    </a:cubicBezTo>
                    <a:cubicBezTo>
                      <a:pt x="8" y="91"/>
                      <a:pt x="28" y="115"/>
                      <a:pt x="54" y="115"/>
                    </a:cubicBezTo>
                    <a:close/>
                    <a:moveTo>
                      <a:pt x="110" y="62"/>
                    </a:moveTo>
                    <a:cubicBezTo>
                      <a:pt x="110" y="30"/>
                      <a:pt x="83" y="4"/>
                      <a:pt x="55" y="4"/>
                    </a:cubicBezTo>
                    <a:cubicBezTo>
                      <a:pt x="55" y="4"/>
                      <a:pt x="55" y="4"/>
                      <a:pt x="55" y="4"/>
                    </a:cubicBezTo>
                    <a:cubicBezTo>
                      <a:pt x="83" y="4"/>
                      <a:pt x="110" y="30"/>
                      <a:pt x="110" y="62"/>
                    </a:cubicBezTo>
                    <a:close/>
                    <a:moveTo>
                      <a:pt x="6" y="61"/>
                    </a:moveTo>
                    <a:cubicBezTo>
                      <a:pt x="4" y="61"/>
                      <a:pt x="4" y="61"/>
                      <a:pt x="4" y="61"/>
                    </a:cubicBezTo>
                    <a:cubicBezTo>
                      <a:pt x="4" y="61"/>
                      <a:pt x="4" y="61"/>
                      <a:pt x="4" y="61"/>
                    </a:cubicBezTo>
                    <a:cubicBezTo>
                      <a:pt x="4" y="61"/>
                      <a:pt x="4" y="61"/>
                      <a:pt x="4" y="61"/>
                    </a:cubicBezTo>
                    <a:cubicBezTo>
                      <a:pt x="4" y="61"/>
                      <a:pt x="4" y="61"/>
                      <a:pt x="4" y="61"/>
                    </a:cubicBezTo>
                    <a:cubicBezTo>
                      <a:pt x="4" y="61"/>
                      <a:pt x="4" y="61"/>
                      <a:pt x="4" y="61"/>
                    </a:cubicBezTo>
                    <a:cubicBezTo>
                      <a:pt x="6" y="61"/>
                      <a:pt x="6" y="61"/>
                      <a:pt x="6" y="61"/>
                    </a:cubicBezTo>
                    <a:close/>
                    <a:moveTo>
                      <a:pt x="17" y="23"/>
                    </a:moveTo>
                    <a:cubicBezTo>
                      <a:pt x="26" y="11"/>
                      <a:pt x="40" y="4"/>
                      <a:pt x="55" y="4"/>
                    </a:cubicBezTo>
                    <a:cubicBezTo>
                      <a:pt x="55" y="4"/>
                      <a:pt x="55" y="4"/>
                      <a:pt x="55" y="4"/>
                    </a:cubicBezTo>
                    <a:cubicBezTo>
                      <a:pt x="40" y="4"/>
                      <a:pt x="26" y="11"/>
                      <a:pt x="1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3739"/>
              <p:cNvSpPr/>
              <p:nvPr/>
            </p:nvSpPr>
            <p:spPr bwMode="auto">
              <a:xfrm>
                <a:off x="5005012" y="2576924"/>
                <a:ext cx="20120" cy="20120"/>
              </a:xfrm>
              <a:custGeom>
                <a:avLst/>
                <a:gdLst>
                  <a:gd name="T0" fmla="*/ 0 w 4"/>
                  <a:gd name="T1" fmla="*/ 4 h 4"/>
                  <a:gd name="T2" fmla="*/ 0 w 4"/>
                  <a:gd name="T3" fmla="*/ 0 h 4"/>
                  <a:gd name="T4" fmla="*/ 4 w 4"/>
                  <a:gd name="T5" fmla="*/ 0 h 4"/>
                  <a:gd name="T6" fmla="*/ 4 w 4"/>
                  <a:gd name="T7" fmla="*/ 4 h 4"/>
                  <a:gd name="T8" fmla="*/ 0 w 4"/>
                  <a:gd name="T9" fmla="*/ 4 h 4"/>
                  <a:gd name="T10" fmla="*/ 0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0" y="4"/>
                    </a:moveTo>
                    <a:lnTo>
                      <a:pt x="0" y="0"/>
                    </a:lnTo>
                    <a:lnTo>
                      <a:pt x="4" y="0"/>
                    </a:lnTo>
                    <a:lnTo>
                      <a:pt x="4"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3740"/>
              <p:cNvSpPr>
                <a:spLocks noEditPoints="1"/>
              </p:cNvSpPr>
              <p:nvPr/>
            </p:nvSpPr>
            <p:spPr bwMode="auto">
              <a:xfrm>
                <a:off x="4994952" y="2561836"/>
                <a:ext cx="45272" cy="45272"/>
              </a:xfrm>
              <a:custGeom>
                <a:avLst/>
                <a:gdLst>
                  <a:gd name="T0" fmla="*/ 6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6 w 9"/>
                  <a:gd name="T21" fmla="*/ 9 h 9"/>
                  <a:gd name="T22" fmla="*/ 6 w 9"/>
                  <a:gd name="T23" fmla="*/ 9 h 9"/>
                  <a:gd name="T24" fmla="*/ 4 w 9"/>
                  <a:gd name="T25" fmla="*/ 5 h 9"/>
                  <a:gd name="T26" fmla="*/ 4 w 9"/>
                  <a:gd name="T27" fmla="*/ 5 h 9"/>
                  <a:gd name="T28" fmla="*/ 4 w 9"/>
                  <a:gd name="T29" fmla="*/ 5 h 9"/>
                  <a:gd name="T30" fmla="*/ 4 w 9"/>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9">
                    <a:moveTo>
                      <a:pt x="6" y="9"/>
                    </a:moveTo>
                    <a:lnTo>
                      <a:pt x="2" y="9"/>
                    </a:lnTo>
                    <a:lnTo>
                      <a:pt x="2" y="7"/>
                    </a:lnTo>
                    <a:lnTo>
                      <a:pt x="4" y="7"/>
                    </a:lnTo>
                    <a:lnTo>
                      <a:pt x="2" y="7"/>
                    </a:lnTo>
                    <a:lnTo>
                      <a:pt x="2" y="9"/>
                    </a:lnTo>
                    <a:lnTo>
                      <a:pt x="0" y="9"/>
                    </a:lnTo>
                    <a:lnTo>
                      <a:pt x="0" y="0"/>
                    </a:lnTo>
                    <a:lnTo>
                      <a:pt x="9" y="0"/>
                    </a:lnTo>
                    <a:lnTo>
                      <a:pt x="9" y="9"/>
                    </a:lnTo>
                    <a:lnTo>
                      <a:pt x="6" y="9"/>
                    </a:lnTo>
                    <a:lnTo>
                      <a:pt x="6" y="9"/>
                    </a:lnTo>
                    <a:close/>
                    <a:moveTo>
                      <a:pt x="4" y="5"/>
                    </a:moveTo>
                    <a:lnTo>
                      <a:pt x="4" y="5"/>
                    </a:lnTo>
                    <a:lnTo>
                      <a:pt x="4" y="5"/>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Freeform 3741"/>
              <p:cNvSpPr/>
              <p:nvPr/>
            </p:nvSpPr>
            <p:spPr bwMode="auto">
              <a:xfrm>
                <a:off x="5155914" y="251153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3742"/>
              <p:cNvSpPr>
                <a:spLocks noEditPoints="1"/>
              </p:cNvSpPr>
              <p:nvPr/>
            </p:nvSpPr>
            <p:spPr bwMode="auto">
              <a:xfrm>
                <a:off x="5140822" y="2501475"/>
                <a:ext cx="50301" cy="45272"/>
              </a:xfrm>
              <a:custGeom>
                <a:avLst/>
                <a:gdLst>
                  <a:gd name="T0" fmla="*/ 8 w 10"/>
                  <a:gd name="T1" fmla="*/ 9 h 9"/>
                  <a:gd name="T2" fmla="*/ 3 w 10"/>
                  <a:gd name="T3" fmla="*/ 9 h 9"/>
                  <a:gd name="T4" fmla="*/ 3 w 10"/>
                  <a:gd name="T5" fmla="*/ 7 h 9"/>
                  <a:gd name="T6" fmla="*/ 5 w 10"/>
                  <a:gd name="T7" fmla="*/ 7 h 9"/>
                  <a:gd name="T8" fmla="*/ 3 w 10"/>
                  <a:gd name="T9" fmla="*/ 7 h 9"/>
                  <a:gd name="T10" fmla="*/ 3 w 10"/>
                  <a:gd name="T11" fmla="*/ 9 h 9"/>
                  <a:gd name="T12" fmla="*/ 0 w 10"/>
                  <a:gd name="T13" fmla="*/ 9 h 9"/>
                  <a:gd name="T14" fmla="*/ 0 w 10"/>
                  <a:gd name="T15" fmla="*/ 0 h 9"/>
                  <a:gd name="T16" fmla="*/ 10 w 10"/>
                  <a:gd name="T17" fmla="*/ 0 h 9"/>
                  <a:gd name="T18" fmla="*/ 10 w 10"/>
                  <a:gd name="T19" fmla="*/ 9 h 9"/>
                  <a:gd name="T20" fmla="*/ 8 w 10"/>
                  <a:gd name="T21" fmla="*/ 9 h 9"/>
                  <a:gd name="T22" fmla="*/ 8 w 10"/>
                  <a:gd name="T23" fmla="*/ 9 h 9"/>
                  <a:gd name="T24" fmla="*/ 6 w 10"/>
                  <a:gd name="T25" fmla="*/ 5 h 9"/>
                  <a:gd name="T26" fmla="*/ 6 w 10"/>
                  <a:gd name="T27" fmla="*/ 5 h 9"/>
                  <a:gd name="T28" fmla="*/ 5 w 10"/>
                  <a:gd name="T29" fmla="*/ 5 h 9"/>
                  <a:gd name="T30" fmla="*/ 5 w 10"/>
                  <a:gd name="T31" fmla="*/ 5 h 9"/>
                  <a:gd name="T32" fmla="*/ 6 w 10"/>
                  <a:gd name="T33" fmla="*/ 5 h 9"/>
                  <a:gd name="T34" fmla="*/ 6 w 10"/>
                  <a:gd name="T3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9">
                    <a:moveTo>
                      <a:pt x="8" y="9"/>
                    </a:moveTo>
                    <a:lnTo>
                      <a:pt x="3" y="9"/>
                    </a:lnTo>
                    <a:lnTo>
                      <a:pt x="3" y="7"/>
                    </a:lnTo>
                    <a:lnTo>
                      <a:pt x="5" y="7"/>
                    </a:lnTo>
                    <a:lnTo>
                      <a:pt x="3" y="7"/>
                    </a:lnTo>
                    <a:lnTo>
                      <a:pt x="3" y="9"/>
                    </a:lnTo>
                    <a:lnTo>
                      <a:pt x="0" y="9"/>
                    </a:lnTo>
                    <a:lnTo>
                      <a:pt x="0" y="0"/>
                    </a:lnTo>
                    <a:lnTo>
                      <a:pt x="10" y="0"/>
                    </a:lnTo>
                    <a:lnTo>
                      <a:pt x="10" y="9"/>
                    </a:lnTo>
                    <a:lnTo>
                      <a:pt x="8" y="9"/>
                    </a:lnTo>
                    <a:lnTo>
                      <a:pt x="8" y="9"/>
                    </a:lnTo>
                    <a:close/>
                    <a:moveTo>
                      <a:pt x="6" y="5"/>
                    </a:moveTo>
                    <a:lnTo>
                      <a:pt x="6" y="5"/>
                    </a:lnTo>
                    <a:lnTo>
                      <a:pt x="5" y="5"/>
                    </a:lnTo>
                    <a:lnTo>
                      <a:pt x="5" y="5"/>
                    </a:lnTo>
                    <a:lnTo>
                      <a:pt x="6" y="5"/>
                    </a:ln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3743"/>
              <p:cNvSpPr>
                <a:spLocks noEditPoints="1"/>
              </p:cNvSpPr>
              <p:nvPr/>
            </p:nvSpPr>
            <p:spPr bwMode="auto">
              <a:xfrm>
                <a:off x="4944651" y="2637285"/>
                <a:ext cx="281683" cy="176054"/>
              </a:xfrm>
              <a:custGeom>
                <a:avLst/>
                <a:gdLst>
                  <a:gd name="T0" fmla="*/ 0 w 51"/>
                  <a:gd name="T1" fmla="*/ 18 h 32"/>
                  <a:gd name="T2" fmla="*/ 3 w 51"/>
                  <a:gd name="T3" fmla="*/ 15 h 32"/>
                  <a:gd name="T4" fmla="*/ 11 w 51"/>
                  <a:gd name="T5" fmla="*/ 22 h 32"/>
                  <a:gd name="T6" fmla="*/ 11 w 51"/>
                  <a:gd name="T7" fmla="*/ 22 h 32"/>
                  <a:gd name="T8" fmla="*/ 27 w 51"/>
                  <a:gd name="T9" fmla="*/ 28 h 32"/>
                  <a:gd name="T10" fmla="*/ 27 w 51"/>
                  <a:gd name="T11" fmla="*/ 28 h 32"/>
                  <a:gd name="T12" fmla="*/ 34 w 51"/>
                  <a:gd name="T13" fmla="*/ 26 h 32"/>
                  <a:gd name="T14" fmla="*/ 34 w 51"/>
                  <a:gd name="T15" fmla="*/ 26 h 32"/>
                  <a:gd name="T16" fmla="*/ 47 w 51"/>
                  <a:gd name="T17" fmla="*/ 3 h 32"/>
                  <a:gd name="T18" fmla="*/ 47 w 51"/>
                  <a:gd name="T19" fmla="*/ 3 h 32"/>
                  <a:gd name="T20" fmla="*/ 47 w 51"/>
                  <a:gd name="T21" fmla="*/ 0 h 32"/>
                  <a:gd name="T22" fmla="*/ 47 w 51"/>
                  <a:gd name="T23" fmla="*/ 0 h 32"/>
                  <a:gd name="T24" fmla="*/ 51 w 51"/>
                  <a:gd name="T25" fmla="*/ 0 h 32"/>
                  <a:gd name="T26" fmla="*/ 51 w 51"/>
                  <a:gd name="T27" fmla="*/ 3 h 32"/>
                  <a:gd name="T28" fmla="*/ 51 w 51"/>
                  <a:gd name="T29" fmla="*/ 3 h 32"/>
                  <a:gd name="T30" fmla="*/ 36 w 51"/>
                  <a:gd name="T31" fmla="*/ 30 h 32"/>
                  <a:gd name="T32" fmla="*/ 36 w 51"/>
                  <a:gd name="T33" fmla="*/ 30 h 32"/>
                  <a:gd name="T34" fmla="*/ 27 w 51"/>
                  <a:gd name="T35" fmla="*/ 32 h 32"/>
                  <a:gd name="T36" fmla="*/ 27 w 51"/>
                  <a:gd name="T37" fmla="*/ 32 h 32"/>
                  <a:gd name="T38" fmla="*/ 0 w 51"/>
                  <a:gd name="T39" fmla="*/ 18 h 32"/>
                  <a:gd name="T40" fmla="*/ 0 w 51"/>
                  <a:gd name="T41" fmla="*/ 18 h 32"/>
                  <a:gd name="T42" fmla="*/ 0 w 51"/>
                  <a:gd name="T43" fmla="*/ 18 h 32"/>
                  <a:gd name="T44" fmla="*/ 0 w 51"/>
                  <a:gd name="T45" fmla="*/ 18 h 32"/>
                  <a:gd name="T46" fmla="*/ 0 w 51"/>
                  <a:gd name="T47" fmla="*/ 18 h 32"/>
                  <a:gd name="T48" fmla="*/ 0 w 51"/>
                  <a:gd name="T49"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2">
                    <a:moveTo>
                      <a:pt x="0" y="18"/>
                    </a:moveTo>
                    <a:cubicBezTo>
                      <a:pt x="3" y="15"/>
                      <a:pt x="3" y="15"/>
                      <a:pt x="3" y="15"/>
                    </a:cubicBezTo>
                    <a:cubicBezTo>
                      <a:pt x="3" y="15"/>
                      <a:pt x="6" y="18"/>
                      <a:pt x="11" y="22"/>
                    </a:cubicBezTo>
                    <a:cubicBezTo>
                      <a:pt x="11" y="22"/>
                      <a:pt x="11" y="22"/>
                      <a:pt x="11" y="22"/>
                    </a:cubicBezTo>
                    <a:cubicBezTo>
                      <a:pt x="15" y="25"/>
                      <a:pt x="22" y="28"/>
                      <a:pt x="27" y="28"/>
                    </a:cubicBezTo>
                    <a:cubicBezTo>
                      <a:pt x="27" y="28"/>
                      <a:pt x="27" y="28"/>
                      <a:pt x="27" y="28"/>
                    </a:cubicBezTo>
                    <a:cubicBezTo>
                      <a:pt x="30" y="28"/>
                      <a:pt x="32" y="28"/>
                      <a:pt x="34" y="26"/>
                    </a:cubicBezTo>
                    <a:cubicBezTo>
                      <a:pt x="34" y="26"/>
                      <a:pt x="34" y="26"/>
                      <a:pt x="34" y="26"/>
                    </a:cubicBezTo>
                    <a:cubicBezTo>
                      <a:pt x="45" y="21"/>
                      <a:pt x="47" y="9"/>
                      <a:pt x="47" y="3"/>
                    </a:cubicBezTo>
                    <a:cubicBezTo>
                      <a:pt x="47" y="3"/>
                      <a:pt x="47" y="3"/>
                      <a:pt x="47" y="3"/>
                    </a:cubicBezTo>
                    <a:cubicBezTo>
                      <a:pt x="47" y="1"/>
                      <a:pt x="47" y="0"/>
                      <a:pt x="47" y="0"/>
                    </a:cubicBezTo>
                    <a:cubicBezTo>
                      <a:pt x="47" y="0"/>
                      <a:pt x="47" y="0"/>
                      <a:pt x="47" y="0"/>
                    </a:cubicBezTo>
                    <a:cubicBezTo>
                      <a:pt x="51" y="0"/>
                      <a:pt x="51" y="0"/>
                      <a:pt x="51" y="0"/>
                    </a:cubicBezTo>
                    <a:cubicBezTo>
                      <a:pt x="51" y="0"/>
                      <a:pt x="51" y="1"/>
                      <a:pt x="51" y="3"/>
                    </a:cubicBezTo>
                    <a:cubicBezTo>
                      <a:pt x="51" y="3"/>
                      <a:pt x="51" y="3"/>
                      <a:pt x="51" y="3"/>
                    </a:cubicBezTo>
                    <a:cubicBezTo>
                      <a:pt x="51" y="9"/>
                      <a:pt x="49" y="23"/>
                      <a:pt x="36" y="30"/>
                    </a:cubicBezTo>
                    <a:cubicBezTo>
                      <a:pt x="36" y="30"/>
                      <a:pt x="36" y="30"/>
                      <a:pt x="36" y="30"/>
                    </a:cubicBezTo>
                    <a:cubicBezTo>
                      <a:pt x="33" y="31"/>
                      <a:pt x="30" y="32"/>
                      <a:pt x="27" y="32"/>
                    </a:cubicBezTo>
                    <a:cubicBezTo>
                      <a:pt x="27" y="32"/>
                      <a:pt x="27" y="32"/>
                      <a:pt x="27" y="32"/>
                    </a:cubicBezTo>
                    <a:cubicBezTo>
                      <a:pt x="13" y="32"/>
                      <a:pt x="1" y="18"/>
                      <a:pt x="0" y="18"/>
                    </a:cubicBezTo>
                    <a:close/>
                    <a:moveTo>
                      <a:pt x="0" y="18"/>
                    </a:moveTo>
                    <a:cubicBezTo>
                      <a:pt x="0" y="18"/>
                      <a:pt x="0" y="18"/>
                      <a:pt x="0" y="18"/>
                    </a:cubicBezTo>
                    <a:cubicBezTo>
                      <a:pt x="0" y="18"/>
                      <a:pt x="0" y="18"/>
                      <a:pt x="0" y="18"/>
                    </a:cubicBezTo>
                    <a:cubicBezTo>
                      <a:pt x="0" y="18"/>
                      <a:pt x="0" y="18"/>
                      <a:pt x="0" y="18"/>
                    </a:cubicBezTo>
                    <a:cubicBezTo>
                      <a:pt x="0" y="18"/>
                      <a:pt x="0"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3744"/>
              <p:cNvSpPr>
                <a:spLocks noEditPoints="1"/>
              </p:cNvSpPr>
              <p:nvPr/>
            </p:nvSpPr>
            <p:spPr bwMode="auto">
              <a:xfrm>
                <a:off x="4929560" y="2622197"/>
                <a:ext cx="306835" cy="201202"/>
              </a:xfrm>
              <a:custGeom>
                <a:avLst/>
                <a:gdLst>
                  <a:gd name="T0" fmla="*/ 5 w 56"/>
                  <a:gd name="T1" fmla="*/ 24 h 36"/>
                  <a:gd name="T2" fmla="*/ 5 w 56"/>
                  <a:gd name="T3" fmla="*/ 26 h 36"/>
                  <a:gd name="T4" fmla="*/ 0 w 56"/>
                  <a:gd name="T5" fmla="*/ 20 h 36"/>
                  <a:gd name="T6" fmla="*/ 5 w 56"/>
                  <a:gd name="T7" fmla="*/ 15 h 36"/>
                  <a:gd name="T8" fmla="*/ 6 w 56"/>
                  <a:gd name="T9" fmla="*/ 15 h 36"/>
                  <a:gd name="T10" fmla="*/ 7 w 56"/>
                  <a:gd name="T11" fmla="*/ 15 h 36"/>
                  <a:gd name="T12" fmla="*/ 7 w 56"/>
                  <a:gd name="T13" fmla="*/ 15 h 36"/>
                  <a:gd name="T14" fmla="*/ 8 w 56"/>
                  <a:gd name="T15" fmla="*/ 15 h 36"/>
                  <a:gd name="T16" fmla="*/ 8 w 56"/>
                  <a:gd name="T17" fmla="*/ 15 h 36"/>
                  <a:gd name="T18" fmla="*/ 8 w 56"/>
                  <a:gd name="T19" fmla="*/ 16 h 36"/>
                  <a:gd name="T20" fmla="*/ 8 w 56"/>
                  <a:gd name="T21" fmla="*/ 16 h 36"/>
                  <a:gd name="T22" fmla="*/ 8 w 56"/>
                  <a:gd name="T23" fmla="*/ 16 h 36"/>
                  <a:gd name="T24" fmla="*/ 10 w 56"/>
                  <a:gd name="T25" fmla="*/ 18 h 36"/>
                  <a:gd name="T26" fmla="*/ 15 w 56"/>
                  <a:gd name="T27" fmla="*/ 22 h 36"/>
                  <a:gd name="T28" fmla="*/ 30 w 56"/>
                  <a:gd name="T29" fmla="*/ 28 h 36"/>
                  <a:gd name="T30" fmla="*/ 30 w 56"/>
                  <a:gd name="T31" fmla="*/ 28 h 36"/>
                  <a:gd name="T32" fmla="*/ 31 w 56"/>
                  <a:gd name="T33" fmla="*/ 28 h 36"/>
                  <a:gd name="T34" fmla="*/ 37 w 56"/>
                  <a:gd name="T35" fmla="*/ 27 h 36"/>
                  <a:gd name="T36" fmla="*/ 48 w 56"/>
                  <a:gd name="T37" fmla="*/ 5 h 36"/>
                  <a:gd name="T38" fmla="*/ 48 w 56"/>
                  <a:gd name="T39" fmla="*/ 2 h 36"/>
                  <a:gd name="T40" fmla="*/ 48 w 56"/>
                  <a:gd name="T41" fmla="*/ 1 h 36"/>
                  <a:gd name="T42" fmla="*/ 56 w 56"/>
                  <a:gd name="T43" fmla="*/ 2 h 36"/>
                  <a:gd name="T44" fmla="*/ 56 w 56"/>
                  <a:gd name="T45" fmla="*/ 5 h 36"/>
                  <a:gd name="T46" fmla="*/ 40 w 56"/>
                  <a:gd name="T47" fmla="*/ 34 h 36"/>
                  <a:gd name="T48" fmla="*/ 30 w 56"/>
                  <a:gd name="T49" fmla="*/ 36 h 36"/>
                  <a:gd name="T50" fmla="*/ 30 w 56"/>
                  <a:gd name="T51" fmla="*/ 32 h 36"/>
                  <a:gd name="T52" fmla="*/ 35 w 56"/>
                  <a:gd name="T53" fmla="*/ 31 h 36"/>
                  <a:gd name="T54" fmla="*/ 30 w 56"/>
                  <a:gd name="T55" fmla="*/ 32 h 36"/>
                  <a:gd name="T56" fmla="*/ 30 w 56"/>
                  <a:gd name="T57" fmla="*/ 32 h 36"/>
                  <a:gd name="T58" fmla="*/ 28 w 56"/>
                  <a:gd name="T59" fmla="*/ 32 h 36"/>
                  <a:gd name="T60" fmla="*/ 20 w 56"/>
                  <a:gd name="T61" fmla="*/ 30 h 36"/>
                  <a:gd name="T62" fmla="*/ 20 w 56"/>
                  <a:gd name="T63" fmla="*/ 30 h 36"/>
                  <a:gd name="T64" fmla="*/ 13 w 56"/>
                  <a:gd name="T65" fmla="*/ 25 h 36"/>
                  <a:gd name="T66" fmla="*/ 20 w 56"/>
                  <a:gd name="T67" fmla="*/ 30 h 36"/>
                  <a:gd name="T68" fmla="*/ 13 w 56"/>
                  <a:gd name="T69" fmla="*/ 25 h 36"/>
                  <a:gd name="T70" fmla="*/ 8 w 56"/>
                  <a:gd name="T71" fmla="*/ 21 h 36"/>
                  <a:gd name="T72" fmla="*/ 6 w 56"/>
                  <a:gd name="T73" fmla="*/ 19 h 36"/>
                  <a:gd name="T74" fmla="*/ 5 w 56"/>
                  <a:gd name="T75" fmla="*/ 19 h 36"/>
                  <a:gd name="T76" fmla="*/ 6 w 56"/>
                  <a:gd name="T77" fmla="*/ 19 h 36"/>
                  <a:gd name="T78" fmla="*/ 5 w 56"/>
                  <a:gd name="T79" fmla="*/ 18 h 36"/>
                  <a:gd name="T80" fmla="*/ 4 w 56"/>
                  <a:gd name="T8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36">
                    <a:moveTo>
                      <a:pt x="30" y="36"/>
                    </a:moveTo>
                    <a:cubicBezTo>
                      <a:pt x="19" y="36"/>
                      <a:pt x="10" y="29"/>
                      <a:pt x="5" y="24"/>
                    </a:cubicBezTo>
                    <a:cubicBezTo>
                      <a:pt x="5" y="24"/>
                      <a:pt x="5" y="24"/>
                      <a:pt x="5" y="24"/>
                    </a:cubicBezTo>
                    <a:cubicBezTo>
                      <a:pt x="5" y="26"/>
                      <a:pt x="5" y="26"/>
                      <a:pt x="5" y="26"/>
                    </a:cubicBezTo>
                    <a:cubicBezTo>
                      <a:pt x="2" y="21"/>
                      <a:pt x="2" y="21"/>
                      <a:pt x="2" y="21"/>
                    </a:cubicBezTo>
                    <a:cubicBezTo>
                      <a:pt x="0" y="20"/>
                      <a:pt x="0" y="20"/>
                      <a:pt x="0" y="20"/>
                    </a:cubicBezTo>
                    <a:cubicBezTo>
                      <a:pt x="5" y="16"/>
                      <a:pt x="5" y="16"/>
                      <a:pt x="5" y="16"/>
                    </a:cubicBezTo>
                    <a:cubicBezTo>
                      <a:pt x="5" y="16"/>
                      <a:pt x="5" y="16"/>
                      <a:pt x="5" y="15"/>
                    </a:cubicBezTo>
                    <a:cubicBezTo>
                      <a:pt x="5" y="15"/>
                      <a:pt x="5" y="15"/>
                      <a:pt x="5" y="15"/>
                    </a:cubicBezTo>
                    <a:cubicBezTo>
                      <a:pt x="5" y="15"/>
                      <a:pt x="6" y="15"/>
                      <a:pt x="6" y="15"/>
                    </a:cubicBezTo>
                    <a:cubicBezTo>
                      <a:pt x="6" y="15"/>
                      <a:pt x="6" y="15"/>
                      <a:pt x="6" y="15"/>
                    </a:cubicBezTo>
                    <a:cubicBezTo>
                      <a:pt x="6" y="15"/>
                      <a:pt x="7" y="15"/>
                      <a:pt x="7" y="15"/>
                    </a:cubicBezTo>
                    <a:cubicBezTo>
                      <a:pt x="7" y="15"/>
                      <a:pt x="7" y="15"/>
                      <a:pt x="7" y="15"/>
                    </a:cubicBezTo>
                    <a:cubicBezTo>
                      <a:pt x="7" y="15"/>
                      <a:pt x="7" y="15"/>
                      <a:pt x="7" y="15"/>
                    </a:cubicBezTo>
                    <a:cubicBezTo>
                      <a:pt x="7" y="15"/>
                      <a:pt x="7" y="15"/>
                      <a:pt x="7" y="15"/>
                    </a:cubicBezTo>
                    <a:cubicBezTo>
                      <a:pt x="7" y="15"/>
                      <a:pt x="7" y="15"/>
                      <a:pt x="8" y="15"/>
                    </a:cubicBezTo>
                    <a:cubicBezTo>
                      <a:pt x="8" y="15"/>
                      <a:pt x="8" y="15"/>
                      <a:pt x="8" y="15"/>
                    </a:cubicBezTo>
                    <a:cubicBezTo>
                      <a:pt x="8" y="15"/>
                      <a:pt x="8" y="15"/>
                      <a:pt x="8" y="15"/>
                    </a:cubicBezTo>
                    <a:cubicBezTo>
                      <a:pt x="8" y="15"/>
                      <a:pt x="8" y="15"/>
                      <a:pt x="8" y="15"/>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9" y="16"/>
                      <a:pt x="9" y="17"/>
                      <a:pt x="10" y="18"/>
                    </a:cubicBezTo>
                    <a:cubicBezTo>
                      <a:pt x="10" y="18"/>
                      <a:pt x="10" y="18"/>
                      <a:pt x="10" y="18"/>
                    </a:cubicBezTo>
                    <a:cubicBezTo>
                      <a:pt x="11" y="19"/>
                      <a:pt x="13" y="20"/>
                      <a:pt x="15" y="22"/>
                    </a:cubicBezTo>
                    <a:cubicBezTo>
                      <a:pt x="15" y="22"/>
                      <a:pt x="15" y="22"/>
                      <a:pt x="15" y="22"/>
                    </a:cubicBezTo>
                    <a:cubicBezTo>
                      <a:pt x="19" y="25"/>
                      <a:pt x="25" y="28"/>
                      <a:pt x="30" y="28"/>
                    </a:cubicBezTo>
                    <a:cubicBezTo>
                      <a:pt x="30" y="28"/>
                      <a:pt x="30" y="28"/>
                      <a:pt x="30" y="28"/>
                    </a:cubicBezTo>
                    <a:cubicBezTo>
                      <a:pt x="30" y="28"/>
                      <a:pt x="30" y="28"/>
                      <a:pt x="30" y="28"/>
                    </a:cubicBezTo>
                    <a:cubicBezTo>
                      <a:pt x="30" y="28"/>
                      <a:pt x="30" y="28"/>
                      <a:pt x="30" y="28"/>
                    </a:cubicBezTo>
                    <a:cubicBezTo>
                      <a:pt x="31" y="28"/>
                      <a:pt x="31" y="28"/>
                      <a:pt x="31" y="28"/>
                    </a:cubicBezTo>
                    <a:cubicBezTo>
                      <a:pt x="31" y="28"/>
                      <a:pt x="31" y="28"/>
                      <a:pt x="31" y="28"/>
                    </a:cubicBezTo>
                    <a:cubicBezTo>
                      <a:pt x="33" y="28"/>
                      <a:pt x="35" y="28"/>
                      <a:pt x="37" y="27"/>
                    </a:cubicBezTo>
                    <a:cubicBezTo>
                      <a:pt x="37" y="27"/>
                      <a:pt x="37" y="27"/>
                      <a:pt x="37" y="27"/>
                    </a:cubicBezTo>
                    <a:cubicBezTo>
                      <a:pt x="46" y="22"/>
                      <a:pt x="48" y="10"/>
                      <a:pt x="48" y="5"/>
                    </a:cubicBezTo>
                    <a:cubicBezTo>
                      <a:pt x="48" y="5"/>
                      <a:pt x="48" y="5"/>
                      <a:pt x="48" y="5"/>
                    </a:cubicBezTo>
                    <a:cubicBezTo>
                      <a:pt x="48" y="3"/>
                      <a:pt x="48" y="3"/>
                      <a:pt x="48" y="2"/>
                    </a:cubicBezTo>
                    <a:cubicBezTo>
                      <a:pt x="48" y="2"/>
                      <a:pt x="48" y="2"/>
                      <a:pt x="48" y="2"/>
                    </a:cubicBezTo>
                    <a:cubicBezTo>
                      <a:pt x="48" y="1"/>
                      <a:pt x="48" y="1"/>
                      <a:pt x="48" y="1"/>
                    </a:cubicBezTo>
                    <a:cubicBezTo>
                      <a:pt x="55" y="0"/>
                      <a:pt x="55" y="0"/>
                      <a:pt x="55" y="0"/>
                    </a:cubicBezTo>
                    <a:cubicBezTo>
                      <a:pt x="56" y="2"/>
                      <a:pt x="56" y="2"/>
                      <a:pt x="56" y="2"/>
                    </a:cubicBezTo>
                    <a:cubicBezTo>
                      <a:pt x="56" y="2"/>
                      <a:pt x="56" y="3"/>
                      <a:pt x="56" y="5"/>
                    </a:cubicBezTo>
                    <a:cubicBezTo>
                      <a:pt x="56" y="5"/>
                      <a:pt x="56" y="5"/>
                      <a:pt x="56" y="5"/>
                    </a:cubicBezTo>
                    <a:cubicBezTo>
                      <a:pt x="56" y="11"/>
                      <a:pt x="54" y="26"/>
                      <a:pt x="40" y="34"/>
                    </a:cubicBezTo>
                    <a:cubicBezTo>
                      <a:pt x="40" y="34"/>
                      <a:pt x="40" y="34"/>
                      <a:pt x="40" y="34"/>
                    </a:cubicBezTo>
                    <a:cubicBezTo>
                      <a:pt x="37" y="35"/>
                      <a:pt x="34" y="36"/>
                      <a:pt x="30" y="36"/>
                    </a:cubicBezTo>
                    <a:cubicBezTo>
                      <a:pt x="30" y="36"/>
                      <a:pt x="30" y="36"/>
                      <a:pt x="30" y="36"/>
                    </a:cubicBezTo>
                    <a:cubicBezTo>
                      <a:pt x="30" y="36"/>
                      <a:pt x="30" y="36"/>
                      <a:pt x="30" y="36"/>
                    </a:cubicBezTo>
                    <a:close/>
                    <a:moveTo>
                      <a:pt x="30" y="32"/>
                    </a:moveTo>
                    <a:cubicBezTo>
                      <a:pt x="32" y="32"/>
                      <a:pt x="34" y="32"/>
                      <a:pt x="35" y="31"/>
                    </a:cubicBezTo>
                    <a:cubicBezTo>
                      <a:pt x="35" y="31"/>
                      <a:pt x="35" y="31"/>
                      <a:pt x="35" y="31"/>
                    </a:cubicBezTo>
                    <a:cubicBezTo>
                      <a:pt x="34" y="32"/>
                      <a:pt x="32" y="32"/>
                      <a:pt x="30" y="32"/>
                    </a:cubicBezTo>
                    <a:cubicBezTo>
                      <a:pt x="30" y="32"/>
                      <a:pt x="30" y="32"/>
                      <a:pt x="30" y="32"/>
                    </a:cubicBezTo>
                    <a:cubicBezTo>
                      <a:pt x="30" y="32"/>
                      <a:pt x="30" y="32"/>
                      <a:pt x="30" y="32"/>
                    </a:cubicBezTo>
                    <a:cubicBezTo>
                      <a:pt x="30" y="32"/>
                      <a:pt x="30" y="32"/>
                      <a:pt x="30" y="32"/>
                    </a:cubicBezTo>
                    <a:cubicBezTo>
                      <a:pt x="29" y="32"/>
                      <a:pt x="29" y="32"/>
                      <a:pt x="28" y="32"/>
                    </a:cubicBezTo>
                    <a:cubicBezTo>
                      <a:pt x="28" y="32"/>
                      <a:pt x="28" y="32"/>
                      <a:pt x="28" y="32"/>
                    </a:cubicBezTo>
                    <a:cubicBezTo>
                      <a:pt x="29" y="32"/>
                      <a:pt x="30" y="32"/>
                      <a:pt x="30" y="32"/>
                    </a:cubicBezTo>
                    <a:close/>
                    <a:moveTo>
                      <a:pt x="20" y="30"/>
                    </a:moveTo>
                    <a:cubicBezTo>
                      <a:pt x="20" y="30"/>
                      <a:pt x="20" y="30"/>
                      <a:pt x="20" y="30"/>
                    </a:cubicBezTo>
                    <a:cubicBezTo>
                      <a:pt x="20" y="30"/>
                      <a:pt x="20" y="30"/>
                      <a:pt x="20" y="30"/>
                    </a:cubicBezTo>
                    <a:cubicBezTo>
                      <a:pt x="20" y="30"/>
                      <a:pt x="20" y="30"/>
                      <a:pt x="20" y="30"/>
                    </a:cubicBezTo>
                    <a:close/>
                    <a:moveTo>
                      <a:pt x="13" y="25"/>
                    </a:moveTo>
                    <a:cubicBezTo>
                      <a:pt x="15" y="27"/>
                      <a:pt x="17" y="28"/>
                      <a:pt x="20" y="30"/>
                    </a:cubicBezTo>
                    <a:cubicBezTo>
                      <a:pt x="20" y="30"/>
                      <a:pt x="20" y="30"/>
                      <a:pt x="20" y="30"/>
                    </a:cubicBezTo>
                    <a:cubicBezTo>
                      <a:pt x="17" y="28"/>
                      <a:pt x="15" y="27"/>
                      <a:pt x="13" y="25"/>
                    </a:cubicBezTo>
                    <a:cubicBezTo>
                      <a:pt x="13" y="25"/>
                      <a:pt x="13" y="25"/>
                      <a:pt x="13" y="25"/>
                    </a:cubicBezTo>
                    <a:cubicBezTo>
                      <a:pt x="11" y="24"/>
                      <a:pt x="9" y="23"/>
                      <a:pt x="8" y="21"/>
                    </a:cubicBezTo>
                    <a:cubicBezTo>
                      <a:pt x="8" y="21"/>
                      <a:pt x="8" y="21"/>
                      <a:pt x="8" y="21"/>
                    </a:cubicBezTo>
                    <a:cubicBezTo>
                      <a:pt x="9" y="23"/>
                      <a:pt x="11" y="24"/>
                      <a:pt x="13" y="25"/>
                    </a:cubicBezTo>
                    <a:close/>
                    <a:moveTo>
                      <a:pt x="6" y="19"/>
                    </a:moveTo>
                    <a:cubicBezTo>
                      <a:pt x="6" y="19"/>
                      <a:pt x="5" y="19"/>
                      <a:pt x="5" y="19"/>
                    </a:cubicBezTo>
                    <a:cubicBezTo>
                      <a:pt x="5" y="19"/>
                      <a:pt x="5" y="19"/>
                      <a:pt x="5" y="19"/>
                    </a:cubicBezTo>
                    <a:cubicBezTo>
                      <a:pt x="5" y="19"/>
                      <a:pt x="6" y="19"/>
                      <a:pt x="6" y="19"/>
                    </a:cubicBezTo>
                    <a:cubicBezTo>
                      <a:pt x="6" y="19"/>
                      <a:pt x="6" y="19"/>
                      <a:pt x="6" y="19"/>
                    </a:cubicBezTo>
                    <a:cubicBezTo>
                      <a:pt x="6" y="19"/>
                      <a:pt x="6" y="19"/>
                      <a:pt x="6" y="19"/>
                    </a:cubicBezTo>
                    <a:close/>
                    <a:moveTo>
                      <a:pt x="5" y="18"/>
                    </a:moveTo>
                    <a:cubicBezTo>
                      <a:pt x="4" y="18"/>
                      <a:pt x="4" y="18"/>
                      <a:pt x="4" y="18"/>
                    </a:cubicBezTo>
                    <a:cubicBezTo>
                      <a:pt x="4" y="18"/>
                      <a:pt x="4" y="18"/>
                      <a:pt x="4" y="18"/>
                    </a:cubicBezTo>
                    <a:cubicBezTo>
                      <a:pt x="4" y="18"/>
                      <a:pt x="4" y="18"/>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3745"/>
              <p:cNvSpPr/>
              <p:nvPr/>
            </p:nvSpPr>
            <p:spPr bwMode="auto">
              <a:xfrm>
                <a:off x="5181063" y="2622197"/>
                <a:ext cx="50301" cy="35212"/>
              </a:xfrm>
              <a:custGeom>
                <a:avLst/>
                <a:gdLst>
                  <a:gd name="T0" fmla="*/ 0 w 10"/>
                  <a:gd name="T1" fmla="*/ 5 h 7"/>
                  <a:gd name="T2" fmla="*/ 0 w 10"/>
                  <a:gd name="T3" fmla="*/ 0 h 7"/>
                  <a:gd name="T4" fmla="*/ 10 w 10"/>
                  <a:gd name="T5" fmla="*/ 3 h 7"/>
                  <a:gd name="T6" fmla="*/ 10 w 10"/>
                  <a:gd name="T7" fmla="*/ 7 h 7"/>
                  <a:gd name="T8" fmla="*/ 0 w 10"/>
                  <a:gd name="T9" fmla="*/ 5 h 7"/>
                  <a:gd name="T10" fmla="*/ 0 w 10"/>
                  <a:gd name="T11" fmla="*/ 5 h 7"/>
                </a:gdLst>
                <a:ahLst/>
                <a:cxnLst>
                  <a:cxn ang="0">
                    <a:pos x="T0" y="T1"/>
                  </a:cxn>
                  <a:cxn ang="0">
                    <a:pos x="T2" y="T3"/>
                  </a:cxn>
                  <a:cxn ang="0">
                    <a:pos x="T4" y="T5"/>
                  </a:cxn>
                  <a:cxn ang="0">
                    <a:pos x="T6" y="T7"/>
                  </a:cxn>
                  <a:cxn ang="0">
                    <a:pos x="T8" y="T9"/>
                  </a:cxn>
                  <a:cxn ang="0">
                    <a:pos x="T10" y="T11"/>
                  </a:cxn>
                </a:cxnLst>
                <a:rect l="0" t="0" r="r" b="b"/>
                <a:pathLst>
                  <a:path w="10" h="7">
                    <a:moveTo>
                      <a:pt x="0" y="5"/>
                    </a:moveTo>
                    <a:lnTo>
                      <a:pt x="0" y="0"/>
                    </a:lnTo>
                    <a:lnTo>
                      <a:pt x="10" y="3"/>
                    </a:lnTo>
                    <a:lnTo>
                      <a:pt x="10" y="7"/>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3746"/>
              <p:cNvSpPr/>
              <p:nvPr/>
            </p:nvSpPr>
            <p:spPr bwMode="auto">
              <a:xfrm>
                <a:off x="5165974" y="2612136"/>
                <a:ext cx="80481" cy="55332"/>
              </a:xfrm>
              <a:custGeom>
                <a:avLst/>
                <a:gdLst>
                  <a:gd name="T0" fmla="*/ 2 w 16"/>
                  <a:gd name="T1" fmla="*/ 9 h 11"/>
                  <a:gd name="T2" fmla="*/ 3 w 16"/>
                  <a:gd name="T3" fmla="*/ 7 h 11"/>
                  <a:gd name="T4" fmla="*/ 4 w 16"/>
                  <a:gd name="T5" fmla="*/ 8 h 11"/>
                  <a:gd name="T6" fmla="*/ 3 w 16"/>
                  <a:gd name="T7" fmla="*/ 7 h 11"/>
                  <a:gd name="T8" fmla="*/ 2 w 16"/>
                  <a:gd name="T9" fmla="*/ 9 h 11"/>
                  <a:gd name="T10" fmla="*/ 0 w 16"/>
                  <a:gd name="T11" fmla="*/ 9 h 11"/>
                  <a:gd name="T12" fmla="*/ 2 w 16"/>
                  <a:gd name="T13" fmla="*/ 0 h 11"/>
                  <a:gd name="T14" fmla="*/ 16 w 16"/>
                  <a:gd name="T15" fmla="*/ 2 h 11"/>
                  <a:gd name="T16" fmla="*/ 14 w 16"/>
                  <a:gd name="T17" fmla="*/ 11 h 11"/>
                  <a:gd name="T18" fmla="*/ 2 w 16"/>
                  <a:gd name="T19" fmla="*/ 9 h 11"/>
                  <a:gd name="T20" fmla="*/ 2 w 16"/>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1">
                    <a:moveTo>
                      <a:pt x="2" y="9"/>
                    </a:moveTo>
                    <a:lnTo>
                      <a:pt x="3" y="7"/>
                    </a:lnTo>
                    <a:lnTo>
                      <a:pt x="4" y="8"/>
                    </a:lnTo>
                    <a:lnTo>
                      <a:pt x="3" y="7"/>
                    </a:lnTo>
                    <a:lnTo>
                      <a:pt x="2" y="9"/>
                    </a:lnTo>
                    <a:lnTo>
                      <a:pt x="0" y="9"/>
                    </a:lnTo>
                    <a:lnTo>
                      <a:pt x="2" y="0"/>
                    </a:lnTo>
                    <a:lnTo>
                      <a:pt x="16" y="2"/>
                    </a:lnTo>
                    <a:lnTo>
                      <a:pt x="14" y="11"/>
                    </a:lnTo>
                    <a:lnTo>
                      <a:pt x="2" y="9"/>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3747"/>
              <p:cNvSpPr/>
              <p:nvPr/>
            </p:nvSpPr>
            <p:spPr bwMode="auto">
              <a:xfrm>
                <a:off x="4929560" y="2707706"/>
                <a:ext cx="35212" cy="55332"/>
              </a:xfrm>
              <a:custGeom>
                <a:avLst/>
                <a:gdLst>
                  <a:gd name="T0" fmla="*/ 0 w 7"/>
                  <a:gd name="T1" fmla="*/ 9 h 11"/>
                  <a:gd name="T2" fmla="*/ 3 w 7"/>
                  <a:gd name="T3" fmla="*/ 0 h 11"/>
                  <a:gd name="T4" fmla="*/ 7 w 7"/>
                  <a:gd name="T5" fmla="*/ 2 h 11"/>
                  <a:gd name="T6" fmla="*/ 4 w 7"/>
                  <a:gd name="T7" fmla="*/ 11 h 11"/>
                  <a:gd name="T8" fmla="*/ 0 w 7"/>
                  <a:gd name="T9" fmla="*/ 9 h 11"/>
                  <a:gd name="T10" fmla="*/ 0 w 7"/>
                  <a:gd name="T11" fmla="*/ 9 h 11"/>
                </a:gdLst>
                <a:ahLst/>
                <a:cxnLst>
                  <a:cxn ang="0">
                    <a:pos x="T0" y="T1"/>
                  </a:cxn>
                  <a:cxn ang="0">
                    <a:pos x="T2" y="T3"/>
                  </a:cxn>
                  <a:cxn ang="0">
                    <a:pos x="T4" y="T5"/>
                  </a:cxn>
                  <a:cxn ang="0">
                    <a:pos x="T6" y="T7"/>
                  </a:cxn>
                  <a:cxn ang="0">
                    <a:pos x="T8" y="T9"/>
                  </a:cxn>
                  <a:cxn ang="0">
                    <a:pos x="T10" y="T11"/>
                  </a:cxn>
                </a:cxnLst>
                <a:rect l="0" t="0" r="r" b="b"/>
                <a:pathLst>
                  <a:path w="7" h="11">
                    <a:moveTo>
                      <a:pt x="0" y="9"/>
                    </a:moveTo>
                    <a:lnTo>
                      <a:pt x="3" y="0"/>
                    </a:lnTo>
                    <a:lnTo>
                      <a:pt x="7" y="2"/>
                    </a:lnTo>
                    <a:lnTo>
                      <a:pt x="4" y="11"/>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3748"/>
              <p:cNvSpPr/>
              <p:nvPr/>
            </p:nvSpPr>
            <p:spPr bwMode="auto">
              <a:xfrm>
                <a:off x="4914471" y="2697646"/>
                <a:ext cx="65392" cy="75452"/>
              </a:xfrm>
              <a:custGeom>
                <a:avLst/>
                <a:gdLst>
                  <a:gd name="T0" fmla="*/ 6 w 13"/>
                  <a:gd name="T1" fmla="*/ 14 h 15"/>
                  <a:gd name="T2" fmla="*/ 3 w 13"/>
                  <a:gd name="T3" fmla="*/ 13 h 15"/>
                  <a:gd name="T4" fmla="*/ 3 w 13"/>
                  <a:gd name="T5" fmla="*/ 11 h 15"/>
                  <a:gd name="T6" fmla="*/ 5 w 13"/>
                  <a:gd name="T7" fmla="*/ 12 h 15"/>
                  <a:gd name="T8" fmla="*/ 3 w 13"/>
                  <a:gd name="T9" fmla="*/ 11 h 15"/>
                  <a:gd name="T10" fmla="*/ 3 w 13"/>
                  <a:gd name="T11" fmla="*/ 13 h 15"/>
                  <a:gd name="T12" fmla="*/ 0 w 13"/>
                  <a:gd name="T13" fmla="*/ 13 h 15"/>
                  <a:gd name="T14" fmla="*/ 5 w 13"/>
                  <a:gd name="T15" fmla="*/ 0 h 15"/>
                  <a:gd name="T16" fmla="*/ 13 w 13"/>
                  <a:gd name="T17" fmla="*/ 2 h 15"/>
                  <a:gd name="T18" fmla="*/ 8 w 13"/>
                  <a:gd name="T19" fmla="*/ 15 h 15"/>
                  <a:gd name="T20" fmla="*/ 6 w 13"/>
                  <a:gd name="T21" fmla="*/ 14 h 15"/>
                  <a:gd name="T22" fmla="*/ 6 w 13"/>
                  <a:gd name="T2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5">
                    <a:moveTo>
                      <a:pt x="6" y="14"/>
                    </a:moveTo>
                    <a:lnTo>
                      <a:pt x="3" y="13"/>
                    </a:lnTo>
                    <a:lnTo>
                      <a:pt x="3" y="11"/>
                    </a:lnTo>
                    <a:lnTo>
                      <a:pt x="5" y="12"/>
                    </a:lnTo>
                    <a:lnTo>
                      <a:pt x="3" y="11"/>
                    </a:lnTo>
                    <a:lnTo>
                      <a:pt x="3" y="13"/>
                    </a:lnTo>
                    <a:lnTo>
                      <a:pt x="0" y="13"/>
                    </a:lnTo>
                    <a:lnTo>
                      <a:pt x="5" y="0"/>
                    </a:lnTo>
                    <a:lnTo>
                      <a:pt x="13" y="2"/>
                    </a:lnTo>
                    <a:lnTo>
                      <a:pt x="8" y="15"/>
                    </a:lnTo>
                    <a:lnTo>
                      <a:pt x="6" y="14"/>
                    </a:lnTo>
                    <a:lnTo>
                      <a:pt x="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3749"/>
              <p:cNvSpPr/>
              <p:nvPr/>
            </p:nvSpPr>
            <p:spPr bwMode="auto">
              <a:xfrm>
                <a:off x="4939620" y="2194640"/>
                <a:ext cx="125753" cy="221323"/>
              </a:xfrm>
              <a:custGeom>
                <a:avLst/>
                <a:gdLst>
                  <a:gd name="T0" fmla="*/ 0 w 23"/>
                  <a:gd name="T1" fmla="*/ 13 h 40"/>
                  <a:gd name="T2" fmla="*/ 3 w 23"/>
                  <a:gd name="T3" fmla="*/ 7 h 40"/>
                  <a:gd name="T4" fmla="*/ 3 w 23"/>
                  <a:gd name="T5" fmla="*/ 7 h 40"/>
                  <a:gd name="T6" fmla="*/ 15 w 23"/>
                  <a:gd name="T7" fmla="*/ 0 h 40"/>
                  <a:gd name="T8" fmla="*/ 15 w 23"/>
                  <a:gd name="T9" fmla="*/ 0 h 40"/>
                  <a:gd name="T10" fmla="*/ 23 w 23"/>
                  <a:gd name="T11" fmla="*/ 3 h 40"/>
                  <a:gd name="T12" fmla="*/ 23 w 23"/>
                  <a:gd name="T13" fmla="*/ 3 h 40"/>
                  <a:gd name="T14" fmla="*/ 20 w 23"/>
                  <a:gd name="T15" fmla="*/ 6 h 40"/>
                  <a:gd name="T16" fmla="*/ 19 w 23"/>
                  <a:gd name="T17" fmla="*/ 5 h 40"/>
                  <a:gd name="T18" fmla="*/ 19 w 23"/>
                  <a:gd name="T19" fmla="*/ 5 h 40"/>
                  <a:gd name="T20" fmla="*/ 15 w 23"/>
                  <a:gd name="T21" fmla="*/ 4 h 40"/>
                  <a:gd name="T22" fmla="*/ 15 w 23"/>
                  <a:gd name="T23" fmla="*/ 4 h 40"/>
                  <a:gd name="T24" fmla="*/ 6 w 23"/>
                  <a:gd name="T25" fmla="*/ 9 h 40"/>
                  <a:gd name="T26" fmla="*/ 6 w 23"/>
                  <a:gd name="T27" fmla="*/ 9 h 40"/>
                  <a:gd name="T28" fmla="*/ 4 w 23"/>
                  <a:gd name="T29" fmla="*/ 13 h 40"/>
                  <a:gd name="T30" fmla="*/ 4 w 23"/>
                  <a:gd name="T31" fmla="*/ 13 h 40"/>
                  <a:gd name="T32" fmla="*/ 13 w 23"/>
                  <a:gd name="T33" fmla="*/ 28 h 40"/>
                  <a:gd name="T34" fmla="*/ 13 w 23"/>
                  <a:gd name="T35" fmla="*/ 28 h 40"/>
                  <a:gd name="T36" fmla="*/ 23 w 23"/>
                  <a:gd name="T37" fmla="*/ 37 h 40"/>
                  <a:gd name="T38" fmla="*/ 23 w 23"/>
                  <a:gd name="T39" fmla="*/ 37 h 40"/>
                  <a:gd name="T40" fmla="*/ 23 w 23"/>
                  <a:gd name="T41" fmla="*/ 37 h 40"/>
                  <a:gd name="T42" fmla="*/ 20 w 23"/>
                  <a:gd name="T43" fmla="*/ 40 h 40"/>
                  <a:gd name="T44" fmla="*/ 0 w 23"/>
                  <a:gd name="T45" fmla="*/ 1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0">
                    <a:moveTo>
                      <a:pt x="0" y="13"/>
                    </a:moveTo>
                    <a:cubicBezTo>
                      <a:pt x="0" y="11"/>
                      <a:pt x="1" y="8"/>
                      <a:pt x="3" y="7"/>
                    </a:cubicBezTo>
                    <a:cubicBezTo>
                      <a:pt x="3" y="7"/>
                      <a:pt x="3" y="7"/>
                      <a:pt x="3" y="7"/>
                    </a:cubicBezTo>
                    <a:cubicBezTo>
                      <a:pt x="7" y="2"/>
                      <a:pt x="12" y="0"/>
                      <a:pt x="15" y="0"/>
                    </a:cubicBezTo>
                    <a:cubicBezTo>
                      <a:pt x="15" y="0"/>
                      <a:pt x="15" y="0"/>
                      <a:pt x="15" y="0"/>
                    </a:cubicBezTo>
                    <a:cubicBezTo>
                      <a:pt x="20" y="0"/>
                      <a:pt x="23" y="3"/>
                      <a:pt x="23" y="3"/>
                    </a:cubicBezTo>
                    <a:cubicBezTo>
                      <a:pt x="23" y="3"/>
                      <a:pt x="23" y="3"/>
                      <a:pt x="23" y="3"/>
                    </a:cubicBezTo>
                    <a:cubicBezTo>
                      <a:pt x="20" y="6"/>
                      <a:pt x="20" y="6"/>
                      <a:pt x="20" y="6"/>
                    </a:cubicBezTo>
                    <a:cubicBezTo>
                      <a:pt x="20" y="6"/>
                      <a:pt x="20" y="5"/>
                      <a:pt x="19" y="5"/>
                    </a:cubicBezTo>
                    <a:cubicBezTo>
                      <a:pt x="19" y="5"/>
                      <a:pt x="19" y="5"/>
                      <a:pt x="19" y="5"/>
                    </a:cubicBezTo>
                    <a:cubicBezTo>
                      <a:pt x="18" y="5"/>
                      <a:pt x="17" y="4"/>
                      <a:pt x="15" y="4"/>
                    </a:cubicBezTo>
                    <a:cubicBezTo>
                      <a:pt x="15" y="4"/>
                      <a:pt x="15" y="4"/>
                      <a:pt x="15" y="4"/>
                    </a:cubicBezTo>
                    <a:cubicBezTo>
                      <a:pt x="13" y="4"/>
                      <a:pt x="10" y="5"/>
                      <a:pt x="6" y="9"/>
                    </a:cubicBezTo>
                    <a:cubicBezTo>
                      <a:pt x="6" y="9"/>
                      <a:pt x="6" y="9"/>
                      <a:pt x="6" y="9"/>
                    </a:cubicBezTo>
                    <a:cubicBezTo>
                      <a:pt x="5" y="10"/>
                      <a:pt x="4" y="12"/>
                      <a:pt x="4" y="13"/>
                    </a:cubicBezTo>
                    <a:cubicBezTo>
                      <a:pt x="4" y="13"/>
                      <a:pt x="4" y="13"/>
                      <a:pt x="4" y="13"/>
                    </a:cubicBezTo>
                    <a:cubicBezTo>
                      <a:pt x="4" y="17"/>
                      <a:pt x="9" y="23"/>
                      <a:pt x="13" y="28"/>
                    </a:cubicBezTo>
                    <a:cubicBezTo>
                      <a:pt x="13" y="28"/>
                      <a:pt x="13" y="28"/>
                      <a:pt x="13" y="28"/>
                    </a:cubicBezTo>
                    <a:cubicBezTo>
                      <a:pt x="18" y="33"/>
                      <a:pt x="23" y="37"/>
                      <a:pt x="23" y="37"/>
                    </a:cubicBezTo>
                    <a:cubicBezTo>
                      <a:pt x="23" y="37"/>
                      <a:pt x="23" y="37"/>
                      <a:pt x="23" y="37"/>
                    </a:cubicBezTo>
                    <a:cubicBezTo>
                      <a:pt x="23" y="37"/>
                      <a:pt x="23" y="37"/>
                      <a:pt x="23" y="37"/>
                    </a:cubicBezTo>
                    <a:cubicBezTo>
                      <a:pt x="20" y="40"/>
                      <a:pt x="20" y="40"/>
                      <a:pt x="20" y="40"/>
                    </a:cubicBezTo>
                    <a:cubicBezTo>
                      <a:pt x="20" y="40"/>
                      <a:pt x="1" y="26"/>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3750"/>
              <p:cNvSpPr>
                <a:spLocks noEditPoints="1"/>
              </p:cNvSpPr>
              <p:nvPr/>
            </p:nvSpPr>
            <p:spPr bwMode="auto">
              <a:xfrm>
                <a:off x="4929560" y="2184580"/>
                <a:ext cx="150902" cy="256535"/>
              </a:xfrm>
              <a:custGeom>
                <a:avLst/>
                <a:gdLst>
                  <a:gd name="T0" fmla="*/ 20 w 28"/>
                  <a:gd name="T1" fmla="*/ 43 h 47"/>
                  <a:gd name="T2" fmla="*/ 18 w 28"/>
                  <a:gd name="T3" fmla="*/ 41 h 47"/>
                  <a:gd name="T4" fmla="*/ 11 w 28"/>
                  <a:gd name="T5" fmla="*/ 34 h 47"/>
                  <a:gd name="T6" fmla="*/ 0 w 28"/>
                  <a:gd name="T7" fmla="*/ 15 h 47"/>
                  <a:gd name="T8" fmla="*/ 0 w 28"/>
                  <a:gd name="T9" fmla="*/ 15 h 47"/>
                  <a:gd name="T10" fmla="*/ 3 w 28"/>
                  <a:gd name="T11" fmla="*/ 7 h 47"/>
                  <a:gd name="T12" fmla="*/ 17 w 28"/>
                  <a:gd name="T13" fmla="*/ 0 h 47"/>
                  <a:gd name="T14" fmla="*/ 17 w 28"/>
                  <a:gd name="T15" fmla="*/ 0 h 47"/>
                  <a:gd name="T16" fmla="*/ 18 w 28"/>
                  <a:gd name="T17" fmla="*/ 0 h 47"/>
                  <a:gd name="T18" fmla="*/ 26 w 28"/>
                  <a:gd name="T19" fmla="*/ 3 h 47"/>
                  <a:gd name="T20" fmla="*/ 28 w 28"/>
                  <a:gd name="T21" fmla="*/ 4 h 47"/>
                  <a:gd name="T22" fmla="*/ 22 w 28"/>
                  <a:gd name="T23" fmla="*/ 10 h 47"/>
                  <a:gd name="T24" fmla="*/ 21 w 28"/>
                  <a:gd name="T25" fmla="*/ 9 h 47"/>
                  <a:gd name="T26" fmla="*/ 21 w 28"/>
                  <a:gd name="T27" fmla="*/ 9 h 47"/>
                  <a:gd name="T28" fmla="*/ 21 w 28"/>
                  <a:gd name="T29" fmla="*/ 9 h 47"/>
                  <a:gd name="T30" fmla="*/ 20 w 28"/>
                  <a:gd name="T31" fmla="*/ 9 h 47"/>
                  <a:gd name="T32" fmla="*/ 17 w 28"/>
                  <a:gd name="T33" fmla="*/ 8 h 47"/>
                  <a:gd name="T34" fmla="*/ 9 w 28"/>
                  <a:gd name="T35" fmla="*/ 13 h 47"/>
                  <a:gd name="T36" fmla="*/ 8 w 28"/>
                  <a:gd name="T37" fmla="*/ 15 h 47"/>
                  <a:gd name="T38" fmla="*/ 8 w 28"/>
                  <a:gd name="T39" fmla="*/ 15 h 47"/>
                  <a:gd name="T40" fmla="*/ 17 w 28"/>
                  <a:gd name="T41" fmla="*/ 29 h 47"/>
                  <a:gd name="T42" fmla="*/ 26 w 28"/>
                  <a:gd name="T43" fmla="*/ 37 h 47"/>
                  <a:gd name="T44" fmla="*/ 26 w 28"/>
                  <a:gd name="T45" fmla="*/ 37 h 47"/>
                  <a:gd name="T46" fmla="*/ 21 w 28"/>
                  <a:gd name="T47" fmla="*/ 47 h 47"/>
                  <a:gd name="T48" fmla="*/ 19 w 28"/>
                  <a:gd name="T49" fmla="*/ 37 h 47"/>
                  <a:gd name="T50" fmla="*/ 14 w 28"/>
                  <a:gd name="T51" fmla="*/ 32 h 47"/>
                  <a:gd name="T52" fmla="*/ 8 w 28"/>
                  <a:gd name="T53" fmla="*/ 25 h 47"/>
                  <a:gd name="T54" fmla="*/ 2 w 28"/>
                  <a:gd name="T55" fmla="*/ 15 h 47"/>
                  <a:gd name="T56" fmla="*/ 2 w 28"/>
                  <a:gd name="T57" fmla="*/ 15 h 47"/>
                  <a:gd name="T58" fmla="*/ 2 w 28"/>
                  <a:gd name="T59" fmla="*/ 15 h 47"/>
                  <a:gd name="T60" fmla="*/ 4 w 28"/>
                  <a:gd name="T61" fmla="*/ 15 h 47"/>
                  <a:gd name="T62" fmla="*/ 6 w 28"/>
                  <a:gd name="T63" fmla="*/ 10 h 47"/>
                  <a:gd name="T64" fmla="*/ 17 w 28"/>
                  <a:gd name="T65" fmla="*/ 4 h 47"/>
                  <a:gd name="T66" fmla="*/ 17 w 28"/>
                  <a:gd name="T67" fmla="*/ 4 h 47"/>
                  <a:gd name="T68" fmla="*/ 17 w 28"/>
                  <a:gd name="T69" fmla="*/ 4 h 47"/>
                  <a:gd name="T70" fmla="*/ 6 w 28"/>
                  <a:gd name="T71" fmla="*/ 10 h 47"/>
                  <a:gd name="T72" fmla="*/ 4 w 28"/>
                  <a:gd name="T73" fmla="*/ 15 h 47"/>
                  <a:gd name="T74" fmla="*/ 4 w 28"/>
                  <a:gd name="T75"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47">
                    <a:moveTo>
                      <a:pt x="20" y="43"/>
                    </a:moveTo>
                    <a:cubicBezTo>
                      <a:pt x="20" y="43"/>
                      <a:pt x="20" y="43"/>
                      <a:pt x="20" y="43"/>
                    </a:cubicBezTo>
                    <a:cubicBezTo>
                      <a:pt x="20" y="43"/>
                      <a:pt x="20" y="43"/>
                      <a:pt x="20" y="43"/>
                    </a:cubicBezTo>
                    <a:cubicBezTo>
                      <a:pt x="20" y="42"/>
                      <a:pt x="19" y="42"/>
                      <a:pt x="18" y="41"/>
                    </a:cubicBezTo>
                    <a:cubicBezTo>
                      <a:pt x="18" y="41"/>
                      <a:pt x="18" y="41"/>
                      <a:pt x="18" y="41"/>
                    </a:cubicBezTo>
                    <a:cubicBezTo>
                      <a:pt x="16" y="39"/>
                      <a:pt x="14" y="37"/>
                      <a:pt x="11" y="34"/>
                    </a:cubicBezTo>
                    <a:cubicBezTo>
                      <a:pt x="11" y="34"/>
                      <a:pt x="11" y="34"/>
                      <a:pt x="11" y="34"/>
                    </a:cubicBezTo>
                    <a:cubicBezTo>
                      <a:pt x="6" y="29"/>
                      <a:pt x="1" y="23"/>
                      <a:pt x="0" y="15"/>
                    </a:cubicBezTo>
                    <a:cubicBezTo>
                      <a:pt x="0" y="15"/>
                      <a:pt x="0" y="15"/>
                      <a:pt x="0" y="15"/>
                    </a:cubicBezTo>
                    <a:cubicBezTo>
                      <a:pt x="0" y="15"/>
                      <a:pt x="0" y="15"/>
                      <a:pt x="0" y="15"/>
                    </a:cubicBezTo>
                    <a:cubicBezTo>
                      <a:pt x="0" y="15"/>
                      <a:pt x="0" y="15"/>
                      <a:pt x="0" y="15"/>
                    </a:cubicBezTo>
                    <a:cubicBezTo>
                      <a:pt x="0" y="12"/>
                      <a:pt x="1" y="9"/>
                      <a:pt x="3" y="7"/>
                    </a:cubicBezTo>
                    <a:cubicBezTo>
                      <a:pt x="3" y="7"/>
                      <a:pt x="3" y="7"/>
                      <a:pt x="3" y="7"/>
                    </a:cubicBezTo>
                    <a:cubicBezTo>
                      <a:pt x="8" y="2"/>
                      <a:pt x="13" y="0"/>
                      <a:pt x="17" y="0"/>
                    </a:cubicBezTo>
                    <a:cubicBezTo>
                      <a:pt x="17" y="0"/>
                      <a:pt x="17" y="0"/>
                      <a:pt x="17" y="0"/>
                    </a:cubicBezTo>
                    <a:cubicBezTo>
                      <a:pt x="17" y="0"/>
                      <a:pt x="17" y="0"/>
                      <a:pt x="17" y="0"/>
                    </a:cubicBezTo>
                    <a:cubicBezTo>
                      <a:pt x="17" y="0"/>
                      <a:pt x="17" y="0"/>
                      <a:pt x="17" y="0"/>
                    </a:cubicBezTo>
                    <a:cubicBezTo>
                      <a:pt x="18" y="0"/>
                      <a:pt x="18" y="0"/>
                      <a:pt x="18" y="0"/>
                    </a:cubicBezTo>
                    <a:cubicBezTo>
                      <a:pt x="18" y="0"/>
                      <a:pt x="18" y="0"/>
                      <a:pt x="18" y="0"/>
                    </a:cubicBezTo>
                    <a:cubicBezTo>
                      <a:pt x="23" y="0"/>
                      <a:pt x="26" y="3"/>
                      <a:pt x="26" y="3"/>
                    </a:cubicBezTo>
                    <a:cubicBezTo>
                      <a:pt x="26" y="3"/>
                      <a:pt x="26" y="3"/>
                      <a:pt x="26" y="3"/>
                    </a:cubicBezTo>
                    <a:cubicBezTo>
                      <a:pt x="28" y="4"/>
                      <a:pt x="28" y="4"/>
                      <a:pt x="28" y="4"/>
                    </a:cubicBezTo>
                    <a:cubicBezTo>
                      <a:pt x="23" y="10"/>
                      <a:pt x="23" y="10"/>
                      <a:pt x="23" y="10"/>
                    </a:cubicBezTo>
                    <a:cubicBezTo>
                      <a:pt x="22" y="10"/>
                      <a:pt x="22" y="10"/>
                      <a:pt x="22" y="10"/>
                    </a:cubicBezTo>
                    <a:cubicBezTo>
                      <a:pt x="22" y="10"/>
                      <a:pt x="22" y="10"/>
                      <a:pt x="22"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19" y="8"/>
                      <a:pt x="17" y="8"/>
                    </a:cubicBezTo>
                    <a:cubicBezTo>
                      <a:pt x="17" y="8"/>
                      <a:pt x="17" y="8"/>
                      <a:pt x="17" y="8"/>
                    </a:cubicBezTo>
                    <a:cubicBezTo>
                      <a:pt x="16" y="8"/>
                      <a:pt x="13" y="9"/>
                      <a:pt x="9" y="13"/>
                    </a:cubicBezTo>
                    <a:cubicBezTo>
                      <a:pt x="9" y="13"/>
                      <a:pt x="9" y="13"/>
                      <a:pt x="9" y="13"/>
                    </a:cubicBezTo>
                    <a:cubicBezTo>
                      <a:pt x="8" y="14"/>
                      <a:pt x="8" y="14"/>
                      <a:pt x="8" y="15"/>
                    </a:cubicBezTo>
                    <a:cubicBezTo>
                      <a:pt x="8" y="15"/>
                      <a:pt x="8" y="15"/>
                      <a:pt x="8" y="15"/>
                    </a:cubicBezTo>
                    <a:cubicBezTo>
                      <a:pt x="8" y="15"/>
                      <a:pt x="8" y="15"/>
                      <a:pt x="8" y="15"/>
                    </a:cubicBezTo>
                    <a:cubicBezTo>
                      <a:pt x="8" y="18"/>
                      <a:pt x="12" y="24"/>
                      <a:pt x="17" y="29"/>
                    </a:cubicBezTo>
                    <a:cubicBezTo>
                      <a:pt x="17" y="29"/>
                      <a:pt x="17" y="29"/>
                      <a:pt x="17" y="29"/>
                    </a:cubicBezTo>
                    <a:cubicBezTo>
                      <a:pt x="21" y="33"/>
                      <a:pt x="25" y="36"/>
                      <a:pt x="26" y="37"/>
                    </a:cubicBezTo>
                    <a:cubicBezTo>
                      <a:pt x="26" y="37"/>
                      <a:pt x="26" y="37"/>
                      <a:pt x="26" y="37"/>
                    </a:cubicBezTo>
                    <a:cubicBezTo>
                      <a:pt x="26" y="37"/>
                      <a:pt x="26" y="37"/>
                      <a:pt x="26" y="37"/>
                    </a:cubicBezTo>
                    <a:cubicBezTo>
                      <a:pt x="26" y="37"/>
                      <a:pt x="26" y="37"/>
                      <a:pt x="26" y="37"/>
                    </a:cubicBezTo>
                    <a:cubicBezTo>
                      <a:pt x="28" y="38"/>
                      <a:pt x="28" y="38"/>
                      <a:pt x="28" y="38"/>
                    </a:cubicBezTo>
                    <a:cubicBezTo>
                      <a:pt x="21" y="47"/>
                      <a:pt x="21" y="47"/>
                      <a:pt x="21" y="47"/>
                    </a:cubicBezTo>
                    <a:cubicBezTo>
                      <a:pt x="20" y="43"/>
                      <a:pt x="20" y="43"/>
                      <a:pt x="20" y="43"/>
                    </a:cubicBezTo>
                    <a:close/>
                    <a:moveTo>
                      <a:pt x="19" y="37"/>
                    </a:moveTo>
                    <a:cubicBezTo>
                      <a:pt x="18" y="35"/>
                      <a:pt x="16" y="34"/>
                      <a:pt x="14" y="32"/>
                    </a:cubicBezTo>
                    <a:cubicBezTo>
                      <a:pt x="14" y="32"/>
                      <a:pt x="14" y="32"/>
                      <a:pt x="14" y="32"/>
                    </a:cubicBezTo>
                    <a:cubicBezTo>
                      <a:pt x="12" y="29"/>
                      <a:pt x="10" y="27"/>
                      <a:pt x="8" y="25"/>
                    </a:cubicBezTo>
                    <a:cubicBezTo>
                      <a:pt x="8" y="25"/>
                      <a:pt x="8" y="25"/>
                      <a:pt x="8" y="25"/>
                    </a:cubicBezTo>
                    <a:cubicBezTo>
                      <a:pt x="11" y="29"/>
                      <a:pt x="16" y="34"/>
                      <a:pt x="19" y="37"/>
                    </a:cubicBezTo>
                    <a:close/>
                    <a:moveTo>
                      <a:pt x="2" y="15"/>
                    </a:moveTo>
                    <a:cubicBezTo>
                      <a:pt x="0" y="15"/>
                      <a:pt x="0" y="15"/>
                      <a:pt x="0" y="15"/>
                    </a:cubicBezTo>
                    <a:cubicBezTo>
                      <a:pt x="2" y="15"/>
                      <a:pt x="2" y="15"/>
                      <a:pt x="2" y="15"/>
                    </a:cubicBezTo>
                    <a:cubicBezTo>
                      <a:pt x="3" y="15"/>
                      <a:pt x="3" y="15"/>
                      <a:pt x="3" y="15"/>
                    </a:cubicBezTo>
                    <a:cubicBezTo>
                      <a:pt x="2" y="15"/>
                      <a:pt x="2" y="15"/>
                      <a:pt x="2" y="15"/>
                    </a:cubicBezTo>
                    <a:close/>
                    <a:moveTo>
                      <a:pt x="4" y="15"/>
                    </a:moveTo>
                    <a:cubicBezTo>
                      <a:pt x="4" y="15"/>
                      <a:pt x="4" y="15"/>
                      <a:pt x="4" y="15"/>
                    </a:cubicBezTo>
                    <a:cubicBezTo>
                      <a:pt x="4" y="15"/>
                      <a:pt x="4" y="15"/>
                      <a:pt x="4" y="15"/>
                    </a:cubicBezTo>
                    <a:cubicBezTo>
                      <a:pt x="4" y="13"/>
                      <a:pt x="5" y="11"/>
                      <a:pt x="6" y="10"/>
                    </a:cubicBezTo>
                    <a:cubicBezTo>
                      <a:pt x="6" y="10"/>
                      <a:pt x="6" y="10"/>
                      <a:pt x="6" y="10"/>
                    </a:cubicBezTo>
                    <a:cubicBezTo>
                      <a:pt x="11" y="6"/>
                      <a:pt x="15"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4" y="4"/>
                      <a:pt x="10" y="6"/>
                      <a:pt x="6" y="10"/>
                    </a:cubicBezTo>
                    <a:cubicBezTo>
                      <a:pt x="6" y="10"/>
                      <a:pt x="6" y="10"/>
                      <a:pt x="6" y="10"/>
                    </a:cubicBezTo>
                    <a:cubicBezTo>
                      <a:pt x="5" y="11"/>
                      <a:pt x="4" y="13"/>
                      <a:pt x="4" y="15"/>
                    </a:cubicBezTo>
                    <a:cubicBezTo>
                      <a:pt x="4" y="15"/>
                      <a:pt x="4" y="15"/>
                      <a:pt x="4" y="15"/>
                    </a:cubicBezTo>
                    <a:cubicBezTo>
                      <a:pt x="4" y="15"/>
                      <a:pt x="4" y="15"/>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3751"/>
              <p:cNvSpPr/>
              <p:nvPr/>
            </p:nvSpPr>
            <p:spPr bwMode="auto">
              <a:xfrm>
                <a:off x="5035193" y="2239912"/>
                <a:ext cx="130782" cy="145873"/>
              </a:xfrm>
              <a:custGeom>
                <a:avLst/>
                <a:gdLst>
                  <a:gd name="T0" fmla="*/ 0 w 24"/>
                  <a:gd name="T1" fmla="*/ 7 h 27"/>
                  <a:gd name="T2" fmla="*/ 4 w 24"/>
                  <a:gd name="T3" fmla="*/ 1 h 27"/>
                  <a:gd name="T4" fmla="*/ 4 w 24"/>
                  <a:gd name="T5" fmla="*/ 1 h 27"/>
                  <a:gd name="T6" fmla="*/ 9 w 24"/>
                  <a:gd name="T7" fmla="*/ 0 h 27"/>
                  <a:gd name="T8" fmla="*/ 9 w 24"/>
                  <a:gd name="T9" fmla="*/ 0 h 27"/>
                  <a:gd name="T10" fmla="*/ 19 w 24"/>
                  <a:gd name="T11" fmla="*/ 3 h 27"/>
                  <a:gd name="T12" fmla="*/ 19 w 24"/>
                  <a:gd name="T13" fmla="*/ 3 h 27"/>
                  <a:gd name="T14" fmla="*/ 24 w 24"/>
                  <a:gd name="T15" fmla="*/ 9 h 27"/>
                  <a:gd name="T16" fmla="*/ 24 w 24"/>
                  <a:gd name="T17" fmla="*/ 9 h 27"/>
                  <a:gd name="T18" fmla="*/ 20 w 24"/>
                  <a:gd name="T19" fmla="*/ 9 h 27"/>
                  <a:gd name="T20" fmla="*/ 17 w 24"/>
                  <a:gd name="T21" fmla="*/ 6 h 27"/>
                  <a:gd name="T22" fmla="*/ 17 w 24"/>
                  <a:gd name="T23" fmla="*/ 6 h 27"/>
                  <a:gd name="T24" fmla="*/ 9 w 24"/>
                  <a:gd name="T25" fmla="*/ 4 h 27"/>
                  <a:gd name="T26" fmla="*/ 9 w 24"/>
                  <a:gd name="T27" fmla="*/ 4 h 27"/>
                  <a:gd name="T28" fmla="*/ 5 w 24"/>
                  <a:gd name="T29" fmla="*/ 5 h 27"/>
                  <a:gd name="T30" fmla="*/ 5 w 24"/>
                  <a:gd name="T31" fmla="*/ 5 h 27"/>
                  <a:gd name="T32" fmla="*/ 4 w 24"/>
                  <a:gd name="T33" fmla="*/ 7 h 27"/>
                  <a:gd name="T34" fmla="*/ 4 w 24"/>
                  <a:gd name="T35" fmla="*/ 7 h 27"/>
                  <a:gd name="T36" fmla="*/ 8 w 24"/>
                  <a:gd name="T37" fmla="*/ 18 h 27"/>
                  <a:gd name="T38" fmla="*/ 8 w 24"/>
                  <a:gd name="T39" fmla="*/ 18 h 27"/>
                  <a:gd name="T40" fmla="*/ 11 w 24"/>
                  <a:gd name="T41" fmla="*/ 25 h 27"/>
                  <a:gd name="T42" fmla="*/ 11 w 24"/>
                  <a:gd name="T43" fmla="*/ 25 h 27"/>
                  <a:gd name="T44" fmla="*/ 11 w 24"/>
                  <a:gd name="T45" fmla="*/ 25 h 27"/>
                  <a:gd name="T46" fmla="*/ 8 w 24"/>
                  <a:gd name="T47" fmla="*/ 27 h 27"/>
                  <a:gd name="T48" fmla="*/ 0 w 24"/>
                  <a:gd name="T4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0" y="7"/>
                    </a:moveTo>
                    <a:cubicBezTo>
                      <a:pt x="0" y="5"/>
                      <a:pt x="1" y="2"/>
                      <a:pt x="4" y="1"/>
                    </a:cubicBezTo>
                    <a:cubicBezTo>
                      <a:pt x="4" y="1"/>
                      <a:pt x="4" y="1"/>
                      <a:pt x="4" y="1"/>
                    </a:cubicBezTo>
                    <a:cubicBezTo>
                      <a:pt x="6" y="0"/>
                      <a:pt x="8" y="0"/>
                      <a:pt x="9" y="0"/>
                    </a:cubicBezTo>
                    <a:cubicBezTo>
                      <a:pt x="9" y="0"/>
                      <a:pt x="9" y="0"/>
                      <a:pt x="9" y="0"/>
                    </a:cubicBezTo>
                    <a:cubicBezTo>
                      <a:pt x="13" y="0"/>
                      <a:pt x="16" y="1"/>
                      <a:pt x="19" y="3"/>
                    </a:cubicBezTo>
                    <a:cubicBezTo>
                      <a:pt x="19" y="3"/>
                      <a:pt x="19" y="3"/>
                      <a:pt x="19" y="3"/>
                    </a:cubicBezTo>
                    <a:cubicBezTo>
                      <a:pt x="21" y="4"/>
                      <a:pt x="24" y="6"/>
                      <a:pt x="24" y="9"/>
                    </a:cubicBezTo>
                    <a:cubicBezTo>
                      <a:pt x="24" y="9"/>
                      <a:pt x="24" y="9"/>
                      <a:pt x="24" y="9"/>
                    </a:cubicBezTo>
                    <a:cubicBezTo>
                      <a:pt x="20" y="9"/>
                      <a:pt x="20" y="9"/>
                      <a:pt x="20" y="9"/>
                    </a:cubicBezTo>
                    <a:cubicBezTo>
                      <a:pt x="20" y="9"/>
                      <a:pt x="19" y="7"/>
                      <a:pt x="17" y="6"/>
                    </a:cubicBezTo>
                    <a:cubicBezTo>
                      <a:pt x="17" y="6"/>
                      <a:pt x="17" y="6"/>
                      <a:pt x="17" y="6"/>
                    </a:cubicBezTo>
                    <a:cubicBezTo>
                      <a:pt x="15" y="5"/>
                      <a:pt x="12" y="4"/>
                      <a:pt x="9" y="4"/>
                    </a:cubicBezTo>
                    <a:cubicBezTo>
                      <a:pt x="9" y="4"/>
                      <a:pt x="9" y="4"/>
                      <a:pt x="9" y="4"/>
                    </a:cubicBezTo>
                    <a:cubicBezTo>
                      <a:pt x="8" y="4"/>
                      <a:pt x="7" y="4"/>
                      <a:pt x="5" y="5"/>
                    </a:cubicBezTo>
                    <a:cubicBezTo>
                      <a:pt x="5" y="5"/>
                      <a:pt x="5" y="5"/>
                      <a:pt x="5" y="5"/>
                    </a:cubicBezTo>
                    <a:cubicBezTo>
                      <a:pt x="5" y="5"/>
                      <a:pt x="4" y="5"/>
                      <a:pt x="4" y="7"/>
                    </a:cubicBezTo>
                    <a:cubicBezTo>
                      <a:pt x="4" y="7"/>
                      <a:pt x="4" y="7"/>
                      <a:pt x="4" y="7"/>
                    </a:cubicBezTo>
                    <a:cubicBezTo>
                      <a:pt x="4" y="10"/>
                      <a:pt x="6" y="14"/>
                      <a:pt x="8" y="18"/>
                    </a:cubicBezTo>
                    <a:cubicBezTo>
                      <a:pt x="8" y="18"/>
                      <a:pt x="8" y="18"/>
                      <a:pt x="8" y="18"/>
                    </a:cubicBezTo>
                    <a:cubicBezTo>
                      <a:pt x="9" y="22"/>
                      <a:pt x="11" y="25"/>
                      <a:pt x="11" y="25"/>
                    </a:cubicBezTo>
                    <a:cubicBezTo>
                      <a:pt x="11" y="25"/>
                      <a:pt x="11" y="25"/>
                      <a:pt x="11" y="25"/>
                    </a:cubicBezTo>
                    <a:cubicBezTo>
                      <a:pt x="11" y="25"/>
                      <a:pt x="11" y="25"/>
                      <a:pt x="11" y="25"/>
                    </a:cubicBezTo>
                    <a:cubicBezTo>
                      <a:pt x="8" y="27"/>
                      <a:pt x="8" y="27"/>
                      <a:pt x="8" y="27"/>
                    </a:cubicBezTo>
                    <a:cubicBezTo>
                      <a:pt x="8" y="26"/>
                      <a:pt x="0" y="1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4" name="Freeform 3752"/>
              <p:cNvSpPr>
                <a:spLocks noEditPoints="1"/>
              </p:cNvSpPr>
              <p:nvPr/>
            </p:nvSpPr>
            <p:spPr bwMode="auto">
              <a:xfrm>
                <a:off x="5020101" y="2224820"/>
                <a:ext cx="155933" cy="181082"/>
              </a:xfrm>
              <a:custGeom>
                <a:avLst/>
                <a:gdLst>
                  <a:gd name="T0" fmla="*/ 8 w 28"/>
                  <a:gd name="T1" fmla="*/ 29 h 32"/>
                  <a:gd name="T2" fmla="*/ 7 w 28"/>
                  <a:gd name="T3" fmla="*/ 28 h 32"/>
                  <a:gd name="T4" fmla="*/ 4 w 28"/>
                  <a:gd name="T5" fmla="*/ 23 h 32"/>
                  <a:gd name="T6" fmla="*/ 0 w 28"/>
                  <a:gd name="T7" fmla="*/ 9 h 32"/>
                  <a:gd name="T8" fmla="*/ 0 w 28"/>
                  <a:gd name="T9" fmla="*/ 9 h 32"/>
                  <a:gd name="T10" fmla="*/ 0 w 28"/>
                  <a:gd name="T11" fmla="*/ 9 h 32"/>
                  <a:gd name="T12" fmla="*/ 5 w 28"/>
                  <a:gd name="T13" fmla="*/ 1 h 32"/>
                  <a:gd name="T14" fmla="*/ 11 w 28"/>
                  <a:gd name="T15" fmla="*/ 0 h 32"/>
                  <a:gd name="T16" fmla="*/ 22 w 28"/>
                  <a:gd name="T17" fmla="*/ 3 h 32"/>
                  <a:gd name="T18" fmla="*/ 28 w 28"/>
                  <a:gd name="T19" fmla="*/ 11 h 32"/>
                  <a:gd name="T20" fmla="*/ 19 w 28"/>
                  <a:gd name="T21" fmla="*/ 13 h 32"/>
                  <a:gd name="T22" fmla="*/ 19 w 28"/>
                  <a:gd name="T23" fmla="*/ 11 h 32"/>
                  <a:gd name="T24" fmla="*/ 18 w 28"/>
                  <a:gd name="T25" fmla="*/ 10 h 32"/>
                  <a:gd name="T26" fmla="*/ 12 w 28"/>
                  <a:gd name="T27" fmla="*/ 8 h 32"/>
                  <a:gd name="T28" fmla="*/ 11 w 28"/>
                  <a:gd name="T29" fmla="*/ 8 h 32"/>
                  <a:gd name="T30" fmla="*/ 8 w 28"/>
                  <a:gd name="T31" fmla="*/ 8 h 32"/>
                  <a:gd name="T32" fmla="*/ 8 w 28"/>
                  <a:gd name="T33" fmla="*/ 9 h 32"/>
                  <a:gd name="T34" fmla="*/ 8 w 28"/>
                  <a:gd name="T35" fmla="*/ 9 h 32"/>
                  <a:gd name="T36" fmla="*/ 11 w 28"/>
                  <a:gd name="T37" fmla="*/ 19 h 32"/>
                  <a:gd name="T38" fmla="*/ 14 w 28"/>
                  <a:gd name="T39" fmla="*/ 24 h 32"/>
                  <a:gd name="T40" fmla="*/ 15 w 28"/>
                  <a:gd name="T41" fmla="*/ 25 h 32"/>
                  <a:gd name="T42" fmla="*/ 15 w 28"/>
                  <a:gd name="T43" fmla="*/ 26 h 32"/>
                  <a:gd name="T44" fmla="*/ 15 w 28"/>
                  <a:gd name="T45" fmla="*/ 28 h 32"/>
                  <a:gd name="T46" fmla="*/ 8 w 28"/>
                  <a:gd name="T47" fmla="*/ 29 h 32"/>
                  <a:gd name="T48" fmla="*/ 10 w 28"/>
                  <a:gd name="T49" fmla="*/ 26 h 32"/>
                  <a:gd name="T50" fmla="*/ 10 w 28"/>
                  <a:gd name="T51" fmla="*/ 26 h 32"/>
                  <a:gd name="T52" fmla="*/ 8 w 28"/>
                  <a:gd name="T53" fmla="*/ 21 h 32"/>
                  <a:gd name="T54" fmla="*/ 6 w 28"/>
                  <a:gd name="T55" fmla="*/ 17 h 32"/>
                  <a:gd name="T56" fmla="*/ 4 w 28"/>
                  <a:gd name="T57" fmla="*/ 9 h 32"/>
                  <a:gd name="T58" fmla="*/ 4 w 28"/>
                  <a:gd name="T59" fmla="*/ 9 h 32"/>
                  <a:gd name="T60" fmla="*/ 4 w 28"/>
                  <a:gd name="T61" fmla="*/ 9 h 32"/>
                  <a:gd name="T62" fmla="*/ 4 w 28"/>
                  <a:gd name="T63" fmla="*/ 9 h 32"/>
                  <a:gd name="T64" fmla="*/ 4 w 28"/>
                  <a:gd name="T65" fmla="*/ 9 h 32"/>
                  <a:gd name="T66" fmla="*/ 4 w 28"/>
                  <a:gd name="T67" fmla="*/ 9 h 32"/>
                  <a:gd name="T68" fmla="*/ 20 w 28"/>
                  <a:gd name="T69" fmla="*/ 6 h 32"/>
                  <a:gd name="T70" fmla="*/ 22 w 28"/>
                  <a:gd name="T71" fmla="*/ 8 h 32"/>
                  <a:gd name="T72" fmla="*/ 20 w 28"/>
                  <a:gd name="T73" fmla="*/ 6 h 32"/>
                  <a:gd name="T74" fmla="*/ 18 w 28"/>
                  <a:gd name="T75" fmla="*/ 5 h 32"/>
                  <a:gd name="T76" fmla="*/ 4 w 28"/>
                  <a:gd name="T77" fmla="*/ 8 h 32"/>
                  <a:gd name="T78" fmla="*/ 6 w 28"/>
                  <a:gd name="T79" fmla="*/ 5 h 32"/>
                  <a:gd name="T80" fmla="*/ 8 w 28"/>
                  <a:gd name="T81" fmla="*/ 4 h 32"/>
                  <a:gd name="T82" fmla="*/ 8 w 28"/>
                  <a:gd name="T83" fmla="*/ 4 h 32"/>
                  <a:gd name="T84" fmla="*/ 8 w 28"/>
                  <a:gd name="T85" fmla="*/ 4 h 32"/>
                  <a:gd name="T86" fmla="*/ 8 w 28"/>
                  <a:gd name="T87" fmla="*/ 4 h 32"/>
                  <a:gd name="T88" fmla="*/ 9 w 28"/>
                  <a:gd name="T89" fmla="*/ 4 h 32"/>
                  <a:gd name="T90" fmla="*/ 9 w 28"/>
                  <a:gd name="T91" fmla="*/ 4 h 32"/>
                  <a:gd name="T92" fmla="*/ 9 w 28"/>
                  <a:gd name="T93" fmla="*/ 4 h 32"/>
                  <a:gd name="T94" fmla="*/ 9 w 28"/>
                  <a:gd name="T95" fmla="*/ 4 h 32"/>
                  <a:gd name="T96" fmla="*/ 9 w 28"/>
                  <a:gd name="T97" fmla="*/ 4 h 32"/>
                  <a:gd name="T98" fmla="*/ 9 w 28"/>
                  <a:gd name="T99" fmla="*/ 4 h 32"/>
                  <a:gd name="T100" fmla="*/ 10 w 28"/>
                  <a:gd name="T101" fmla="*/ 4 h 32"/>
                  <a:gd name="T102" fmla="*/ 10 w 28"/>
                  <a:gd name="T103" fmla="*/ 4 h 32"/>
                  <a:gd name="T104" fmla="*/ 10 w 28"/>
                  <a:gd name="T105" fmla="*/ 4 h 32"/>
                  <a:gd name="T106" fmla="*/ 11 w 28"/>
                  <a:gd name="T107" fmla="*/ 4 h 32"/>
                  <a:gd name="T108" fmla="*/ 11 w 28"/>
                  <a:gd name="T109" fmla="*/ 4 h 32"/>
                  <a:gd name="T110" fmla="*/ 11 w 28"/>
                  <a:gd name="T11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32">
                    <a:moveTo>
                      <a:pt x="8" y="29"/>
                    </a:moveTo>
                    <a:cubicBezTo>
                      <a:pt x="8" y="29"/>
                      <a:pt x="8" y="29"/>
                      <a:pt x="8" y="29"/>
                    </a:cubicBezTo>
                    <a:cubicBezTo>
                      <a:pt x="8" y="29"/>
                      <a:pt x="8" y="29"/>
                      <a:pt x="8" y="29"/>
                    </a:cubicBezTo>
                    <a:cubicBezTo>
                      <a:pt x="7" y="29"/>
                      <a:pt x="7" y="28"/>
                      <a:pt x="7" y="28"/>
                    </a:cubicBezTo>
                    <a:cubicBezTo>
                      <a:pt x="7" y="28"/>
                      <a:pt x="7" y="28"/>
                      <a:pt x="7" y="28"/>
                    </a:cubicBezTo>
                    <a:cubicBezTo>
                      <a:pt x="6" y="26"/>
                      <a:pt x="5" y="25"/>
                      <a:pt x="4" y="23"/>
                    </a:cubicBezTo>
                    <a:cubicBezTo>
                      <a:pt x="4" y="23"/>
                      <a:pt x="4" y="23"/>
                      <a:pt x="4" y="23"/>
                    </a:cubicBezTo>
                    <a:cubicBezTo>
                      <a:pt x="2" y="19"/>
                      <a:pt x="0" y="14"/>
                      <a:pt x="0" y="9"/>
                    </a:cubicBezTo>
                    <a:cubicBezTo>
                      <a:pt x="0" y="9"/>
                      <a:pt x="0" y="9"/>
                      <a:pt x="0" y="9"/>
                    </a:cubicBezTo>
                    <a:cubicBezTo>
                      <a:pt x="0" y="9"/>
                      <a:pt x="0" y="9"/>
                      <a:pt x="0" y="9"/>
                    </a:cubicBezTo>
                    <a:cubicBezTo>
                      <a:pt x="0" y="9"/>
                      <a:pt x="0" y="9"/>
                      <a:pt x="0" y="9"/>
                    </a:cubicBezTo>
                    <a:cubicBezTo>
                      <a:pt x="0" y="9"/>
                      <a:pt x="0" y="9"/>
                      <a:pt x="0" y="9"/>
                    </a:cubicBezTo>
                    <a:cubicBezTo>
                      <a:pt x="0" y="6"/>
                      <a:pt x="1" y="3"/>
                      <a:pt x="5" y="1"/>
                    </a:cubicBezTo>
                    <a:cubicBezTo>
                      <a:pt x="5" y="1"/>
                      <a:pt x="5" y="1"/>
                      <a:pt x="5" y="1"/>
                    </a:cubicBezTo>
                    <a:cubicBezTo>
                      <a:pt x="7" y="0"/>
                      <a:pt x="9" y="0"/>
                      <a:pt x="11" y="0"/>
                    </a:cubicBezTo>
                    <a:cubicBezTo>
                      <a:pt x="11" y="0"/>
                      <a:pt x="11" y="0"/>
                      <a:pt x="11" y="0"/>
                    </a:cubicBezTo>
                    <a:cubicBezTo>
                      <a:pt x="15" y="0"/>
                      <a:pt x="19" y="1"/>
                      <a:pt x="22" y="3"/>
                    </a:cubicBezTo>
                    <a:cubicBezTo>
                      <a:pt x="22" y="3"/>
                      <a:pt x="22" y="3"/>
                      <a:pt x="22" y="3"/>
                    </a:cubicBezTo>
                    <a:cubicBezTo>
                      <a:pt x="25" y="5"/>
                      <a:pt x="28" y="7"/>
                      <a:pt x="28" y="11"/>
                    </a:cubicBezTo>
                    <a:cubicBezTo>
                      <a:pt x="28" y="11"/>
                      <a:pt x="28" y="11"/>
                      <a:pt x="28" y="11"/>
                    </a:cubicBezTo>
                    <a:cubicBezTo>
                      <a:pt x="28" y="13"/>
                      <a:pt x="28" y="13"/>
                      <a:pt x="28" y="13"/>
                    </a:cubicBezTo>
                    <a:cubicBezTo>
                      <a:pt x="19" y="13"/>
                      <a:pt x="19" y="13"/>
                      <a:pt x="19" y="13"/>
                    </a:cubicBezTo>
                    <a:cubicBezTo>
                      <a:pt x="20" y="11"/>
                      <a:pt x="20" y="11"/>
                      <a:pt x="20" y="11"/>
                    </a:cubicBezTo>
                    <a:cubicBezTo>
                      <a:pt x="20" y="11"/>
                      <a:pt x="20" y="11"/>
                      <a:pt x="19" y="11"/>
                    </a:cubicBezTo>
                    <a:cubicBezTo>
                      <a:pt x="19" y="11"/>
                      <a:pt x="19" y="11"/>
                      <a:pt x="19" y="11"/>
                    </a:cubicBezTo>
                    <a:cubicBezTo>
                      <a:pt x="19" y="11"/>
                      <a:pt x="19" y="10"/>
                      <a:pt x="18" y="10"/>
                    </a:cubicBezTo>
                    <a:cubicBezTo>
                      <a:pt x="18" y="10"/>
                      <a:pt x="18" y="10"/>
                      <a:pt x="18" y="10"/>
                    </a:cubicBezTo>
                    <a:cubicBezTo>
                      <a:pt x="16" y="9"/>
                      <a:pt x="14" y="8"/>
                      <a:pt x="12" y="8"/>
                    </a:cubicBezTo>
                    <a:cubicBezTo>
                      <a:pt x="12" y="8"/>
                      <a:pt x="12" y="8"/>
                      <a:pt x="12" y="8"/>
                    </a:cubicBezTo>
                    <a:cubicBezTo>
                      <a:pt x="11" y="8"/>
                      <a:pt x="11" y="8"/>
                      <a:pt x="11" y="8"/>
                    </a:cubicBezTo>
                    <a:cubicBezTo>
                      <a:pt x="10" y="8"/>
                      <a:pt x="9" y="8"/>
                      <a:pt x="8" y="8"/>
                    </a:cubicBezTo>
                    <a:cubicBezTo>
                      <a:pt x="8" y="8"/>
                      <a:pt x="8" y="8"/>
                      <a:pt x="8" y="8"/>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11"/>
                      <a:pt x="10" y="16"/>
                      <a:pt x="11" y="19"/>
                    </a:cubicBezTo>
                    <a:cubicBezTo>
                      <a:pt x="11" y="19"/>
                      <a:pt x="11" y="19"/>
                      <a:pt x="11" y="19"/>
                    </a:cubicBezTo>
                    <a:cubicBezTo>
                      <a:pt x="12" y="21"/>
                      <a:pt x="13" y="23"/>
                      <a:pt x="14" y="24"/>
                    </a:cubicBezTo>
                    <a:cubicBezTo>
                      <a:pt x="14" y="24"/>
                      <a:pt x="14" y="24"/>
                      <a:pt x="14" y="24"/>
                    </a:cubicBezTo>
                    <a:cubicBezTo>
                      <a:pt x="14" y="24"/>
                      <a:pt x="14" y="25"/>
                      <a:pt x="15" y="25"/>
                    </a:cubicBezTo>
                    <a:cubicBezTo>
                      <a:pt x="15" y="25"/>
                      <a:pt x="15" y="25"/>
                      <a:pt x="15" y="25"/>
                    </a:cubicBezTo>
                    <a:cubicBezTo>
                      <a:pt x="15" y="26"/>
                      <a:pt x="15" y="26"/>
                      <a:pt x="15" y="26"/>
                    </a:cubicBezTo>
                    <a:cubicBezTo>
                      <a:pt x="15" y="27"/>
                      <a:pt x="15" y="27"/>
                      <a:pt x="15" y="27"/>
                    </a:cubicBezTo>
                    <a:cubicBezTo>
                      <a:pt x="15" y="28"/>
                      <a:pt x="15" y="28"/>
                      <a:pt x="15" y="28"/>
                    </a:cubicBezTo>
                    <a:cubicBezTo>
                      <a:pt x="8" y="32"/>
                      <a:pt x="8" y="32"/>
                      <a:pt x="8" y="32"/>
                    </a:cubicBezTo>
                    <a:cubicBezTo>
                      <a:pt x="8" y="29"/>
                      <a:pt x="8" y="29"/>
                      <a:pt x="8" y="29"/>
                    </a:cubicBezTo>
                    <a:close/>
                    <a:moveTo>
                      <a:pt x="10" y="26"/>
                    </a:moveTo>
                    <a:cubicBezTo>
                      <a:pt x="10" y="26"/>
                      <a:pt x="10" y="26"/>
                      <a:pt x="10" y="26"/>
                    </a:cubicBezTo>
                    <a:cubicBezTo>
                      <a:pt x="10" y="26"/>
                      <a:pt x="10" y="26"/>
                      <a:pt x="10" y="26"/>
                    </a:cubicBezTo>
                    <a:cubicBezTo>
                      <a:pt x="10" y="26"/>
                      <a:pt x="10" y="26"/>
                      <a:pt x="10" y="26"/>
                    </a:cubicBezTo>
                    <a:cubicBezTo>
                      <a:pt x="10" y="24"/>
                      <a:pt x="9" y="23"/>
                      <a:pt x="8" y="21"/>
                    </a:cubicBezTo>
                    <a:cubicBezTo>
                      <a:pt x="8" y="21"/>
                      <a:pt x="8" y="21"/>
                      <a:pt x="8" y="21"/>
                    </a:cubicBezTo>
                    <a:cubicBezTo>
                      <a:pt x="7" y="20"/>
                      <a:pt x="7" y="19"/>
                      <a:pt x="6" y="17"/>
                    </a:cubicBezTo>
                    <a:cubicBezTo>
                      <a:pt x="6" y="17"/>
                      <a:pt x="6" y="17"/>
                      <a:pt x="6" y="17"/>
                    </a:cubicBezTo>
                    <a:cubicBezTo>
                      <a:pt x="8" y="21"/>
                      <a:pt x="9" y="24"/>
                      <a:pt x="10" y="26"/>
                    </a:cubicBezTo>
                    <a:close/>
                    <a:moveTo>
                      <a:pt x="4" y="9"/>
                    </a:move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2" y="9"/>
                      <a:pt x="2" y="9"/>
                      <a:pt x="2" y="9"/>
                    </a:cubicBezTo>
                    <a:cubicBezTo>
                      <a:pt x="4" y="9"/>
                      <a:pt x="4" y="9"/>
                      <a:pt x="4" y="9"/>
                    </a:cubicBezTo>
                    <a:cubicBezTo>
                      <a:pt x="4" y="9"/>
                      <a:pt x="4" y="9"/>
                      <a:pt x="4" y="9"/>
                    </a:cubicBezTo>
                    <a:close/>
                    <a:moveTo>
                      <a:pt x="20" y="6"/>
                    </a:moveTo>
                    <a:cubicBezTo>
                      <a:pt x="21" y="7"/>
                      <a:pt x="21" y="7"/>
                      <a:pt x="22" y="8"/>
                    </a:cubicBezTo>
                    <a:cubicBezTo>
                      <a:pt x="22" y="8"/>
                      <a:pt x="22" y="8"/>
                      <a:pt x="22" y="8"/>
                    </a:cubicBezTo>
                    <a:cubicBezTo>
                      <a:pt x="21" y="7"/>
                      <a:pt x="21" y="7"/>
                      <a:pt x="20" y="6"/>
                    </a:cubicBezTo>
                    <a:cubicBezTo>
                      <a:pt x="20" y="6"/>
                      <a:pt x="20" y="6"/>
                      <a:pt x="20" y="6"/>
                    </a:cubicBezTo>
                    <a:cubicBezTo>
                      <a:pt x="19" y="6"/>
                      <a:pt x="19" y="6"/>
                      <a:pt x="18" y="5"/>
                    </a:cubicBezTo>
                    <a:cubicBezTo>
                      <a:pt x="18" y="5"/>
                      <a:pt x="18" y="5"/>
                      <a:pt x="18" y="5"/>
                    </a:cubicBezTo>
                    <a:cubicBezTo>
                      <a:pt x="19" y="6"/>
                      <a:pt x="19" y="6"/>
                      <a:pt x="20" y="6"/>
                    </a:cubicBezTo>
                    <a:close/>
                    <a:moveTo>
                      <a:pt x="4" y="8"/>
                    </a:moveTo>
                    <a:cubicBezTo>
                      <a:pt x="5" y="7"/>
                      <a:pt x="5" y="6"/>
                      <a:pt x="6" y="5"/>
                    </a:cubicBezTo>
                    <a:cubicBezTo>
                      <a:pt x="6" y="5"/>
                      <a:pt x="6" y="5"/>
                      <a:pt x="6" y="5"/>
                    </a:cubicBezTo>
                    <a:cubicBezTo>
                      <a:pt x="5" y="6"/>
                      <a:pt x="5" y="7"/>
                      <a:pt x="4" y="8"/>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10" y="4"/>
                    </a:moveTo>
                    <a:cubicBezTo>
                      <a:pt x="10" y="4"/>
                      <a:pt x="10" y="4"/>
                      <a:pt x="10" y="4"/>
                    </a:cubicBezTo>
                    <a:cubicBezTo>
                      <a:pt x="10" y="4"/>
                      <a:pt x="10" y="4"/>
                      <a:pt x="10" y="4"/>
                    </a:cubicBezTo>
                    <a:cubicBezTo>
                      <a:pt x="10" y="4"/>
                      <a:pt x="10" y="4"/>
                      <a:pt x="10" y="4"/>
                    </a:cubicBezTo>
                    <a:close/>
                    <a:moveTo>
                      <a:pt x="10" y="4"/>
                    </a:moveTo>
                    <a:cubicBezTo>
                      <a:pt x="10"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0"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5" name="Freeform 3753"/>
              <p:cNvSpPr/>
              <p:nvPr/>
            </p:nvSpPr>
            <p:spPr bwMode="auto">
              <a:xfrm>
                <a:off x="5251484" y="2989389"/>
                <a:ext cx="50301" cy="65392"/>
              </a:xfrm>
              <a:custGeom>
                <a:avLst/>
                <a:gdLst>
                  <a:gd name="T0" fmla="*/ 0 w 10"/>
                  <a:gd name="T1" fmla="*/ 3 h 13"/>
                  <a:gd name="T2" fmla="*/ 5 w 10"/>
                  <a:gd name="T3" fmla="*/ 0 h 13"/>
                  <a:gd name="T4" fmla="*/ 10 w 10"/>
                  <a:gd name="T5" fmla="*/ 10 h 13"/>
                  <a:gd name="T6" fmla="*/ 7 w 10"/>
                  <a:gd name="T7" fmla="*/ 13 h 13"/>
                  <a:gd name="T8" fmla="*/ 0 w 10"/>
                  <a:gd name="T9" fmla="*/ 3 h 13"/>
                  <a:gd name="T10" fmla="*/ 0 w 10"/>
                  <a:gd name="T11" fmla="*/ 3 h 13"/>
                </a:gdLst>
                <a:ahLst/>
                <a:cxnLst>
                  <a:cxn ang="0">
                    <a:pos x="T0" y="T1"/>
                  </a:cxn>
                  <a:cxn ang="0">
                    <a:pos x="T2" y="T3"/>
                  </a:cxn>
                  <a:cxn ang="0">
                    <a:pos x="T4" y="T5"/>
                  </a:cxn>
                  <a:cxn ang="0">
                    <a:pos x="T6" y="T7"/>
                  </a:cxn>
                  <a:cxn ang="0">
                    <a:pos x="T8" y="T9"/>
                  </a:cxn>
                  <a:cxn ang="0">
                    <a:pos x="T10" y="T11"/>
                  </a:cxn>
                </a:cxnLst>
                <a:rect l="0" t="0" r="r" b="b"/>
                <a:pathLst>
                  <a:path w="10" h="13">
                    <a:moveTo>
                      <a:pt x="0" y="3"/>
                    </a:moveTo>
                    <a:lnTo>
                      <a:pt x="5" y="0"/>
                    </a:lnTo>
                    <a:lnTo>
                      <a:pt x="10" y="10"/>
                    </a:lnTo>
                    <a:lnTo>
                      <a:pt x="7" y="1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3754"/>
              <p:cNvSpPr/>
              <p:nvPr/>
            </p:nvSpPr>
            <p:spPr bwMode="auto">
              <a:xfrm>
                <a:off x="5236395" y="2979329"/>
                <a:ext cx="85513" cy="85513"/>
              </a:xfrm>
              <a:custGeom>
                <a:avLst/>
                <a:gdLst>
                  <a:gd name="T0" fmla="*/ 2 w 17"/>
                  <a:gd name="T1" fmla="*/ 6 h 17"/>
                  <a:gd name="T2" fmla="*/ 3 w 17"/>
                  <a:gd name="T3" fmla="*/ 5 h 17"/>
                  <a:gd name="T4" fmla="*/ 5 w 17"/>
                  <a:gd name="T5" fmla="*/ 6 h 17"/>
                  <a:gd name="T6" fmla="*/ 3 w 17"/>
                  <a:gd name="T7" fmla="*/ 5 h 17"/>
                  <a:gd name="T8" fmla="*/ 2 w 17"/>
                  <a:gd name="T9" fmla="*/ 6 h 17"/>
                  <a:gd name="T10" fmla="*/ 0 w 17"/>
                  <a:gd name="T11" fmla="*/ 4 h 17"/>
                  <a:gd name="T12" fmla="*/ 8 w 17"/>
                  <a:gd name="T13" fmla="*/ 0 h 17"/>
                  <a:gd name="T14" fmla="*/ 17 w 17"/>
                  <a:gd name="T15" fmla="*/ 13 h 17"/>
                  <a:gd name="T16" fmla="*/ 9 w 17"/>
                  <a:gd name="T17" fmla="*/ 17 h 17"/>
                  <a:gd name="T18" fmla="*/ 2 w 17"/>
                  <a:gd name="T19" fmla="*/ 6 h 17"/>
                  <a:gd name="T20" fmla="*/ 2 w 17"/>
                  <a:gd name="T2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2" y="6"/>
                    </a:moveTo>
                    <a:lnTo>
                      <a:pt x="3" y="5"/>
                    </a:lnTo>
                    <a:lnTo>
                      <a:pt x="5" y="6"/>
                    </a:lnTo>
                    <a:lnTo>
                      <a:pt x="3" y="5"/>
                    </a:lnTo>
                    <a:lnTo>
                      <a:pt x="2" y="6"/>
                    </a:lnTo>
                    <a:lnTo>
                      <a:pt x="0" y="4"/>
                    </a:lnTo>
                    <a:lnTo>
                      <a:pt x="8" y="0"/>
                    </a:lnTo>
                    <a:lnTo>
                      <a:pt x="17" y="13"/>
                    </a:lnTo>
                    <a:lnTo>
                      <a:pt x="9" y="17"/>
                    </a:lnTo>
                    <a:lnTo>
                      <a:pt x="2" y="6"/>
                    </a:lnTo>
                    <a:lnTo>
                      <a:pt x="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Freeform 3755"/>
              <p:cNvSpPr>
                <a:spLocks noEditPoints="1"/>
              </p:cNvSpPr>
              <p:nvPr/>
            </p:nvSpPr>
            <p:spPr bwMode="auto">
              <a:xfrm>
                <a:off x="5221303" y="3019570"/>
                <a:ext cx="171022" cy="115693"/>
              </a:xfrm>
              <a:custGeom>
                <a:avLst/>
                <a:gdLst>
                  <a:gd name="T0" fmla="*/ 9 w 31"/>
                  <a:gd name="T1" fmla="*/ 21 h 21"/>
                  <a:gd name="T2" fmla="*/ 0 w 31"/>
                  <a:gd name="T3" fmla="*/ 14 h 21"/>
                  <a:gd name="T4" fmla="*/ 0 w 31"/>
                  <a:gd name="T5" fmla="*/ 14 h 21"/>
                  <a:gd name="T6" fmla="*/ 4 w 31"/>
                  <a:gd name="T7" fmla="*/ 12 h 21"/>
                  <a:gd name="T8" fmla="*/ 6 w 31"/>
                  <a:gd name="T9" fmla="*/ 15 h 21"/>
                  <a:gd name="T10" fmla="*/ 6 w 31"/>
                  <a:gd name="T11" fmla="*/ 15 h 21"/>
                  <a:gd name="T12" fmla="*/ 9 w 31"/>
                  <a:gd name="T13" fmla="*/ 17 h 21"/>
                  <a:gd name="T14" fmla="*/ 9 w 31"/>
                  <a:gd name="T15" fmla="*/ 17 h 21"/>
                  <a:gd name="T16" fmla="*/ 10 w 31"/>
                  <a:gd name="T17" fmla="*/ 17 h 21"/>
                  <a:gd name="T18" fmla="*/ 10 w 31"/>
                  <a:gd name="T19" fmla="*/ 17 h 21"/>
                  <a:gd name="T20" fmla="*/ 12 w 31"/>
                  <a:gd name="T21" fmla="*/ 11 h 21"/>
                  <a:gd name="T22" fmla="*/ 12 w 31"/>
                  <a:gd name="T23" fmla="*/ 11 h 21"/>
                  <a:gd name="T24" fmla="*/ 12 w 31"/>
                  <a:gd name="T25" fmla="*/ 8 h 21"/>
                  <a:gd name="T26" fmla="*/ 12 w 31"/>
                  <a:gd name="T27" fmla="*/ 8 h 21"/>
                  <a:gd name="T28" fmla="*/ 11 w 31"/>
                  <a:gd name="T29" fmla="*/ 4 h 21"/>
                  <a:gd name="T30" fmla="*/ 15 w 31"/>
                  <a:gd name="T31" fmla="*/ 5 h 21"/>
                  <a:gd name="T32" fmla="*/ 18 w 31"/>
                  <a:gd name="T33" fmla="*/ 7 h 21"/>
                  <a:gd name="T34" fmla="*/ 18 w 31"/>
                  <a:gd name="T35" fmla="*/ 7 h 21"/>
                  <a:gd name="T36" fmla="*/ 24 w 31"/>
                  <a:gd name="T37" fmla="*/ 8 h 21"/>
                  <a:gd name="T38" fmla="*/ 24 w 31"/>
                  <a:gd name="T39" fmla="*/ 8 h 21"/>
                  <a:gd name="T40" fmla="*/ 26 w 31"/>
                  <a:gd name="T41" fmla="*/ 8 h 21"/>
                  <a:gd name="T42" fmla="*/ 26 w 31"/>
                  <a:gd name="T43" fmla="*/ 8 h 21"/>
                  <a:gd name="T44" fmla="*/ 27 w 31"/>
                  <a:gd name="T45" fmla="*/ 4 h 21"/>
                  <a:gd name="T46" fmla="*/ 27 w 31"/>
                  <a:gd name="T47" fmla="*/ 4 h 21"/>
                  <a:gd name="T48" fmla="*/ 26 w 31"/>
                  <a:gd name="T49" fmla="*/ 0 h 21"/>
                  <a:gd name="T50" fmla="*/ 26 w 31"/>
                  <a:gd name="T51" fmla="*/ 0 h 21"/>
                  <a:gd name="T52" fmla="*/ 30 w 31"/>
                  <a:gd name="T53" fmla="*/ 0 h 21"/>
                  <a:gd name="T54" fmla="*/ 31 w 31"/>
                  <a:gd name="T55" fmla="*/ 4 h 21"/>
                  <a:gd name="T56" fmla="*/ 31 w 31"/>
                  <a:gd name="T57" fmla="*/ 4 h 21"/>
                  <a:gd name="T58" fmla="*/ 28 w 31"/>
                  <a:gd name="T59" fmla="*/ 11 h 21"/>
                  <a:gd name="T60" fmla="*/ 28 w 31"/>
                  <a:gd name="T61" fmla="*/ 11 h 21"/>
                  <a:gd name="T62" fmla="*/ 24 w 31"/>
                  <a:gd name="T63" fmla="*/ 12 h 21"/>
                  <a:gd name="T64" fmla="*/ 24 w 31"/>
                  <a:gd name="T65" fmla="*/ 12 h 21"/>
                  <a:gd name="T66" fmla="*/ 16 w 31"/>
                  <a:gd name="T67" fmla="*/ 10 h 21"/>
                  <a:gd name="T68" fmla="*/ 16 w 31"/>
                  <a:gd name="T69" fmla="*/ 10 h 21"/>
                  <a:gd name="T70" fmla="*/ 16 w 31"/>
                  <a:gd name="T71" fmla="*/ 11 h 21"/>
                  <a:gd name="T72" fmla="*/ 16 w 31"/>
                  <a:gd name="T73" fmla="*/ 11 h 21"/>
                  <a:gd name="T74" fmla="*/ 12 w 31"/>
                  <a:gd name="T75" fmla="*/ 20 h 21"/>
                  <a:gd name="T76" fmla="*/ 12 w 31"/>
                  <a:gd name="T77" fmla="*/ 20 h 21"/>
                  <a:gd name="T78" fmla="*/ 9 w 31"/>
                  <a:gd name="T79" fmla="*/ 21 h 21"/>
                  <a:gd name="T80" fmla="*/ 9 w 31"/>
                  <a:gd name="T81" fmla="*/ 21 h 21"/>
                  <a:gd name="T82" fmla="*/ 9 w 31"/>
                  <a:gd name="T83" fmla="*/ 21 h 21"/>
                  <a:gd name="T84" fmla="*/ 0 w 31"/>
                  <a:gd name="T85" fmla="*/ 14 h 21"/>
                  <a:gd name="T86" fmla="*/ 0 w 31"/>
                  <a:gd name="T87" fmla="*/ 14 h 21"/>
                  <a:gd name="T88" fmla="*/ 0 w 31"/>
                  <a:gd name="T89" fmla="*/ 14 h 21"/>
                  <a:gd name="T90" fmla="*/ 0 w 31"/>
                  <a:gd name="T91" fmla="*/ 14 h 21"/>
                  <a:gd name="T92" fmla="*/ 0 w 31"/>
                  <a:gd name="T9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21">
                    <a:moveTo>
                      <a:pt x="9" y="21"/>
                    </a:moveTo>
                    <a:cubicBezTo>
                      <a:pt x="3" y="20"/>
                      <a:pt x="1" y="14"/>
                      <a:pt x="0" y="14"/>
                    </a:cubicBezTo>
                    <a:cubicBezTo>
                      <a:pt x="0" y="14"/>
                      <a:pt x="0" y="14"/>
                      <a:pt x="0" y="14"/>
                    </a:cubicBezTo>
                    <a:cubicBezTo>
                      <a:pt x="4" y="12"/>
                      <a:pt x="4" y="12"/>
                      <a:pt x="4" y="12"/>
                    </a:cubicBezTo>
                    <a:cubicBezTo>
                      <a:pt x="4" y="12"/>
                      <a:pt x="4" y="13"/>
                      <a:pt x="6" y="15"/>
                    </a:cubicBezTo>
                    <a:cubicBezTo>
                      <a:pt x="6" y="15"/>
                      <a:pt x="6" y="15"/>
                      <a:pt x="6" y="15"/>
                    </a:cubicBezTo>
                    <a:cubicBezTo>
                      <a:pt x="7" y="16"/>
                      <a:pt x="8" y="17"/>
                      <a:pt x="9" y="17"/>
                    </a:cubicBezTo>
                    <a:cubicBezTo>
                      <a:pt x="9" y="17"/>
                      <a:pt x="9" y="17"/>
                      <a:pt x="9" y="17"/>
                    </a:cubicBezTo>
                    <a:cubicBezTo>
                      <a:pt x="9" y="17"/>
                      <a:pt x="9" y="17"/>
                      <a:pt x="10" y="17"/>
                    </a:cubicBezTo>
                    <a:cubicBezTo>
                      <a:pt x="10" y="17"/>
                      <a:pt x="10" y="17"/>
                      <a:pt x="10" y="17"/>
                    </a:cubicBezTo>
                    <a:cubicBezTo>
                      <a:pt x="11" y="16"/>
                      <a:pt x="12" y="13"/>
                      <a:pt x="12" y="11"/>
                    </a:cubicBezTo>
                    <a:cubicBezTo>
                      <a:pt x="12" y="11"/>
                      <a:pt x="12" y="11"/>
                      <a:pt x="12" y="11"/>
                    </a:cubicBezTo>
                    <a:cubicBezTo>
                      <a:pt x="12" y="9"/>
                      <a:pt x="12" y="8"/>
                      <a:pt x="12" y="8"/>
                    </a:cubicBezTo>
                    <a:cubicBezTo>
                      <a:pt x="12" y="8"/>
                      <a:pt x="12" y="8"/>
                      <a:pt x="12" y="8"/>
                    </a:cubicBezTo>
                    <a:cubicBezTo>
                      <a:pt x="11" y="4"/>
                      <a:pt x="11" y="4"/>
                      <a:pt x="11" y="4"/>
                    </a:cubicBezTo>
                    <a:cubicBezTo>
                      <a:pt x="15" y="5"/>
                      <a:pt x="15" y="5"/>
                      <a:pt x="15" y="5"/>
                    </a:cubicBezTo>
                    <a:cubicBezTo>
                      <a:pt x="15" y="5"/>
                      <a:pt x="16" y="6"/>
                      <a:pt x="18" y="7"/>
                    </a:cubicBezTo>
                    <a:cubicBezTo>
                      <a:pt x="18" y="7"/>
                      <a:pt x="18" y="7"/>
                      <a:pt x="18" y="7"/>
                    </a:cubicBezTo>
                    <a:cubicBezTo>
                      <a:pt x="20" y="8"/>
                      <a:pt x="23" y="8"/>
                      <a:pt x="24" y="8"/>
                    </a:cubicBezTo>
                    <a:cubicBezTo>
                      <a:pt x="24" y="8"/>
                      <a:pt x="24" y="8"/>
                      <a:pt x="24" y="8"/>
                    </a:cubicBezTo>
                    <a:cubicBezTo>
                      <a:pt x="25" y="8"/>
                      <a:pt x="26" y="8"/>
                      <a:pt x="26" y="8"/>
                    </a:cubicBezTo>
                    <a:cubicBezTo>
                      <a:pt x="26" y="8"/>
                      <a:pt x="26" y="8"/>
                      <a:pt x="26" y="8"/>
                    </a:cubicBezTo>
                    <a:cubicBezTo>
                      <a:pt x="26" y="8"/>
                      <a:pt x="27" y="6"/>
                      <a:pt x="27" y="4"/>
                    </a:cubicBezTo>
                    <a:cubicBezTo>
                      <a:pt x="27" y="4"/>
                      <a:pt x="27" y="4"/>
                      <a:pt x="27" y="4"/>
                    </a:cubicBezTo>
                    <a:cubicBezTo>
                      <a:pt x="27" y="2"/>
                      <a:pt x="26" y="0"/>
                      <a:pt x="26" y="0"/>
                    </a:cubicBezTo>
                    <a:cubicBezTo>
                      <a:pt x="26" y="0"/>
                      <a:pt x="26" y="0"/>
                      <a:pt x="26" y="0"/>
                    </a:cubicBezTo>
                    <a:cubicBezTo>
                      <a:pt x="30" y="0"/>
                      <a:pt x="30" y="0"/>
                      <a:pt x="30" y="0"/>
                    </a:cubicBezTo>
                    <a:cubicBezTo>
                      <a:pt x="30" y="0"/>
                      <a:pt x="31" y="2"/>
                      <a:pt x="31" y="4"/>
                    </a:cubicBezTo>
                    <a:cubicBezTo>
                      <a:pt x="31" y="4"/>
                      <a:pt x="31" y="4"/>
                      <a:pt x="31" y="4"/>
                    </a:cubicBezTo>
                    <a:cubicBezTo>
                      <a:pt x="31" y="6"/>
                      <a:pt x="30" y="9"/>
                      <a:pt x="28" y="11"/>
                    </a:cubicBezTo>
                    <a:cubicBezTo>
                      <a:pt x="28" y="11"/>
                      <a:pt x="28" y="11"/>
                      <a:pt x="28" y="11"/>
                    </a:cubicBezTo>
                    <a:cubicBezTo>
                      <a:pt x="27" y="12"/>
                      <a:pt x="26" y="12"/>
                      <a:pt x="24" y="12"/>
                    </a:cubicBezTo>
                    <a:cubicBezTo>
                      <a:pt x="24" y="12"/>
                      <a:pt x="24" y="12"/>
                      <a:pt x="24" y="12"/>
                    </a:cubicBezTo>
                    <a:cubicBezTo>
                      <a:pt x="22" y="12"/>
                      <a:pt x="18" y="11"/>
                      <a:pt x="16" y="10"/>
                    </a:cubicBezTo>
                    <a:cubicBezTo>
                      <a:pt x="16" y="10"/>
                      <a:pt x="16" y="10"/>
                      <a:pt x="16" y="10"/>
                    </a:cubicBezTo>
                    <a:cubicBezTo>
                      <a:pt x="16" y="10"/>
                      <a:pt x="16" y="11"/>
                      <a:pt x="16" y="11"/>
                    </a:cubicBezTo>
                    <a:cubicBezTo>
                      <a:pt x="16" y="11"/>
                      <a:pt x="16" y="11"/>
                      <a:pt x="16" y="11"/>
                    </a:cubicBezTo>
                    <a:cubicBezTo>
                      <a:pt x="16" y="13"/>
                      <a:pt x="16" y="18"/>
                      <a:pt x="12" y="20"/>
                    </a:cubicBezTo>
                    <a:cubicBezTo>
                      <a:pt x="12" y="20"/>
                      <a:pt x="12" y="20"/>
                      <a:pt x="12" y="20"/>
                    </a:cubicBezTo>
                    <a:cubicBezTo>
                      <a:pt x="11" y="20"/>
                      <a:pt x="10" y="21"/>
                      <a:pt x="9" y="21"/>
                    </a:cubicBezTo>
                    <a:cubicBezTo>
                      <a:pt x="9" y="21"/>
                      <a:pt x="9" y="21"/>
                      <a:pt x="9" y="21"/>
                    </a:cubicBezTo>
                    <a:cubicBezTo>
                      <a:pt x="9" y="21"/>
                      <a:pt x="9" y="21"/>
                      <a:pt x="9" y="21"/>
                    </a:cubicBezTo>
                    <a:close/>
                    <a:moveTo>
                      <a:pt x="0" y="14"/>
                    </a:moveTo>
                    <a:cubicBezTo>
                      <a:pt x="0" y="14"/>
                      <a:pt x="0" y="14"/>
                      <a:pt x="0" y="14"/>
                    </a:cubicBezTo>
                    <a:cubicBezTo>
                      <a:pt x="0" y="14"/>
                      <a:pt x="0" y="14"/>
                      <a:pt x="0" y="14"/>
                    </a:cubicBezTo>
                    <a:cubicBezTo>
                      <a:pt x="0" y="14"/>
                      <a:pt x="0" y="14"/>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Freeform 3756"/>
              <p:cNvSpPr>
                <a:spLocks noEditPoints="1"/>
              </p:cNvSpPr>
              <p:nvPr/>
            </p:nvSpPr>
            <p:spPr bwMode="auto">
              <a:xfrm>
                <a:off x="5196155" y="3004481"/>
                <a:ext cx="206234" cy="145873"/>
              </a:xfrm>
              <a:custGeom>
                <a:avLst/>
                <a:gdLst>
                  <a:gd name="T0" fmla="*/ 13 w 37"/>
                  <a:gd name="T1" fmla="*/ 26 h 26"/>
                  <a:gd name="T2" fmla="*/ 2 w 37"/>
                  <a:gd name="T3" fmla="*/ 20 h 26"/>
                  <a:gd name="T4" fmla="*/ 2 w 37"/>
                  <a:gd name="T5" fmla="*/ 16 h 26"/>
                  <a:gd name="T6" fmla="*/ 7 w 37"/>
                  <a:gd name="T7" fmla="*/ 13 h 26"/>
                  <a:gd name="T8" fmla="*/ 9 w 37"/>
                  <a:gd name="T9" fmla="*/ 14 h 26"/>
                  <a:gd name="T10" fmla="*/ 10 w 37"/>
                  <a:gd name="T11" fmla="*/ 14 h 26"/>
                  <a:gd name="T12" fmla="*/ 10 w 37"/>
                  <a:gd name="T13" fmla="*/ 14 h 26"/>
                  <a:gd name="T14" fmla="*/ 10 w 37"/>
                  <a:gd name="T15" fmla="*/ 15 h 26"/>
                  <a:gd name="T16" fmla="*/ 11 w 37"/>
                  <a:gd name="T17" fmla="*/ 16 h 26"/>
                  <a:gd name="T18" fmla="*/ 13 w 37"/>
                  <a:gd name="T19" fmla="*/ 18 h 26"/>
                  <a:gd name="T20" fmla="*/ 13 w 37"/>
                  <a:gd name="T21" fmla="*/ 18 h 26"/>
                  <a:gd name="T22" fmla="*/ 14 w 37"/>
                  <a:gd name="T23" fmla="*/ 14 h 26"/>
                  <a:gd name="T24" fmla="*/ 14 w 37"/>
                  <a:gd name="T25" fmla="*/ 13 h 26"/>
                  <a:gd name="T26" fmla="*/ 12 w 37"/>
                  <a:gd name="T27" fmla="*/ 3 h 26"/>
                  <a:gd name="T28" fmla="*/ 19 w 37"/>
                  <a:gd name="T29" fmla="*/ 7 h 26"/>
                  <a:gd name="T30" fmla="*/ 19 w 37"/>
                  <a:gd name="T31" fmla="*/ 7 h 26"/>
                  <a:gd name="T32" fmla="*/ 19 w 37"/>
                  <a:gd name="T33" fmla="*/ 7 h 26"/>
                  <a:gd name="T34" fmla="*/ 20 w 37"/>
                  <a:gd name="T35" fmla="*/ 7 h 26"/>
                  <a:gd name="T36" fmla="*/ 23 w 37"/>
                  <a:gd name="T37" fmla="*/ 8 h 26"/>
                  <a:gd name="T38" fmla="*/ 28 w 37"/>
                  <a:gd name="T39" fmla="*/ 9 h 26"/>
                  <a:gd name="T40" fmla="*/ 28 w 37"/>
                  <a:gd name="T41" fmla="*/ 9 h 26"/>
                  <a:gd name="T42" fmla="*/ 29 w 37"/>
                  <a:gd name="T43" fmla="*/ 7 h 26"/>
                  <a:gd name="T44" fmla="*/ 28 w 37"/>
                  <a:gd name="T45" fmla="*/ 4 h 26"/>
                  <a:gd name="T46" fmla="*/ 36 w 37"/>
                  <a:gd name="T47" fmla="*/ 2 h 26"/>
                  <a:gd name="T48" fmla="*/ 34 w 37"/>
                  <a:gd name="T49" fmla="*/ 15 h 26"/>
                  <a:gd name="T50" fmla="*/ 28 w 37"/>
                  <a:gd name="T51" fmla="*/ 17 h 26"/>
                  <a:gd name="T52" fmla="*/ 17 w 37"/>
                  <a:gd name="T53" fmla="*/ 25 h 26"/>
                  <a:gd name="T54" fmla="*/ 13 w 37"/>
                  <a:gd name="T55" fmla="*/ 26 h 26"/>
                  <a:gd name="T56" fmla="*/ 14 w 37"/>
                  <a:gd name="T57" fmla="*/ 22 h 26"/>
                  <a:gd name="T58" fmla="*/ 14 w 37"/>
                  <a:gd name="T59" fmla="*/ 22 h 26"/>
                  <a:gd name="T60" fmla="*/ 14 w 37"/>
                  <a:gd name="T61" fmla="*/ 22 h 26"/>
                  <a:gd name="T62" fmla="*/ 14 w 37"/>
                  <a:gd name="T63" fmla="*/ 22 h 26"/>
                  <a:gd name="T64" fmla="*/ 15 w 37"/>
                  <a:gd name="T65" fmla="*/ 21 h 26"/>
                  <a:gd name="T66" fmla="*/ 8 w 37"/>
                  <a:gd name="T67" fmla="*/ 19 h 26"/>
                  <a:gd name="T68" fmla="*/ 8 w 37"/>
                  <a:gd name="T69" fmla="*/ 19 h 26"/>
                  <a:gd name="T70" fmla="*/ 7 w 37"/>
                  <a:gd name="T71" fmla="*/ 18 h 26"/>
                  <a:gd name="T72" fmla="*/ 13 w 37"/>
                  <a:gd name="T73" fmla="*/ 18 h 26"/>
                  <a:gd name="T74" fmla="*/ 18 w 37"/>
                  <a:gd name="T75" fmla="*/ 17 h 26"/>
                  <a:gd name="T76" fmla="*/ 18 w 37"/>
                  <a:gd name="T77" fmla="*/ 17 h 26"/>
                  <a:gd name="T78" fmla="*/ 30 w 37"/>
                  <a:gd name="T79" fmla="*/ 13 h 26"/>
                  <a:gd name="T80" fmla="*/ 30 w 37"/>
                  <a:gd name="T81" fmla="*/ 13 h 26"/>
                  <a:gd name="T82" fmla="*/ 25 w 37"/>
                  <a:gd name="T83" fmla="*/ 13 h 26"/>
                  <a:gd name="T84" fmla="*/ 22 w 37"/>
                  <a:gd name="T85" fmla="*/ 12 h 26"/>
                  <a:gd name="T86" fmla="*/ 21 w 37"/>
                  <a:gd name="T87" fmla="*/ 11 h 26"/>
                  <a:gd name="T88" fmla="*/ 31 w 37"/>
                  <a:gd name="T89" fmla="*/ 13 h 26"/>
                  <a:gd name="T90" fmla="*/ 31 w 37"/>
                  <a:gd name="T91" fmla="*/ 13 h 26"/>
                  <a:gd name="T92" fmla="*/ 31 w 37"/>
                  <a:gd name="T93" fmla="*/ 13 h 26"/>
                  <a:gd name="T94" fmla="*/ 32 w 37"/>
                  <a:gd name="T95" fmla="*/ 12 h 26"/>
                  <a:gd name="T96" fmla="*/ 31 w 37"/>
                  <a:gd name="T97" fmla="*/ 12 h 26"/>
                  <a:gd name="T98" fmla="*/ 18 w 37"/>
                  <a:gd name="T99" fmla="*/ 12 h 26"/>
                  <a:gd name="T100" fmla="*/ 18 w 37"/>
                  <a:gd name="T101" fmla="*/ 10 h 26"/>
                  <a:gd name="T102" fmla="*/ 18 w 37"/>
                  <a:gd name="T103" fmla="*/ 10 h 26"/>
                  <a:gd name="T104" fmla="*/ 18 w 37"/>
                  <a:gd name="T105" fmla="*/ 10 h 26"/>
                  <a:gd name="T106" fmla="*/ 33 w 37"/>
                  <a:gd name="T107" fmla="*/ 7 h 26"/>
                  <a:gd name="T108" fmla="*/ 32 w 37"/>
                  <a:gd name="T109"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 h="26">
                    <a:moveTo>
                      <a:pt x="13" y="26"/>
                    </a:moveTo>
                    <a:cubicBezTo>
                      <a:pt x="13" y="24"/>
                      <a:pt x="13" y="24"/>
                      <a:pt x="13" y="24"/>
                    </a:cubicBezTo>
                    <a:cubicBezTo>
                      <a:pt x="13" y="26"/>
                      <a:pt x="13" y="26"/>
                      <a:pt x="13" y="26"/>
                    </a:cubicBezTo>
                    <a:cubicBezTo>
                      <a:pt x="8" y="25"/>
                      <a:pt x="5" y="22"/>
                      <a:pt x="4" y="19"/>
                    </a:cubicBezTo>
                    <a:cubicBezTo>
                      <a:pt x="4" y="19"/>
                      <a:pt x="4" y="19"/>
                      <a:pt x="4" y="19"/>
                    </a:cubicBezTo>
                    <a:cubicBezTo>
                      <a:pt x="2" y="20"/>
                      <a:pt x="2" y="20"/>
                      <a:pt x="2" y="20"/>
                    </a:cubicBezTo>
                    <a:cubicBezTo>
                      <a:pt x="2" y="18"/>
                      <a:pt x="2" y="18"/>
                      <a:pt x="2" y="18"/>
                    </a:cubicBezTo>
                    <a:cubicBezTo>
                      <a:pt x="0" y="17"/>
                      <a:pt x="0" y="17"/>
                      <a:pt x="0" y="17"/>
                    </a:cubicBezTo>
                    <a:cubicBezTo>
                      <a:pt x="2" y="16"/>
                      <a:pt x="2" y="16"/>
                      <a:pt x="2" y="16"/>
                    </a:cubicBezTo>
                    <a:cubicBezTo>
                      <a:pt x="2" y="14"/>
                      <a:pt x="2" y="14"/>
                      <a:pt x="2" y="14"/>
                    </a:cubicBezTo>
                    <a:cubicBezTo>
                      <a:pt x="4" y="15"/>
                      <a:pt x="4" y="15"/>
                      <a:pt x="4" y="15"/>
                    </a:cubicBezTo>
                    <a:cubicBezTo>
                      <a:pt x="7" y="13"/>
                      <a:pt x="7" y="13"/>
                      <a:pt x="7" y="13"/>
                    </a:cubicBezTo>
                    <a:cubicBezTo>
                      <a:pt x="8" y="13"/>
                      <a:pt x="8" y="13"/>
                      <a:pt x="8" y="13"/>
                    </a:cubicBezTo>
                    <a:cubicBezTo>
                      <a:pt x="9" y="13"/>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5"/>
                      <a:pt x="10" y="15"/>
                    </a:cubicBezTo>
                    <a:cubicBezTo>
                      <a:pt x="10" y="15"/>
                      <a:pt x="10" y="15"/>
                      <a:pt x="10" y="15"/>
                    </a:cubicBezTo>
                    <a:cubicBezTo>
                      <a:pt x="10" y="15"/>
                      <a:pt x="11" y="16"/>
                      <a:pt x="11" y="16"/>
                    </a:cubicBezTo>
                    <a:cubicBezTo>
                      <a:pt x="11" y="16"/>
                      <a:pt x="11" y="16"/>
                      <a:pt x="11" y="16"/>
                    </a:cubicBezTo>
                    <a:cubicBezTo>
                      <a:pt x="12" y="17"/>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4" y="16"/>
                      <a:pt x="14" y="14"/>
                    </a:cubicBezTo>
                    <a:cubicBezTo>
                      <a:pt x="14" y="14"/>
                      <a:pt x="14" y="14"/>
                      <a:pt x="14" y="14"/>
                    </a:cubicBezTo>
                    <a:cubicBezTo>
                      <a:pt x="14" y="14"/>
                      <a:pt x="14" y="14"/>
                      <a:pt x="14" y="14"/>
                    </a:cubicBezTo>
                    <a:cubicBezTo>
                      <a:pt x="14" y="14"/>
                      <a:pt x="14" y="14"/>
                      <a:pt x="14" y="13"/>
                    </a:cubicBezTo>
                    <a:cubicBezTo>
                      <a:pt x="14" y="13"/>
                      <a:pt x="14" y="13"/>
                      <a:pt x="14" y="13"/>
                    </a:cubicBezTo>
                    <a:cubicBezTo>
                      <a:pt x="14" y="12"/>
                      <a:pt x="14" y="11"/>
                      <a:pt x="14" y="11"/>
                    </a:cubicBezTo>
                    <a:cubicBezTo>
                      <a:pt x="14" y="11"/>
                      <a:pt x="14" y="11"/>
                      <a:pt x="14" y="11"/>
                    </a:cubicBezTo>
                    <a:cubicBezTo>
                      <a:pt x="12" y="3"/>
                      <a:pt x="12" y="3"/>
                      <a:pt x="12" y="3"/>
                    </a:cubicBezTo>
                    <a:cubicBezTo>
                      <a:pt x="16" y="5"/>
                      <a:pt x="16" y="5"/>
                      <a:pt x="16" y="5"/>
                    </a:cubicBezTo>
                    <a:cubicBezTo>
                      <a:pt x="19" y="6"/>
                      <a:pt x="19" y="6"/>
                      <a:pt x="19" y="6"/>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20" y="7"/>
                      <a:pt x="20" y="7"/>
                    </a:cubicBezTo>
                    <a:cubicBezTo>
                      <a:pt x="20" y="7"/>
                      <a:pt x="20" y="7"/>
                      <a:pt x="20" y="7"/>
                    </a:cubicBezTo>
                    <a:cubicBezTo>
                      <a:pt x="20" y="7"/>
                      <a:pt x="20" y="7"/>
                      <a:pt x="20" y="7"/>
                    </a:cubicBezTo>
                    <a:cubicBezTo>
                      <a:pt x="20" y="7"/>
                      <a:pt x="20" y="7"/>
                      <a:pt x="20" y="7"/>
                    </a:cubicBezTo>
                    <a:cubicBezTo>
                      <a:pt x="21" y="7"/>
                      <a:pt x="22" y="8"/>
                      <a:pt x="23" y="8"/>
                    </a:cubicBezTo>
                    <a:cubicBezTo>
                      <a:pt x="23" y="8"/>
                      <a:pt x="23" y="8"/>
                      <a:pt x="23" y="8"/>
                    </a:cubicBezTo>
                    <a:cubicBezTo>
                      <a:pt x="25" y="9"/>
                      <a:pt x="27"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8"/>
                      <a:pt x="29" y="7"/>
                    </a:cubicBezTo>
                    <a:cubicBezTo>
                      <a:pt x="29" y="7"/>
                      <a:pt x="29" y="7"/>
                      <a:pt x="29" y="7"/>
                    </a:cubicBezTo>
                    <a:cubicBezTo>
                      <a:pt x="29" y="7"/>
                      <a:pt x="29" y="7"/>
                      <a:pt x="29" y="7"/>
                    </a:cubicBezTo>
                    <a:cubicBezTo>
                      <a:pt x="29" y="7"/>
                      <a:pt x="29" y="7"/>
                      <a:pt x="29" y="7"/>
                    </a:cubicBezTo>
                    <a:cubicBezTo>
                      <a:pt x="29" y="5"/>
                      <a:pt x="28" y="4"/>
                      <a:pt x="28" y="4"/>
                    </a:cubicBezTo>
                    <a:cubicBezTo>
                      <a:pt x="28" y="4"/>
                      <a:pt x="28" y="4"/>
                      <a:pt x="28" y="4"/>
                    </a:cubicBezTo>
                    <a:cubicBezTo>
                      <a:pt x="28" y="2"/>
                      <a:pt x="28" y="2"/>
                      <a:pt x="28" y="2"/>
                    </a:cubicBezTo>
                    <a:cubicBezTo>
                      <a:pt x="36" y="0"/>
                      <a:pt x="36" y="0"/>
                      <a:pt x="36" y="0"/>
                    </a:cubicBezTo>
                    <a:cubicBezTo>
                      <a:pt x="36" y="2"/>
                      <a:pt x="36" y="2"/>
                      <a:pt x="36" y="2"/>
                    </a:cubicBezTo>
                    <a:cubicBezTo>
                      <a:pt x="36" y="2"/>
                      <a:pt x="37" y="4"/>
                      <a:pt x="37" y="7"/>
                    </a:cubicBezTo>
                    <a:cubicBezTo>
                      <a:pt x="37" y="7"/>
                      <a:pt x="37" y="7"/>
                      <a:pt x="37" y="7"/>
                    </a:cubicBezTo>
                    <a:cubicBezTo>
                      <a:pt x="37" y="9"/>
                      <a:pt x="36" y="13"/>
                      <a:pt x="34" y="15"/>
                    </a:cubicBezTo>
                    <a:cubicBezTo>
                      <a:pt x="34" y="15"/>
                      <a:pt x="34" y="15"/>
                      <a:pt x="34" y="15"/>
                    </a:cubicBezTo>
                    <a:cubicBezTo>
                      <a:pt x="32" y="17"/>
                      <a:pt x="30" y="17"/>
                      <a:pt x="28" y="17"/>
                    </a:cubicBezTo>
                    <a:cubicBezTo>
                      <a:pt x="28" y="17"/>
                      <a:pt x="28" y="17"/>
                      <a:pt x="28" y="17"/>
                    </a:cubicBezTo>
                    <a:cubicBezTo>
                      <a:pt x="26" y="17"/>
                      <a:pt x="24" y="17"/>
                      <a:pt x="22" y="16"/>
                    </a:cubicBezTo>
                    <a:cubicBezTo>
                      <a:pt x="22" y="16"/>
                      <a:pt x="22" y="16"/>
                      <a:pt x="22" y="16"/>
                    </a:cubicBezTo>
                    <a:cubicBezTo>
                      <a:pt x="21" y="19"/>
                      <a:pt x="20" y="22"/>
                      <a:pt x="17" y="25"/>
                    </a:cubicBezTo>
                    <a:cubicBezTo>
                      <a:pt x="17" y="25"/>
                      <a:pt x="17" y="25"/>
                      <a:pt x="17" y="25"/>
                    </a:cubicBezTo>
                    <a:cubicBezTo>
                      <a:pt x="16" y="25"/>
                      <a:pt x="14" y="26"/>
                      <a:pt x="13" y="26"/>
                    </a:cubicBezTo>
                    <a:cubicBezTo>
                      <a:pt x="13" y="26"/>
                      <a:pt x="13" y="26"/>
                      <a:pt x="13" y="26"/>
                    </a:cubicBezTo>
                    <a:cubicBezTo>
                      <a:pt x="13" y="26"/>
                      <a:pt x="13" y="26"/>
                      <a:pt x="13" y="26"/>
                    </a:cubicBezTo>
                    <a:close/>
                    <a:moveTo>
                      <a:pt x="14" y="22"/>
                    </a:moveTo>
                    <a:cubicBezTo>
                      <a:pt x="14" y="22"/>
                      <a:pt x="14" y="22"/>
                      <a:pt x="14" y="22"/>
                    </a:cubicBezTo>
                    <a:cubicBezTo>
                      <a:pt x="14" y="22"/>
                      <a:pt x="14" y="22"/>
                      <a:pt x="14" y="22"/>
                    </a:cubicBezTo>
                    <a:cubicBezTo>
                      <a:pt x="14" y="22"/>
                      <a:pt x="14" y="22"/>
                      <a:pt x="14" y="22"/>
                    </a:cubicBezTo>
                    <a:close/>
                    <a:moveTo>
                      <a:pt x="14" y="22"/>
                    </a:moveTo>
                    <a:cubicBezTo>
                      <a:pt x="14" y="22"/>
                      <a:pt x="14" y="22"/>
                      <a:pt x="14" y="22"/>
                    </a:cubicBezTo>
                    <a:cubicBezTo>
                      <a:pt x="14" y="22"/>
                      <a:pt x="14" y="22"/>
                      <a:pt x="14" y="22"/>
                    </a:cubicBezTo>
                    <a:cubicBezTo>
                      <a:pt x="14" y="22"/>
                      <a:pt x="14" y="22"/>
                      <a:pt x="14" y="22"/>
                    </a:cubicBezTo>
                    <a:close/>
                    <a:moveTo>
                      <a:pt x="15" y="21"/>
                    </a:moveTo>
                    <a:cubicBezTo>
                      <a:pt x="14" y="21"/>
                      <a:pt x="14" y="22"/>
                      <a:pt x="14" y="22"/>
                    </a:cubicBezTo>
                    <a:cubicBezTo>
                      <a:pt x="14" y="22"/>
                      <a:pt x="14" y="22"/>
                      <a:pt x="14" y="22"/>
                    </a:cubicBezTo>
                    <a:cubicBezTo>
                      <a:pt x="14" y="22"/>
                      <a:pt x="14" y="21"/>
                      <a:pt x="15" y="21"/>
                    </a:cubicBezTo>
                    <a:cubicBezTo>
                      <a:pt x="15" y="21"/>
                      <a:pt x="15" y="21"/>
                      <a:pt x="15" y="21"/>
                    </a:cubicBezTo>
                    <a:cubicBezTo>
                      <a:pt x="15" y="21"/>
                      <a:pt x="15" y="21"/>
                      <a:pt x="15" y="21"/>
                    </a:cubicBezTo>
                    <a:cubicBezTo>
                      <a:pt x="15" y="21"/>
                      <a:pt x="15" y="21"/>
                      <a:pt x="15" y="21"/>
                    </a:cubicBezTo>
                    <a:cubicBezTo>
                      <a:pt x="15" y="21"/>
                      <a:pt x="15" y="21"/>
                      <a:pt x="15" y="21"/>
                    </a:cubicBezTo>
                    <a:close/>
                    <a:moveTo>
                      <a:pt x="8" y="19"/>
                    </a:moveTo>
                    <a:cubicBezTo>
                      <a:pt x="9" y="19"/>
                      <a:pt x="9" y="20"/>
                      <a:pt x="10" y="20"/>
                    </a:cubicBezTo>
                    <a:cubicBezTo>
                      <a:pt x="10" y="20"/>
                      <a:pt x="10" y="20"/>
                      <a:pt x="10" y="20"/>
                    </a:cubicBezTo>
                    <a:cubicBezTo>
                      <a:pt x="9" y="20"/>
                      <a:pt x="9" y="19"/>
                      <a:pt x="8" y="19"/>
                    </a:cubicBezTo>
                    <a:cubicBezTo>
                      <a:pt x="8" y="19"/>
                      <a:pt x="8" y="19"/>
                      <a:pt x="8" y="19"/>
                    </a:cubicBezTo>
                    <a:cubicBezTo>
                      <a:pt x="8" y="18"/>
                      <a:pt x="7" y="18"/>
                      <a:pt x="7" y="18"/>
                    </a:cubicBezTo>
                    <a:cubicBezTo>
                      <a:pt x="7" y="18"/>
                      <a:pt x="7" y="18"/>
                      <a:pt x="7" y="18"/>
                    </a:cubicBezTo>
                    <a:cubicBezTo>
                      <a:pt x="7" y="18"/>
                      <a:pt x="7" y="18"/>
                      <a:pt x="7" y="18"/>
                    </a:cubicBezTo>
                    <a:cubicBezTo>
                      <a:pt x="7" y="18"/>
                      <a:pt x="8" y="18"/>
                      <a:pt x="8" y="19"/>
                    </a:cubicBezTo>
                    <a:close/>
                    <a:moveTo>
                      <a:pt x="13" y="18"/>
                    </a:moveTo>
                    <a:cubicBezTo>
                      <a:pt x="13" y="18"/>
                      <a:pt x="13" y="18"/>
                      <a:pt x="13" y="18"/>
                    </a:cubicBezTo>
                    <a:cubicBezTo>
                      <a:pt x="13" y="18"/>
                      <a:pt x="13" y="18"/>
                      <a:pt x="13" y="18"/>
                    </a:cubicBezTo>
                    <a:close/>
                    <a:moveTo>
                      <a:pt x="18" y="17"/>
                    </a:moveTo>
                    <a:cubicBezTo>
                      <a:pt x="18" y="16"/>
                      <a:pt x="18" y="15"/>
                      <a:pt x="18" y="14"/>
                    </a:cubicBezTo>
                    <a:cubicBezTo>
                      <a:pt x="18" y="14"/>
                      <a:pt x="18" y="14"/>
                      <a:pt x="18" y="14"/>
                    </a:cubicBezTo>
                    <a:cubicBezTo>
                      <a:pt x="18" y="15"/>
                      <a:pt x="18" y="16"/>
                      <a:pt x="18" y="17"/>
                    </a:cubicBezTo>
                    <a:close/>
                    <a:moveTo>
                      <a:pt x="30" y="13"/>
                    </a:move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lose/>
                    <a:moveTo>
                      <a:pt x="21" y="11"/>
                    </a:moveTo>
                    <a:cubicBezTo>
                      <a:pt x="22" y="12"/>
                      <a:pt x="24" y="13"/>
                      <a:pt x="25" y="13"/>
                    </a:cubicBezTo>
                    <a:cubicBezTo>
                      <a:pt x="25" y="13"/>
                      <a:pt x="25" y="13"/>
                      <a:pt x="25" y="13"/>
                    </a:cubicBezTo>
                    <a:cubicBezTo>
                      <a:pt x="24" y="13"/>
                      <a:pt x="23" y="12"/>
                      <a:pt x="22" y="12"/>
                    </a:cubicBezTo>
                    <a:cubicBezTo>
                      <a:pt x="22" y="12"/>
                      <a:pt x="22" y="12"/>
                      <a:pt x="22" y="12"/>
                    </a:cubicBezTo>
                    <a:cubicBezTo>
                      <a:pt x="21" y="12"/>
                      <a:pt x="21" y="12"/>
                      <a:pt x="21" y="11"/>
                    </a:cubicBezTo>
                    <a:cubicBezTo>
                      <a:pt x="21" y="11"/>
                      <a:pt x="21" y="11"/>
                      <a:pt x="21" y="11"/>
                    </a:cubicBezTo>
                    <a:cubicBezTo>
                      <a:pt x="21" y="11"/>
                      <a:pt x="21" y="11"/>
                      <a:pt x="21" y="11"/>
                    </a:cubicBezTo>
                    <a:cubicBezTo>
                      <a:pt x="21" y="11"/>
                      <a:pt x="21" y="11"/>
                      <a:pt x="21" y="11"/>
                    </a:cubicBezTo>
                    <a:close/>
                    <a:moveTo>
                      <a:pt x="31" y="13"/>
                    </a:move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lose/>
                    <a:moveTo>
                      <a:pt x="31" y="12"/>
                    </a:moveTo>
                    <a:cubicBezTo>
                      <a:pt x="31" y="12"/>
                      <a:pt x="32" y="12"/>
                      <a:pt x="32" y="12"/>
                    </a:cubicBezTo>
                    <a:cubicBezTo>
                      <a:pt x="32" y="12"/>
                      <a:pt x="32" y="12"/>
                      <a:pt x="32" y="12"/>
                    </a:cubicBezTo>
                    <a:cubicBezTo>
                      <a:pt x="32" y="12"/>
                      <a:pt x="31" y="12"/>
                      <a:pt x="31" y="12"/>
                    </a:cubicBezTo>
                    <a:cubicBezTo>
                      <a:pt x="31" y="12"/>
                      <a:pt x="31" y="12"/>
                      <a:pt x="31" y="12"/>
                    </a:cubicBezTo>
                    <a:cubicBezTo>
                      <a:pt x="31" y="12"/>
                      <a:pt x="31" y="12"/>
                      <a:pt x="31" y="12"/>
                    </a:cubicBezTo>
                    <a:close/>
                    <a:moveTo>
                      <a:pt x="18" y="10"/>
                    </a:moveTo>
                    <a:cubicBezTo>
                      <a:pt x="18" y="10"/>
                      <a:pt x="18" y="11"/>
                      <a:pt x="18" y="12"/>
                    </a:cubicBezTo>
                    <a:cubicBezTo>
                      <a:pt x="18" y="12"/>
                      <a:pt x="18" y="12"/>
                      <a:pt x="18" y="12"/>
                    </a:cubicBezTo>
                    <a:cubicBezTo>
                      <a:pt x="18" y="10"/>
                      <a:pt x="18" y="10"/>
                      <a:pt x="18" y="10"/>
                    </a:cubicBezTo>
                    <a:cubicBezTo>
                      <a:pt x="19" y="11"/>
                      <a:pt x="19" y="11"/>
                      <a:pt x="19" y="11"/>
                    </a:cubicBezTo>
                    <a:cubicBezTo>
                      <a:pt x="18" y="10"/>
                      <a:pt x="18" y="10"/>
                      <a:pt x="18" y="10"/>
                    </a:cubicBezTo>
                    <a:cubicBezTo>
                      <a:pt x="18" y="10"/>
                      <a:pt x="18" y="10"/>
                      <a:pt x="18" y="10"/>
                    </a:cubicBezTo>
                    <a:cubicBezTo>
                      <a:pt x="18" y="10"/>
                      <a:pt x="18" y="10"/>
                      <a:pt x="18" y="10"/>
                    </a:cubicBezTo>
                    <a:cubicBezTo>
                      <a:pt x="18" y="10"/>
                      <a:pt x="18" y="10"/>
                      <a:pt x="18" y="10"/>
                    </a:cubicBezTo>
                    <a:close/>
                    <a:moveTo>
                      <a:pt x="18" y="10"/>
                    </a:moveTo>
                    <a:cubicBezTo>
                      <a:pt x="18" y="10"/>
                      <a:pt x="18" y="10"/>
                      <a:pt x="18" y="10"/>
                    </a:cubicBezTo>
                    <a:cubicBezTo>
                      <a:pt x="18" y="10"/>
                      <a:pt x="18" y="10"/>
                      <a:pt x="18" y="10"/>
                    </a:cubicBezTo>
                    <a:cubicBezTo>
                      <a:pt x="18" y="10"/>
                      <a:pt x="18" y="10"/>
                      <a:pt x="18" y="10"/>
                    </a:cubicBezTo>
                    <a:close/>
                    <a:moveTo>
                      <a:pt x="32" y="10"/>
                    </a:moveTo>
                    <a:cubicBezTo>
                      <a:pt x="33" y="9"/>
                      <a:pt x="33" y="8"/>
                      <a:pt x="33" y="7"/>
                    </a:cubicBezTo>
                    <a:cubicBezTo>
                      <a:pt x="33" y="7"/>
                      <a:pt x="33" y="7"/>
                      <a:pt x="33" y="7"/>
                    </a:cubicBezTo>
                    <a:cubicBezTo>
                      <a:pt x="33" y="7"/>
                      <a:pt x="33" y="7"/>
                      <a:pt x="33" y="7"/>
                    </a:cubicBezTo>
                    <a:cubicBezTo>
                      <a:pt x="33" y="8"/>
                      <a:pt x="33" y="9"/>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Freeform 3757"/>
              <p:cNvSpPr>
                <a:spLocks noEditPoints="1"/>
              </p:cNvSpPr>
              <p:nvPr/>
            </p:nvSpPr>
            <p:spPr bwMode="auto">
              <a:xfrm>
                <a:off x="5291724" y="3064842"/>
                <a:ext cx="241443" cy="427557"/>
              </a:xfrm>
              <a:custGeom>
                <a:avLst/>
                <a:gdLst>
                  <a:gd name="T0" fmla="*/ 24 w 48"/>
                  <a:gd name="T1" fmla="*/ 73 h 85"/>
                  <a:gd name="T2" fmla="*/ 25 w 48"/>
                  <a:gd name="T3" fmla="*/ 70 h 85"/>
                  <a:gd name="T4" fmla="*/ 28 w 48"/>
                  <a:gd name="T5" fmla="*/ 70 h 85"/>
                  <a:gd name="T6" fmla="*/ 25 w 48"/>
                  <a:gd name="T7" fmla="*/ 70 h 85"/>
                  <a:gd name="T8" fmla="*/ 24 w 48"/>
                  <a:gd name="T9" fmla="*/ 73 h 85"/>
                  <a:gd name="T10" fmla="*/ 24 w 48"/>
                  <a:gd name="T11" fmla="*/ 73 h 85"/>
                  <a:gd name="T12" fmla="*/ 0 w 48"/>
                  <a:gd name="T13" fmla="*/ 2 h 85"/>
                  <a:gd name="T14" fmla="*/ 4 w 48"/>
                  <a:gd name="T15" fmla="*/ 0 h 85"/>
                  <a:gd name="T16" fmla="*/ 46 w 48"/>
                  <a:gd name="T17" fmla="*/ 61 h 85"/>
                  <a:gd name="T18" fmla="*/ 48 w 48"/>
                  <a:gd name="T19" fmla="*/ 85 h 85"/>
                  <a:gd name="T20" fmla="*/ 24 w 48"/>
                  <a:gd name="T21" fmla="*/ 73 h 85"/>
                  <a:gd name="T22" fmla="*/ 24 w 48"/>
                  <a:gd name="T23" fmla="*/ 73 h 85"/>
                  <a:gd name="T24" fmla="*/ 43 w 48"/>
                  <a:gd name="T25" fmla="*/ 77 h 85"/>
                  <a:gd name="T26" fmla="*/ 42 w 48"/>
                  <a:gd name="T27" fmla="*/ 62 h 85"/>
                  <a:gd name="T28" fmla="*/ 9 w 48"/>
                  <a:gd name="T29" fmla="*/ 16 h 85"/>
                  <a:gd name="T30" fmla="*/ 28 w 48"/>
                  <a:gd name="T31" fmla="*/ 69 h 85"/>
                  <a:gd name="T32" fmla="*/ 43 w 48"/>
                  <a:gd name="T33" fmla="*/ 77 h 85"/>
                  <a:gd name="T34" fmla="*/ 43 w 48"/>
                  <a:gd name="T3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73"/>
                    </a:moveTo>
                    <a:lnTo>
                      <a:pt x="25" y="70"/>
                    </a:lnTo>
                    <a:lnTo>
                      <a:pt x="28" y="70"/>
                    </a:lnTo>
                    <a:lnTo>
                      <a:pt x="25" y="70"/>
                    </a:lnTo>
                    <a:lnTo>
                      <a:pt x="24" y="73"/>
                    </a:lnTo>
                    <a:lnTo>
                      <a:pt x="24" y="73"/>
                    </a:lnTo>
                    <a:lnTo>
                      <a:pt x="0" y="2"/>
                    </a:lnTo>
                    <a:lnTo>
                      <a:pt x="4" y="0"/>
                    </a:lnTo>
                    <a:lnTo>
                      <a:pt x="46" y="61"/>
                    </a:lnTo>
                    <a:lnTo>
                      <a:pt x="48" y="85"/>
                    </a:lnTo>
                    <a:lnTo>
                      <a:pt x="24" y="73"/>
                    </a:lnTo>
                    <a:lnTo>
                      <a:pt x="24" y="73"/>
                    </a:lnTo>
                    <a:close/>
                    <a:moveTo>
                      <a:pt x="43" y="77"/>
                    </a:moveTo>
                    <a:lnTo>
                      <a:pt x="42" y="62"/>
                    </a:lnTo>
                    <a:lnTo>
                      <a:pt x="9" y="16"/>
                    </a:lnTo>
                    <a:lnTo>
                      <a:pt x="28" y="69"/>
                    </a:lnTo>
                    <a:lnTo>
                      <a:pt x="43" y="77"/>
                    </a:lnTo>
                    <a:lnTo>
                      <a:pt x="4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Freeform 3758"/>
              <p:cNvSpPr>
                <a:spLocks noEditPoints="1"/>
              </p:cNvSpPr>
              <p:nvPr/>
            </p:nvSpPr>
            <p:spPr bwMode="auto">
              <a:xfrm>
                <a:off x="5281664" y="3054782"/>
                <a:ext cx="266595" cy="452705"/>
              </a:xfrm>
              <a:custGeom>
                <a:avLst/>
                <a:gdLst>
                  <a:gd name="T0" fmla="*/ 26 w 53"/>
                  <a:gd name="T1" fmla="*/ 77 h 90"/>
                  <a:gd name="T2" fmla="*/ 24 w 53"/>
                  <a:gd name="T3" fmla="*/ 76 h 90"/>
                  <a:gd name="T4" fmla="*/ 24 w 53"/>
                  <a:gd name="T5" fmla="*/ 76 h 90"/>
                  <a:gd name="T6" fmla="*/ 24 w 53"/>
                  <a:gd name="T7" fmla="*/ 76 h 90"/>
                  <a:gd name="T8" fmla="*/ 24 w 53"/>
                  <a:gd name="T9" fmla="*/ 76 h 90"/>
                  <a:gd name="T10" fmla="*/ 0 w 53"/>
                  <a:gd name="T11" fmla="*/ 3 h 90"/>
                  <a:gd name="T12" fmla="*/ 6 w 53"/>
                  <a:gd name="T13" fmla="*/ 0 h 90"/>
                  <a:gd name="T14" fmla="*/ 50 w 53"/>
                  <a:gd name="T15" fmla="*/ 61 h 90"/>
                  <a:gd name="T16" fmla="*/ 53 w 53"/>
                  <a:gd name="T17" fmla="*/ 90 h 90"/>
                  <a:gd name="T18" fmla="*/ 26 w 53"/>
                  <a:gd name="T19" fmla="*/ 77 h 90"/>
                  <a:gd name="T20" fmla="*/ 26 w 53"/>
                  <a:gd name="T21" fmla="*/ 77 h 90"/>
                  <a:gd name="T22" fmla="*/ 48 w 53"/>
                  <a:gd name="T23" fmla="*/ 82 h 90"/>
                  <a:gd name="T24" fmla="*/ 46 w 53"/>
                  <a:gd name="T25" fmla="*/ 63 h 90"/>
                  <a:gd name="T26" fmla="*/ 31 w 53"/>
                  <a:gd name="T27" fmla="*/ 41 h 90"/>
                  <a:gd name="T28" fmla="*/ 46 w 53"/>
                  <a:gd name="T29" fmla="*/ 63 h 90"/>
                  <a:gd name="T30" fmla="*/ 47 w 53"/>
                  <a:gd name="T31" fmla="*/ 79 h 90"/>
                  <a:gd name="T32" fmla="*/ 45 w 53"/>
                  <a:gd name="T33" fmla="*/ 79 h 90"/>
                  <a:gd name="T34" fmla="*/ 46 w 53"/>
                  <a:gd name="T35" fmla="*/ 77 h 90"/>
                  <a:gd name="T36" fmla="*/ 45 w 53"/>
                  <a:gd name="T37" fmla="*/ 79 h 90"/>
                  <a:gd name="T38" fmla="*/ 47 w 53"/>
                  <a:gd name="T39" fmla="*/ 79 h 90"/>
                  <a:gd name="T40" fmla="*/ 48 w 53"/>
                  <a:gd name="T41" fmla="*/ 82 h 90"/>
                  <a:gd name="T42" fmla="*/ 31 w 53"/>
                  <a:gd name="T43" fmla="*/ 74 h 90"/>
                  <a:gd name="T44" fmla="*/ 31 w 53"/>
                  <a:gd name="T45" fmla="*/ 74 h 90"/>
                  <a:gd name="T46" fmla="*/ 48 w 53"/>
                  <a:gd name="T47" fmla="*/ 82 h 90"/>
                  <a:gd name="T48" fmla="*/ 48 w 53"/>
                  <a:gd name="T49" fmla="*/ 82 h 90"/>
                  <a:gd name="T50" fmla="*/ 32 w 53"/>
                  <a:gd name="T51" fmla="*/ 69 h 90"/>
                  <a:gd name="T52" fmla="*/ 43 w 53"/>
                  <a:gd name="T53" fmla="*/ 76 h 90"/>
                  <a:gd name="T54" fmla="*/ 42 w 53"/>
                  <a:gd name="T55" fmla="*/ 65 h 90"/>
                  <a:gd name="T56" fmla="*/ 19 w 53"/>
                  <a:gd name="T57" fmla="*/ 31 h 90"/>
                  <a:gd name="T58" fmla="*/ 32 w 53"/>
                  <a:gd name="T59" fmla="*/ 69 h 90"/>
                  <a:gd name="T60" fmla="*/ 32 w 53"/>
                  <a:gd name="T61" fmla="*/ 69 h 90"/>
                  <a:gd name="T62" fmla="*/ 27 w 53"/>
                  <a:gd name="T63" fmla="*/ 70 h 90"/>
                  <a:gd name="T64" fmla="*/ 27 w 53"/>
                  <a:gd name="T65" fmla="*/ 70 h 90"/>
                  <a:gd name="T66" fmla="*/ 27 w 53"/>
                  <a:gd name="T67" fmla="*/ 70 h 90"/>
                  <a:gd name="T68" fmla="*/ 14 w 53"/>
                  <a:gd name="T69" fmla="*/ 31 h 90"/>
                  <a:gd name="T70" fmla="*/ 27 w 53"/>
                  <a:gd name="T71" fmla="*/ 70 h 90"/>
                  <a:gd name="T72" fmla="*/ 27 w 53"/>
                  <a:gd name="T73" fmla="*/ 70 h 90"/>
                  <a:gd name="T74" fmla="*/ 5 w 53"/>
                  <a:gd name="T75" fmla="*/ 5 h 90"/>
                  <a:gd name="T76" fmla="*/ 10 w 53"/>
                  <a:gd name="T77" fmla="*/ 18 h 90"/>
                  <a:gd name="T78" fmla="*/ 13 w 53"/>
                  <a:gd name="T79" fmla="*/ 16 h 90"/>
                  <a:gd name="T80" fmla="*/ 5 w 53"/>
                  <a:gd name="T81" fmla="*/ 5 h 90"/>
                  <a:gd name="T82" fmla="*/ 5 w 53"/>
                  <a:gd name="T83" fmla="*/ 5 h 90"/>
                  <a:gd name="T84" fmla="*/ 5 w 53"/>
                  <a:gd name="T8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90">
                    <a:moveTo>
                      <a:pt x="26" y="77"/>
                    </a:moveTo>
                    <a:lnTo>
                      <a:pt x="24" y="76"/>
                    </a:lnTo>
                    <a:lnTo>
                      <a:pt x="24" y="76"/>
                    </a:lnTo>
                    <a:lnTo>
                      <a:pt x="24" y="76"/>
                    </a:lnTo>
                    <a:lnTo>
                      <a:pt x="24" y="76"/>
                    </a:lnTo>
                    <a:lnTo>
                      <a:pt x="0" y="3"/>
                    </a:lnTo>
                    <a:lnTo>
                      <a:pt x="6" y="0"/>
                    </a:lnTo>
                    <a:lnTo>
                      <a:pt x="50" y="61"/>
                    </a:lnTo>
                    <a:lnTo>
                      <a:pt x="53" y="90"/>
                    </a:lnTo>
                    <a:lnTo>
                      <a:pt x="26" y="77"/>
                    </a:lnTo>
                    <a:lnTo>
                      <a:pt x="26" y="77"/>
                    </a:lnTo>
                    <a:close/>
                    <a:moveTo>
                      <a:pt x="48" y="82"/>
                    </a:moveTo>
                    <a:lnTo>
                      <a:pt x="46" y="63"/>
                    </a:lnTo>
                    <a:lnTo>
                      <a:pt x="31" y="41"/>
                    </a:lnTo>
                    <a:lnTo>
                      <a:pt x="46" y="63"/>
                    </a:lnTo>
                    <a:lnTo>
                      <a:pt x="47" y="79"/>
                    </a:lnTo>
                    <a:lnTo>
                      <a:pt x="45" y="79"/>
                    </a:lnTo>
                    <a:lnTo>
                      <a:pt x="46" y="77"/>
                    </a:lnTo>
                    <a:lnTo>
                      <a:pt x="45" y="79"/>
                    </a:lnTo>
                    <a:lnTo>
                      <a:pt x="47" y="79"/>
                    </a:lnTo>
                    <a:lnTo>
                      <a:pt x="48" y="82"/>
                    </a:lnTo>
                    <a:lnTo>
                      <a:pt x="31" y="74"/>
                    </a:lnTo>
                    <a:lnTo>
                      <a:pt x="31" y="74"/>
                    </a:lnTo>
                    <a:lnTo>
                      <a:pt x="48" y="82"/>
                    </a:lnTo>
                    <a:lnTo>
                      <a:pt x="48" y="82"/>
                    </a:lnTo>
                    <a:close/>
                    <a:moveTo>
                      <a:pt x="32" y="69"/>
                    </a:moveTo>
                    <a:lnTo>
                      <a:pt x="43" y="76"/>
                    </a:lnTo>
                    <a:lnTo>
                      <a:pt x="42" y="65"/>
                    </a:lnTo>
                    <a:lnTo>
                      <a:pt x="19" y="31"/>
                    </a:lnTo>
                    <a:lnTo>
                      <a:pt x="32" y="69"/>
                    </a:lnTo>
                    <a:lnTo>
                      <a:pt x="32" y="69"/>
                    </a:lnTo>
                    <a:close/>
                    <a:moveTo>
                      <a:pt x="27" y="70"/>
                    </a:moveTo>
                    <a:lnTo>
                      <a:pt x="27" y="70"/>
                    </a:lnTo>
                    <a:lnTo>
                      <a:pt x="27" y="70"/>
                    </a:lnTo>
                    <a:lnTo>
                      <a:pt x="14" y="31"/>
                    </a:lnTo>
                    <a:lnTo>
                      <a:pt x="27" y="70"/>
                    </a:lnTo>
                    <a:lnTo>
                      <a:pt x="27" y="70"/>
                    </a:lnTo>
                    <a:close/>
                    <a:moveTo>
                      <a:pt x="5" y="5"/>
                    </a:moveTo>
                    <a:lnTo>
                      <a:pt x="10" y="18"/>
                    </a:lnTo>
                    <a:lnTo>
                      <a:pt x="13" y="16"/>
                    </a:lnTo>
                    <a:lnTo>
                      <a:pt x="5" y="5"/>
                    </a:lnTo>
                    <a:lnTo>
                      <a:pt x="5"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1" name="Freeform 3759"/>
              <p:cNvSpPr>
                <a:spLocks noEditPoints="1"/>
              </p:cNvSpPr>
              <p:nvPr/>
            </p:nvSpPr>
            <p:spPr bwMode="auto">
              <a:xfrm>
                <a:off x="5150882" y="3009510"/>
                <a:ext cx="462766" cy="563367"/>
              </a:xfrm>
              <a:custGeom>
                <a:avLst/>
                <a:gdLst>
                  <a:gd name="T0" fmla="*/ 60 w 84"/>
                  <a:gd name="T1" fmla="*/ 102 h 102"/>
                  <a:gd name="T2" fmla="*/ 4 w 84"/>
                  <a:gd name="T3" fmla="*/ 57 h 102"/>
                  <a:gd name="T4" fmla="*/ 4 w 84"/>
                  <a:gd name="T5" fmla="*/ 57 h 102"/>
                  <a:gd name="T6" fmla="*/ 0 w 84"/>
                  <a:gd name="T7" fmla="*/ 39 h 102"/>
                  <a:gd name="T8" fmla="*/ 0 w 84"/>
                  <a:gd name="T9" fmla="*/ 39 h 102"/>
                  <a:gd name="T10" fmla="*/ 27 w 84"/>
                  <a:gd name="T11" fmla="*/ 2 h 102"/>
                  <a:gd name="T12" fmla="*/ 27 w 84"/>
                  <a:gd name="T13" fmla="*/ 2 h 102"/>
                  <a:gd name="T14" fmla="*/ 38 w 84"/>
                  <a:gd name="T15" fmla="*/ 0 h 102"/>
                  <a:gd name="T16" fmla="*/ 38 w 84"/>
                  <a:gd name="T17" fmla="*/ 0 h 102"/>
                  <a:gd name="T18" fmla="*/ 76 w 84"/>
                  <a:gd name="T19" fmla="*/ 36 h 102"/>
                  <a:gd name="T20" fmla="*/ 76 w 84"/>
                  <a:gd name="T21" fmla="*/ 36 h 102"/>
                  <a:gd name="T22" fmla="*/ 74 w 84"/>
                  <a:gd name="T23" fmla="*/ 37 h 102"/>
                  <a:gd name="T24" fmla="*/ 76 w 84"/>
                  <a:gd name="T25" fmla="*/ 36 h 102"/>
                  <a:gd name="T26" fmla="*/ 84 w 84"/>
                  <a:gd name="T27" fmla="*/ 72 h 102"/>
                  <a:gd name="T28" fmla="*/ 84 w 84"/>
                  <a:gd name="T29" fmla="*/ 72 h 102"/>
                  <a:gd name="T30" fmla="*/ 69 w 84"/>
                  <a:gd name="T31" fmla="*/ 100 h 102"/>
                  <a:gd name="T32" fmla="*/ 69 w 84"/>
                  <a:gd name="T33" fmla="*/ 100 h 102"/>
                  <a:gd name="T34" fmla="*/ 60 w 84"/>
                  <a:gd name="T35" fmla="*/ 102 h 102"/>
                  <a:gd name="T36" fmla="*/ 60 w 84"/>
                  <a:gd name="T37" fmla="*/ 102 h 102"/>
                  <a:gd name="T38" fmla="*/ 60 w 84"/>
                  <a:gd name="T39" fmla="*/ 102 h 102"/>
                  <a:gd name="T40" fmla="*/ 38 w 84"/>
                  <a:gd name="T41" fmla="*/ 4 h 102"/>
                  <a:gd name="T42" fmla="*/ 29 w 84"/>
                  <a:gd name="T43" fmla="*/ 6 h 102"/>
                  <a:gd name="T44" fmla="*/ 29 w 84"/>
                  <a:gd name="T45" fmla="*/ 6 h 102"/>
                  <a:gd name="T46" fmla="*/ 4 w 84"/>
                  <a:gd name="T47" fmla="*/ 39 h 102"/>
                  <a:gd name="T48" fmla="*/ 4 w 84"/>
                  <a:gd name="T49" fmla="*/ 39 h 102"/>
                  <a:gd name="T50" fmla="*/ 8 w 84"/>
                  <a:gd name="T51" fmla="*/ 55 h 102"/>
                  <a:gd name="T52" fmla="*/ 8 w 84"/>
                  <a:gd name="T53" fmla="*/ 55 h 102"/>
                  <a:gd name="T54" fmla="*/ 60 w 84"/>
                  <a:gd name="T55" fmla="*/ 98 h 102"/>
                  <a:gd name="T56" fmla="*/ 60 w 84"/>
                  <a:gd name="T57" fmla="*/ 98 h 102"/>
                  <a:gd name="T58" fmla="*/ 67 w 84"/>
                  <a:gd name="T59" fmla="*/ 97 h 102"/>
                  <a:gd name="T60" fmla="*/ 67 w 84"/>
                  <a:gd name="T61" fmla="*/ 97 h 102"/>
                  <a:gd name="T62" fmla="*/ 80 w 84"/>
                  <a:gd name="T63" fmla="*/ 72 h 102"/>
                  <a:gd name="T64" fmla="*/ 80 w 84"/>
                  <a:gd name="T65" fmla="*/ 72 h 102"/>
                  <a:gd name="T66" fmla="*/ 72 w 84"/>
                  <a:gd name="T67" fmla="*/ 37 h 102"/>
                  <a:gd name="T68" fmla="*/ 72 w 84"/>
                  <a:gd name="T69" fmla="*/ 37 h 102"/>
                  <a:gd name="T70" fmla="*/ 72 w 84"/>
                  <a:gd name="T71" fmla="*/ 37 h 102"/>
                  <a:gd name="T72" fmla="*/ 38 w 84"/>
                  <a:gd name="T73" fmla="*/ 4 h 102"/>
                  <a:gd name="T74" fmla="*/ 38 w 84"/>
                  <a:gd name="T75" fmla="*/ 4 h 102"/>
                  <a:gd name="T76" fmla="*/ 38 w 84"/>
                  <a:gd name="T7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02">
                    <a:moveTo>
                      <a:pt x="60" y="102"/>
                    </a:moveTo>
                    <a:cubicBezTo>
                      <a:pt x="40" y="102"/>
                      <a:pt x="14" y="80"/>
                      <a:pt x="4" y="57"/>
                    </a:cubicBezTo>
                    <a:cubicBezTo>
                      <a:pt x="4" y="57"/>
                      <a:pt x="4" y="57"/>
                      <a:pt x="4" y="57"/>
                    </a:cubicBezTo>
                    <a:cubicBezTo>
                      <a:pt x="1" y="51"/>
                      <a:pt x="0" y="45"/>
                      <a:pt x="0" y="39"/>
                    </a:cubicBezTo>
                    <a:cubicBezTo>
                      <a:pt x="0" y="39"/>
                      <a:pt x="0" y="39"/>
                      <a:pt x="0" y="39"/>
                    </a:cubicBezTo>
                    <a:cubicBezTo>
                      <a:pt x="0" y="21"/>
                      <a:pt x="13" y="8"/>
                      <a:pt x="27" y="2"/>
                    </a:cubicBezTo>
                    <a:cubicBezTo>
                      <a:pt x="27" y="2"/>
                      <a:pt x="27" y="2"/>
                      <a:pt x="27" y="2"/>
                    </a:cubicBezTo>
                    <a:cubicBezTo>
                      <a:pt x="31" y="1"/>
                      <a:pt x="35" y="0"/>
                      <a:pt x="38" y="0"/>
                    </a:cubicBezTo>
                    <a:cubicBezTo>
                      <a:pt x="38" y="0"/>
                      <a:pt x="38" y="0"/>
                      <a:pt x="38" y="0"/>
                    </a:cubicBezTo>
                    <a:cubicBezTo>
                      <a:pt x="54" y="0"/>
                      <a:pt x="66" y="14"/>
                      <a:pt x="76" y="36"/>
                    </a:cubicBezTo>
                    <a:cubicBezTo>
                      <a:pt x="76" y="36"/>
                      <a:pt x="76" y="36"/>
                      <a:pt x="76" y="36"/>
                    </a:cubicBezTo>
                    <a:cubicBezTo>
                      <a:pt x="74" y="37"/>
                      <a:pt x="74" y="37"/>
                      <a:pt x="74" y="37"/>
                    </a:cubicBezTo>
                    <a:cubicBezTo>
                      <a:pt x="76" y="36"/>
                      <a:pt x="76" y="36"/>
                      <a:pt x="76" y="36"/>
                    </a:cubicBezTo>
                    <a:cubicBezTo>
                      <a:pt x="81" y="48"/>
                      <a:pt x="84" y="61"/>
                      <a:pt x="84" y="72"/>
                    </a:cubicBezTo>
                    <a:cubicBezTo>
                      <a:pt x="84" y="72"/>
                      <a:pt x="84" y="72"/>
                      <a:pt x="84" y="72"/>
                    </a:cubicBezTo>
                    <a:cubicBezTo>
                      <a:pt x="84" y="85"/>
                      <a:pt x="79" y="96"/>
                      <a:pt x="69" y="100"/>
                    </a:cubicBezTo>
                    <a:cubicBezTo>
                      <a:pt x="69" y="100"/>
                      <a:pt x="69" y="100"/>
                      <a:pt x="69" y="100"/>
                    </a:cubicBezTo>
                    <a:cubicBezTo>
                      <a:pt x="66" y="101"/>
                      <a:pt x="63" y="102"/>
                      <a:pt x="60" y="102"/>
                    </a:cubicBezTo>
                    <a:cubicBezTo>
                      <a:pt x="60" y="102"/>
                      <a:pt x="60" y="102"/>
                      <a:pt x="60" y="102"/>
                    </a:cubicBezTo>
                    <a:cubicBezTo>
                      <a:pt x="60" y="102"/>
                      <a:pt x="60" y="102"/>
                      <a:pt x="60" y="102"/>
                    </a:cubicBezTo>
                    <a:close/>
                    <a:moveTo>
                      <a:pt x="38" y="4"/>
                    </a:moveTo>
                    <a:cubicBezTo>
                      <a:pt x="35" y="4"/>
                      <a:pt x="32" y="5"/>
                      <a:pt x="29" y="6"/>
                    </a:cubicBezTo>
                    <a:cubicBezTo>
                      <a:pt x="29" y="6"/>
                      <a:pt x="29" y="6"/>
                      <a:pt x="29" y="6"/>
                    </a:cubicBezTo>
                    <a:cubicBezTo>
                      <a:pt x="15" y="12"/>
                      <a:pt x="4" y="23"/>
                      <a:pt x="4" y="39"/>
                    </a:cubicBezTo>
                    <a:cubicBezTo>
                      <a:pt x="4" y="39"/>
                      <a:pt x="4" y="39"/>
                      <a:pt x="4" y="39"/>
                    </a:cubicBezTo>
                    <a:cubicBezTo>
                      <a:pt x="4" y="44"/>
                      <a:pt x="5" y="49"/>
                      <a:pt x="8" y="55"/>
                    </a:cubicBezTo>
                    <a:cubicBezTo>
                      <a:pt x="8" y="55"/>
                      <a:pt x="8" y="55"/>
                      <a:pt x="8" y="55"/>
                    </a:cubicBezTo>
                    <a:cubicBezTo>
                      <a:pt x="17" y="77"/>
                      <a:pt x="43" y="98"/>
                      <a:pt x="60" y="98"/>
                    </a:cubicBezTo>
                    <a:cubicBezTo>
                      <a:pt x="60" y="98"/>
                      <a:pt x="60" y="98"/>
                      <a:pt x="60" y="98"/>
                    </a:cubicBezTo>
                    <a:cubicBezTo>
                      <a:pt x="63" y="98"/>
                      <a:pt x="65" y="97"/>
                      <a:pt x="67" y="97"/>
                    </a:cubicBezTo>
                    <a:cubicBezTo>
                      <a:pt x="67" y="97"/>
                      <a:pt x="67" y="97"/>
                      <a:pt x="67" y="97"/>
                    </a:cubicBezTo>
                    <a:cubicBezTo>
                      <a:pt x="76" y="93"/>
                      <a:pt x="80" y="84"/>
                      <a:pt x="80" y="72"/>
                    </a:cubicBezTo>
                    <a:cubicBezTo>
                      <a:pt x="80" y="72"/>
                      <a:pt x="80" y="72"/>
                      <a:pt x="80" y="72"/>
                    </a:cubicBezTo>
                    <a:cubicBezTo>
                      <a:pt x="80" y="61"/>
                      <a:pt x="77" y="49"/>
                      <a:pt x="72" y="37"/>
                    </a:cubicBezTo>
                    <a:cubicBezTo>
                      <a:pt x="72" y="37"/>
                      <a:pt x="72" y="37"/>
                      <a:pt x="72" y="37"/>
                    </a:cubicBezTo>
                    <a:cubicBezTo>
                      <a:pt x="72" y="37"/>
                      <a:pt x="72" y="37"/>
                      <a:pt x="72" y="37"/>
                    </a:cubicBezTo>
                    <a:cubicBezTo>
                      <a:pt x="63" y="16"/>
                      <a:pt x="51" y="4"/>
                      <a:pt x="38" y="4"/>
                    </a:cubicBezTo>
                    <a:cubicBezTo>
                      <a:pt x="38" y="4"/>
                      <a:pt x="38" y="4"/>
                      <a:pt x="38" y="4"/>
                    </a:cubicBezTo>
                    <a:cubicBezTo>
                      <a:pt x="38" y="4"/>
                      <a:pt x="38" y="4"/>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3760"/>
              <p:cNvSpPr>
                <a:spLocks noEditPoints="1"/>
              </p:cNvSpPr>
              <p:nvPr/>
            </p:nvSpPr>
            <p:spPr bwMode="auto">
              <a:xfrm>
                <a:off x="5135794" y="2999449"/>
                <a:ext cx="487917" cy="583487"/>
              </a:xfrm>
              <a:custGeom>
                <a:avLst/>
                <a:gdLst>
                  <a:gd name="T0" fmla="*/ 62 w 88"/>
                  <a:gd name="T1" fmla="*/ 104 h 106"/>
                  <a:gd name="T2" fmla="*/ 4 w 88"/>
                  <a:gd name="T3" fmla="*/ 60 h 106"/>
                  <a:gd name="T4" fmla="*/ 0 w 88"/>
                  <a:gd name="T5" fmla="*/ 41 h 106"/>
                  <a:gd name="T6" fmla="*/ 0 w 88"/>
                  <a:gd name="T7" fmla="*/ 41 h 106"/>
                  <a:gd name="T8" fmla="*/ 0 w 88"/>
                  <a:gd name="T9" fmla="*/ 41 h 106"/>
                  <a:gd name="T10" fmla="*/ 40 w 88"/>
                  <a:gd name="T11" fmla="*/ 0 h 106"/>
                  <a:gd name="T12" fmla="*/ 79 w 88"/>
                  <a:gd name="T13" fmla="*/ 35 h 106"/>
                  <a:gd name="T14" fmla="*/ 80 w 88"/>
                  <a:gd name="T15" fmla="*/ 39 h 106"/>
                  <a:gd name="T16" fmla="*/ 88 w 88"/>
                  <a:gd name="T17" fmla="*/ 74 h 106"/>
                  <a:gd name="T18" fmla="*/ 71 w 88"/>
                  <a:gd name="T19" fmla="*/ 104 h 106"/>
                  <a:gd name="T20" fmla="*/ 62 w 88"/>
                  <a:gd name="T21" fmla="*/ 106 h 106"/>
                  <a:gd name="T22" fmla="*/ 68 w 88"/>
                  <a:gd name="T23" fmla="*/ 101 h 106"/>
                  <a:gd name="T24" fmla="*/ 62 w 88"/>
                  <a:gd name="T25" fmla="*/ 102 h 106"/>
                  <a:gd name="T26" fmla="*/ 62 w 88"/>
                  <a:gd name="T27" fmla="*/ 102 h 106"/>
                  <a:gd name="T28" fmla="*/ 61 w 88"/>
                  <a:gd name="T29" fmla="*/ 102 h 106"/>
                  <a:gd name="T30" fmla="*/ 60 w 88"/>
                  <a:gd name="T31" fmla="*/ 102 h 106"/>
                  <a:gd name="T32" fmla="*/ 60 w 88"/>
                  <a:gd name="T33" fmla="*/ 102 h 106"/>
                  <a:gd name="T34" fmla="*/ 60 w 88"/>
                  <a:gd name="T35" fmla="*/ 102 h 106"/>
                  <a:gd name="T36" fmla="*/ 59 w 88"/>
                  <a:gd name="T37" fmla="*/ 102 h 106"/>
                  <a:gd name="T38" fmla="*/ 33 w 88"/>
                  <a:gd name="T39" fmla="*/ 90 h 106"/>
                  <a:gd name="T40" fmla="*/ 8 w 88"/>
                  <a:gd name="T41" fmla="*/ 41 h 106"/>
                  <a:gd name="T42" fmla="*/ 62 w 88"/>
                  <a:gd name="T43" fmla="*/ 98 h 106"/>
                  <a:gd name="T44" fmla="*/ 62 w 88"/>
                  <a:gd name="T45" fmla="*/ 98 h 106"/>
                  <a:gd name="T46" fmla="*/ 80 w 88"/>
                  <a:gd name="T47" fmla="*/ 74 h 106"/>
                  <a:gd name="T48" fmla="*/ 73 w 88"/>
                  <a:gd name="T49" fmla="*/ 41 h 106"/>
                  <a:gd name="T50" fmla="*/ 40 w 88"/>
                  <a:gd name="T51" fmla="*/ 8 h 106"/>
                  <a:gd name="T52" fmla="*/ 40 w 88"/>
                  <a:gd name="T53" fmla="*/ 4 h 106"/>
                  <a:gd name="T54" fmla="*/ 40 w 88"/>
                  <a:gd name="T55" fmla="*/ 4 h 106"/>
                  <a:gd name="T56" fmla="*/ 40 w 88"/>
                  <a:gd name="T57" fmla="*/ 4 h 106"/>
                  <a:gd name="T58" fmla="*/ 40 w 88"/>
                  <a:gd name="T59" fmla="*/ 8 h 106"/>
                  <a:gd name="T60" fmla="*/ 8 w 88"/>
                  <a:gd name="T61" fmla="*/ 41 h 106"/>
                  <a:gd name="T62" fmla="*/ 8 w 88"/>
                  <a:gd name="T63" fmla="*/ 41 h 106"/>
                  <a:gd name="T64" fmla="*/ 33 w 88"/>
                  <a:gd name="T65" fmla="*/ 90 h 106"/>
                  <a:gd name="T66" fmla="*/ 33 w 88"/>
                  <a:gd name="T67" fmla="*/ 89 h 106"/>
                  <a:gd name="T68" fmla="*/ 33 w 88"/>
                  <a:gd name="T69" fmla="*/ 89 h 106"/>
                  <a:gd name="T70" fmla="*/ 32 w 88"/>
                  <a:gd name="T71" fmla="*/ 89 h 106"/>
                  <a:gd name="T72" fmla="*/ 31 w 88"/>
                  <a:gd name="T73" fmla="*/ 89 h 106"/>
                  <a:gd name="T74" fmla="*/ 84 w 88"/>
                  <a:gd name="T75" fmla="*/ 74 h 106"/>
                  <a:gd name="T76" fmla="*/ 84 w 88"/>
                  <a:gd name="T77" fmla="*/ 74 h 106"/>
                  <a:gd name="T78" fmla="*/ 6 w 88"/>
                  <a:gd name="T79" fmla="*/ 53 h 106"/>
                  <a:gd name="T80" fmla="*/ 4 w 88"/>
                  <a:gd name="T81" fmla="*/ 41 h 106"/>
                  <a:gd name="T82" fmla="*/ 4 w 88"/>
                  <a:gd name="T83" fmla="*/ 41 h 106"/>
                  <a:gd name="T84" fmla="*/ 4 w 88"/>
                  <a:gd name="T85" fmla="*/ 41 h 106"/>
                  <a:gd name="T86" fmla="*/ 76 w 88"/>
                  <a:gd name="T87" fmla="*/ 39 h 106"/>
                  <a:gd name="T88" fmla="*/ 69 w 88"/>
                  <a:gd name="T89" fmla="*/ 26 h 106"/>
                  <a:gd name="T90" fmla="*/ 69 w 88"/>
                  <a:gd name="T91" fmla="*/ 26 h 106"/>
                  <a:gd name="T92" fmla="*/ 69 w 88"/>
                  <a:gd name="T93" fmla="*/ 25 h 106"/>
                  <a:gd name="T94" fmla="*/ 69 w 88"/>
                  <a:gd name="T95" fmla="*/ 25 h 106"/>
                  <a:gd name="T96" fmla="*/ 69 w 88"/>
                  <a:gd name="T97" fmla="*/ 25 h 106"/>
                  <a:gd name="T98" fmla="*/ 69 w 88"/>
                  <a:gd name="T99" fmla="*/ 25 h 106"/>
                  <a:gd name="T100" fmla="*/ 41 w 88"/>
                  <a:gd name="T101" fmla="*/ 4 h 106"/>
                  <a:gd name="T102" fmla="*/ 24 w 88"/>
                  <a:gd name="T103" fmla="*/ 9 h 106"/>
                  <a:gd name="T104" fmla="*/ 30 w 88"/>
                  <a:gd name="T105" fmla="*/ 6 h 106"/>
                  <a:gd name="T106" fmla="*/ 30 w 88"/>
                  <a:gd name="T107" fmla="*/ 6 h 106"/>
                  <a:gd name="T108" fmla="*/ 34 w 88"/>
                  <a:gd name="T109" fmla="*/ 5 h 106"/>
                  <a:gd name="T110" fmla="*/ 34 w 88"/>
                  <a:gd name="T111" fmla="*/ 5 h 106"/>
                  <a:gd name="T112" fmla="*/ 41 w 88"/>
                  <a:gd name="T113" fmla="*/ 4 h 106"/>
                  <a:gd name="T114" fmla="*/ 41 w 88"/>
                  <a:gd name="T115" fmla="*/ 4 h 106"/>
                  <a:gd name="T116" fmla="*/ 41 w 88"/>
                  <a:gd name="T117" fmla="*/ 4 h 106"/>
                  <a:gd name="T118" fmla="*/ 40 w 88"/>
                  <a:gd name="T119"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106">
                    <a:moveTo>
                      <a:pt x="62" y="106"/>
                    </a:moveTo>
                    <a:cubicBezTo>
                      <a:pt x="62" y="106"/>
                      <a:pt x="62" y="106"/>
                      <a:pt x="62" y="106"/>
                    </a:cubicBezTo>
                    <a:cubicBezTo>
                      <a:pt x="62" y="104"/>
                      <a:pt x="62" y="104"/>
                      <a:pt x="62" y="104"/>
                    </a:cubicBezTo>
                    <a:cubicBezTo>
                      <a:pt x="62" y="106"/>
                      <a:pt x="62" y="106"/>
                      <a:pt x="62" y="106"/>
                    </a:cubicBezTo>
                    <a:cubicBezTo>
                      <a:pt x="41" y="106"/>
                      <a:pt x="15" y="84"/>
                      <a:pt x="4" y="60"/>
                    </a:cubicBezTo>
                    <a:cubicBezTo>
                      <a:pt x="4" y="60"/>
                      <a:pt x="4" y="60"/>
                      <a:pt x="4" y="60"/>
                    </a:cubicBezTo>
                    <a:cubicBezTo>
                      <a:pt x="1" y="53"/>
                      <a:pt x="0" y="47"/>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22"/>
                      <a:pt x="14" y="9"/>
                      <a:pt x="29" y="2"/>
                    </a:cubicBezTo>
                    <a:cubicBezTo>
                      <a:pt x="29" y="2"/>
                      <a:pt x="29" y="2"/>
                      <a:pt x="29" y="2"/>
                    </a:cubicBezTo>
                    <a:cubicBezTo>
                      <a:pt x="32" y="1"/>
                      <a:pt x="36" y="0"/>
                      <a:pt x="40" y="0"/>
                    </a:cubicBezTo>
                    <a:cubicBezTo>
                      <a:pt x="40" y="0"/>
                      <a:pt x="40" y="0"/>
                      <a:pt x="40" y="0"/>
                    </a:cubicBezTo>
                    <a:cubicBezTo>
                      <a:pt x="57" y="0"/>
                      <a:pt x="69" y="14"/>
                      <a:pt x="79" y="35"/>
                    </a:cubicBezTo>
                    <a:cubicBezTo>
                      <a:pt x="79" y="35"/>
                      <a:pt x="79" y="35"/>
                      <a:pt x="79" y="35"/>
                    </a:cubicBezTo>
                    <a:cubicBezTo>
                      <a:pt x="79" y="35"/>
                      <a:pt x="79" y="35"/>
                      <a:pt x="79" y="35"/>
                    </a:cubicBezTo>
                    <a:cubicBezTo>
                      <a:pt x="79" y="37"/>
                      <a:pt x="79" y="37"/>
                      <a:pt x="79" y="37"/>
                    </a:cubicBezTo>
                    <a:cubicBezTo>
                      <a:pt x="80" y="39"/>
                      <a:pt x="80" y="39"/>
                      <a:pt x="80" y="39"/>
                    </a:cubicBezTo>
                    <a:cubicBezTo>
                      <a:pt x="80" y="39"/>
                      <a:pt x="80" y="39"/>
                      <a:pt x="80" y="39"/>
                    </a:cubicBezTo>
                    <a:cubicBezTo>
                      <a:pt x="85" y="51"/>
                      <a:pt x="88" y="63"/>
                      <a:pt x="88" y="74"/>
                    </a:cubicBezTo>
                    <a:cubicBezTo>
                      <a:pt x="88" y="74"/>
                      <a:pt x="88" y="74"/>
                      <a:pt x="88" y="74"/>
                    </a:cubicBezTo>
                    <a:cubicBezTo>
                      <a:pt x="88" y="74"/>
                      <a:pt x="88" y="74"/>
                      <a:pt x="88" y="74"/>
                    </a:cubicBezTo>
                    <a:cubicBezTo>
                      <a:pt x="88" y="74"/>
                      <a:pt x="88" y="74"/>
                      <a:pt x="88" y="74"/>
                    </a:cubicBezTo>
                    <a:cubicBezTo>
                      <a:pt x="88" y="87"/>
                      <a:pt x="83" y="99"/>
                      <a:pt x="71" y="104"/>
                    </a:cubicBezTo>
                    <a:cubicBezTo>
                      <a:pt x="71" y="104"/>
                      <a:pt x="71" y="104"/>
                      <a:pt x="71" y="104"/>
                    </a:cubicBezTo>
                    <a:cubicBezTo>
                      <a:pt x="68" y="105"/>
                      <a:pt x="65" y="106"/>
                      <a:pt x="62" y="106"/>
                    </a:cubicBezTo>
                    <a:cubicBezTo>
                      <a:pt x="62" y="106"/>
                      <a:pt x="62" y="106"/>
                      <a:pt x="62" y="106"/>
                    </a:cubicBezTo>
                    <a:cubicBezTo>
                      <a:pt x="62" y="106"/>
                      <a:pt x="62" y="106"/>
                      <a:pt x="62" y="106"/>
                    </a:cubicBezTo>
                    <a:close/>
                    <a:moveTo>
                      <a:pt x="62" y="102"/>
                    </a:moveTo>
                    <a:cubicBezTo>
                      <a:pt x="64" y="102"/>
                      <a:pt x="66" y="102"/>
                      <a:pt x="68" y="101"/>
                    </a:cubicBezTo>
                    <a:cubicBezTo>
                      <a:pt x="68" y="101"/>
                      <a:pt x="68" y="101"/>
                      <a:pt x="68" y="101"/>
                    </a:cubicBezTo>
                    <a:cubicBezTo>
                      <a:pt x="66" y="102"/>
                      <a:pt x="64" y="102"/>
                      <a:pt x="62" y="102"/>
                    </a:cubicBezTo>
                    <a:cubicBezTo>
                      <a:pt x="62" y="102"/>
                      <a:pt x="62" y="102"/>
                      <a:pt x="62" y="102"/>
                    </a:cubicBezTo>
                    <a:cubicBezTo>
                      <a:pt x="62" y="102"/>
                      <a:pt x="62" y="102"/>
                      <a:pt x="62" y="102"/>
                    </a:cubicBezTo>
                    <a:cubicBezTo>
                      <a:pt x="62" y="102"/>
                      <a:pt x="62" y="102"/>
                      <a:pt x="62" y="102"/>
                    </a:cubicBezTo>
                    <a:cubicBezTo>
                      <a:pt x="62" y="102"/>
                      <a:pt x="62" y="102"/>
                      <a:pt x="62" y="102"/>
                    </a:cubicBezTo>
                    <a:close/>
                    <a:moveTo>
                      <a:pt x="61" y="102"/>
                    </a:moveTo>
                    <a:cubicBezTo>
                      <a:pt x="61" y="102"/>
                      <a:pt x="61" y="102"/>
                      <a:pt x="61" y="102"/>
                    </a:cubicBezTo>
                    <a:cubicBezTo>
                      <a:pt x="61" y="102"/>
                      <a:pt x="61" y="102"/>
                      <a:pt x="61" y="102"/>
                    </a:cubicBezTo>
                    <a:cubicBezTo>
                      <a:pt x="61" y="102"/>
                      <a:pt x="61" y="102"/>
                      <a:pt x="61" y="102"/>
                    </a:cubicBezTo>
                    <a:close/>
                    <a:moveTo>
                      <a:pt x="60" y="102"/>
                    </a:moveTo>
                    <a:cubicBezTo>
                      <a:pt x="60" y="102"/>
                      <a:pt x="60" y="102"/>
                      <a:pt x="60" y="102"/>
                    </a:cubicBezTo>
                    <a:cubicBezTo>
                      <a:pt x="60" y="102"/>
                      <a:pt x="60" y="102"/>
                      <a:pt x="60" y="102"/>
                    </a:cubicBezTo>
                    <a:cubicBezTo>
                      <a:pt x="60" y="102"/>
                      <a:pt x="60" y="102"/>
                      <a:pt x="60" y="102"/>
                    </a:cubicBezTo>
                    <a:close/>
                    <a:moveTo>
                      <a:pt x="60" y="102"/>
                    </a:moveTo>
                    <a:cubicBezTo>
                      <a:pt x="60" y="102"/>
                      <a:pt x="60" y="102"/>
                      <a:pt x="60" y="102"/>
                    </a:cubicBezTo>
                    <a:cubicBezTo>
                      <a:pt x="60" y="102"/>
                      <a:pt x="60" y="102"/>
                      <a:pt x="60" y="102"/>
                    </a:cubicBezTo>
                    <a:cubicBezTo>
                      <a:pt x="60" y="102"/>
                      <a:pt x="60" y="102"/>
                      <a:pt x="60" y="102"/>
                    </a:cubicBezTo>
                    <a:close/>
                    <a:moveTo>
                      <a:pt x="59" y="102"/>
                    </a:moveTo>
                    <a:cubicBezTo>
                      <a:pt x="59" y="102"/>
                      <a:pt x="59" y="102"/>
                      <a:pt x="59" y="102"/>
                    </a:cubicBezTo>
                    <a:cubicBezTo>
                      <a:pt x="59" y="102"/>
                      <a:pt x="59" y="102"/>
                      <a:pt x="59" y="102"/>
                    </a:cubicBezTo>
                    <a:cubicBezTo>
                      <a:pt x="59" y="102"/>
                      <a:pt x="59" y="102"/>
                      <a:pt x="59" y="102"/>
                    </a:cubicBezTo>
                    <a:close/>
                    <a:moveTo>
                      <a:pt x="59" y="102"/>
                    </a:moveTo>
                    <a:cubicBezTo>
                      <a:pt x="51" y="101"/>
                      <a:pt x="42" y="96"/>
                      <a:pt x="33" y="90"/>
                    </a:cubicBezTo>
                    <a:cubicBezTo>
                      <a:pt x="33" y="90"/>
                      <a:pt x="33" y="90"/>
                      <a:pt x="33" y="90"/>
                    </a:cubicBezTo>
                    <a:cubicBezTo>
                      <a:pt x="42" y="96"/>
                      <a:pt x="51" y="101"/>
                      <a:pt x="59" y="102"/>
                    </a:cubicBezTo>
                    <a:close/>
                    <a:moveTo>
                      <a:pt x="8" y="41"/>
                    </a:moveTo>
                    <a:cubicBezTo>
                      <a:pt x="8" y="46"/>
                      <a:pt x="9" y="51"/>
                      <a:pt x="12" y="57"/>
                    </a:cubicBezTo>
                    <a:cubicBezTo>
                      <a:pt x="12" y="57"/>
                      <a:pt x="12" y="57"/>
                      <a:pt x="12" y="57"/>
                    </a:cubicBezTo>
                    <a:cubicBezTo>
                      <a:pt x="20" y="78"/>
                      <a:pt x="46" y="98"/>
                      <a:pt x="62" y="98"/>
                    </a:cubicBezTo>
                    <a:cubicBezTo>
                      <a:pt x="62" y="98"/>
                      <a:pt x="62" y="98"/>
                      <a:pt x="62" y="98"/>
                    </a:cubicBezTo>
                    <a:cubicBezTo>
                      <a:pt x="62" y="98"/>
                      <a:pt x="62" y="98"/>
                      <a:pt x="62" y="98"/>
                    </a:cubicBezTo>
                    <a:cubicBezTo>
                      <a:pt x="62" y="98"/>
                      <a:pt x="62" y="98"/>
                      <a:pt x="62" y="98"/>
                    </a:cubicBezTo>
                    <a:cubicBezTo>
                      <a:pt x="64" y="98"/>
                      <a:pt x="66" y="98"/>
                      <a:pt x="68" y="97"/>
                    </a:cubicBezTo>
                    <a:cubicBezTo>
                      <a:pt x="68" y="97"/>
                      <a:pt x="68" y="97"/>
                      <a:pt x="68" y="97"/>
                    </a:cubicBezTo>
                    <a:cubicBezTo>
                      <a:pt x="76" y="93"/>
                      <a:pt x="80" y="86"/>
                      <a:pt x="80" y="74"/>
                    </a:cubicBezTo>
                    <a:cubicBezTo>
                      <a:pt x="80" y="74"/>
                      <a:pt x="80" y="74"/>
                      <a:pt x="80" y="74"/>
                    </a:cubicBezTo>
                    <a:cubicBezTo>
                      <a:pt x="80" y="64"/>
                      <a:pt x="77" y="53"/>
                      <a:pt x="73" y="41"/>
                    </a:cubicBezTo>
                    <a:cubicBezTo>
                      <a:pt x="73" y="41"/>
                      <a:pt x="73" y="41"/>
                      <a:pt x="73" y="41"/>
                    </a:cubicBezTo>
                    <a:cubicBezTo>
                      <a:pt x="72" y="40"/>
                      <a:pt x="72" y="40"/>
                      <a:pt x="72" y="40"/>
                    </a:cubicBezTo>
                    <a:cubicBezTo>
                      <a:pt x="63" y="19"/>
                      <a:pt x="52" y="8"/>
                      <a:pt x="40" y="8"/>
                    </a:cubicBezTo>
                    <a:cubicBezTo>
                      <a:pt x="40" y="8"/>
                      <a:pt x="40" y="8"/>
                      <a:pt x="40" y="8"/>
                    </a:cubicBezTo>
                    <a:cubicBezTo>
                      <a:pt x="40" y="8"/>
                      <a:pt x="40" y="8"/>
                      <a:pt x="40" y="8"/>
                    </a:cubicBezTo>
                    <a:cubicBezTo>
                      <a:pt x="40" y="6"/>
                      <a:pt x="40" y="6"/>
                      <a:pt x="40" y="6"/>
                    </a:cubicBezTo>
                    <a:cubicBezTo>
                      <a:pt x="40" y="4"/>
                      <a:pt x="40" y="4"/>
                      <a:pt x="40" y="4"/>
                    </a:cubicBezTo>
                    <a:cubicBezTo>
                      <a:pt x="40" y="4"/>
                      <a:pt x="40" y="4"/>
                      <a:pt x="40" y="4"/>
                    </a:cubicBezTo>
                    <a:cubicBezTo>
                      <a:pt x="40" y="4"/>
                      <a:pt x="40" y="4"/>
                      <a:pt x="40" y="4"/>
                    </a:cubicBezTo>
                    <a:cubicBezTo>
                      <a:pt x="40" y="4"/>
                      <a:pt x="40" y="4"/>
                      <a:pt x="40" y="4"/>
                    </a:cubicBezTo>
                    <a:cubicBezTo>
                      <a:pt x="39" y="4"/>
                      <a:pt x="38" y="4"/>
                      <a:pt x="37" y="4"/>
                    </a:cubicBezTo>
                    <a:cubicBezTo>
                      <a:pt x="37" y="4"/>
                      <a:pt x="37" y="4"/>
                      <a:pt x="37" y="4"/>
                    </a:cubicBezTo>
                    <a:cubicBezTo>
                      <a:pt x="38" y="4"/>
                      <a:pt x="39" y="4"/>
                      <a:pt x="40" y="4"/>
                    </a:cubicBezTo>
                    <a:cubicBezTo>
                      <a:pt x="40" y="4"/>
                      <a:pt x="40" y="4"/>
                      <a:pt x="40" y="4"/>
                    </a:cubicBezTo>
                    <a:cubicBezTo>
                      <a:pt x="40" y="6"/>
                      <a:pt x="40" y="6"/>
                      <a:pt x="40" y="6"/>
                    </a:cubicBezTo>
                    <a:cubicBezTo>
                      <a:pt x="40" y="8"/>
                      <a:pt x="40" y="8"/>
                      <a:pt x="40" y="8"/>
                    </a:cubicBezTo>
                    <a:cubicBezTo>
                      <a:pt x="37" y="8"/>
                      <a:pt x="35" y="9"/>
                      <a:pt x="32" y="10"/>
                    </a:cubicBezTo>
                    <a:cubicBezTo>
                      <a:pt x="32" y="10"/>
                      <a:pt x="32" y="10"/>
                      <a:pt x="32" y="10"/>
                    </a:cubicBezTo>
                    <a:cubicBezTo>
                      <a:pt x="19" y="15"/>
                      <a:pt x="8" y="26"/>
                      <a:pt x="8" y="41"/>
                    </a:cubicBezTo>
                    <a:cubicBezTo>
                      <a:pt x="8" y="41"/>
                      <a:pt x="8" y="41"/>
                      <a:pt x="8" y="41"/>
                    </a:cubicBezTo>
                    <a:cubicBezTo>
                      <a:pt x="8" y="41"/>
                      <a:pt x="8" y="41"/>
                      <a:pt x="8" y="41"/>
                    </a:cubicBezTo>
                    <a:cubicBezTo>
                      <a:pt x="8" y="41"/>
                      <a:pt x="8" y="41"/>
                      <a:pt x="8" y="41"/>
                    </a:cubicBezTo>
                    <a:cubicBezTo>
                      <a:pt x="8" y="41"/>
                      <a:pt x="8" y="41"/>
                      <a:pt x="8" y="41"/>
                    </a:cubicBezTo>
                    <a:close/>
                    <a:moveTo>
                      <a:pt x="33" y="90"/>
                    </a:moveTo>
                    <a:cubicBezTo>
                      <a:pt x="33" y="90"/>
                      <a:pt x="33" y="90"/>
                      <a:pt x="33" y="90"/>
                    </a:cubicBezTo>
                    <a:cubicBezTo>
                      <a:pt x="33" y="90"/>
                      <a:pt x="33" y="90"/>
                      <a:pt x="33" y="90"/>
                    </a:cubicBezTo>
                    <a:cubicBezTo>
                      <a:pt x="33" y="90"/>
                      <a:pt x="33" y="90"/>
                      <a:pt x="33" y="90"/>
                    </a:cubicBezTo>
                    <a:close/>
                    <a:moveTo>
                      <a:pt x="33" y="89"/>
                    </a:moveTo>
                    <a:cubicBezTo>
                      <a:pt x="33" y="89"/>
                      <a:pt x="32" y="89"/>
                      <a:pt x="32" y="89"/>
                    </a:cubicBezTo>
                    <a:cubicBezTo>
                      <a:pt x="32" y="89"/>
                      <a:pt x="32" y="89"/>
                      <a:pt x="32" y="89"/>
                    </a:cubicBezTo>
                    <a:cubicBezTo>
                      <a:pt x="32" y="89"/>
                      <a:pt x="33" y="89"/>
                      <a:pt x="33" y="89"/>
                    </a:cubicBezTo>
                    <a:close/>
                    <a:moveTo>
                      <a:pt x="32" y="89"/>
                    </a:moveTo>
                    <a:cubicBezTo>
                      <a:pt x="32" y="89"/>
                      <a:pt x="32" y="89"/>
                      <a:pt x="32" y="89"/>
                    </a:cubicBezTo>
                    <a:cubicBezTo>
                      <a:pt x="32" y="89"/>
                      <a:pt x="32" y="89"/>
                      <a:pt x="32" y="89"/>
                    </a:cubicBezTo>
                    <a:cubicBezTo>
                      <a:pt x="32" y="89"/>
                      <a:pt x="32" y="89"/>
                      <a:pt x="32" y="89"/>
                    </a:cubicBezTo>
                    <a:close/>
                    <a:moveTo>
                      <a:pt x="32" y="89"/>
                    </a:moveTo>
                    <a:cubicBezTo>
                      <a:pt x="32" y="89"/>
                      <a:pt x="31" y="89"/>
                      <a:pt x="31" y="89"/>
                    </a:cubicBezTo>
                    <a:cubicBezTo>
                      <a:pt x="31" y="89"/>
                      <a:pt x="31" y="89"/>
                      <a:pt x="31" y="89"/>
                    </a:cubicBezTo>
                    <a:cubicBezTo>
                      <a:pt x="31" y="89"/>
                      <a:pt x="32" y="89"/>
                      <a:pt x="32" y="89"/>
                    </a:cubicBezTo>
                    <a:close/>
                    <a:moveTo>
                      <a:pt x="84" y="74"/>
                    </a:moveTo>
                    <a:cubicBezTo>
                      <a:pt x="84" y="66"/>
                      <a:pt x="82" y="57"/>
                      <a:pt x="79" y="48"/>
                    </a:cubicBezTo>
                    <a:cubicBezTo>
                      <a:pt x="79" y="48"/>
                      <a:pt x="79" y="48"/>
                      <a:pt x="79" y="48"/>
                    </a:cubicBezTo>
                    <a:cubicBezTo>
                      <a:pt x="82" y="57"/>
                      <a:pt x="84" y="66"/>
                      <a:pt x="84" y="74"/>
                    </a:cubicBezTo>
                    <a:close/>
                    <a:moveTo>
                      <a:pt x="6" y="53"/>
                    </a:moveTo>
                    <a:cubicBezTo>
                      <a:pt x="6" y="53"/>
                      <a:pt x="6" y="53"/>
                      <a:pt x="6" y="53"/>
                    </a:cubicBezTo>
                    <a:cubicBezTo>
                      <a:pt x="6" y="53"/>
                      <a:pt x="6" y="53"/>
                      <a:pt x="6" y="53"/>
                    </a:cubicBezTo>
                    <a:cubicBezTo>
                      <a:pt x="6" y="53"/>
                      <a:pt x="6" y="53"/>
                      <a:pt x="6" y="53"/>
                    </a:cubicBezTo>
                    <a:close/>
                    <a:moveTo>
                      <a:pt x="6" y="53"/>
                    </a:moveTo>
                    <a:cubicBezTo>
                      <a:pt x="5" y="49"/>
                      <a:pt x="4" y="45"/>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2"/>
                      <a:pt x="4" y="42"/>
                      <a:pt x="4" y="42"/>
                    </a:cubicBezTo>
                    <a:cubicBezTo>
                      <a:pt x="4" y="45"/>
                      <a:pt x="5" y="49"/>
                      <a:pt x="6" y="53"/>
                    </a:cubicBezTo>
                    <a:close/>
                    <a:moveTo>
                      <a:pt x="76" y="39"/>
                    </a:moveTo>
                    <a:cubicBezTo>
                      <a:pt x="76" y="39"/>
                      <a:pt x="76" y="39"/>
                      <a:pt x="76" y="39"/>
                    </a:cubicBezTo>
                    <a:cubicBezTo>
                      <a:pt x="76" y="39"/>
                      <a:pt x="76" y="39"/>
                      <a:pt x="76" y="39"/>
                    </a:cubicBezTo>
                    <a:close/>
                    <a:moveTo>
                      <a:pt x="69" y="26"/>
                    </a:moveTo>
                    <a:cubicBezTo>
                      <a:pt x="69" y="26"/>
                      <a:pt x="69" y="26"/>
                      <a:pt x="69" y="26"/>
                    </a:cubicBezTo>
                    <a:cubicBezTo>
                      <a:pt x="69" y="26"/>
                      <a:pt x="69" y="26"/>
                      <a:pt x="69" y="26"/>
                    </a:cubicBezTo>
                    <a:cubicBezTo>
                      <a:pt x="69" y="26"/>
                      <a:pt x="69" y="26"/>
                      <a:pt x="69" y="26"/>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8" y="24"/>
                      <a:pt x="68" y="24"/>
                    </a:cubicBezTo>
                    <a:cubicBezTo>
                      <a:pt x="68" y="24"/>
                      <a:pt x="68" y="24"/>
                      <a:pt x="68" y="24"/>
                    </a:cubicBezTo>
                    <a:cubicBezTo>
                      <a:pt x="68" y="24"/>
                      <a:pt x="69" y="25"/>
                      <a:pt x="69" y="25"/>
                    </a:cubicBezTo>
                    <a:close/>
                    <a:moveTo>
                      <a:pt x="68" y="24"/>
                    </a:moveTo>
                    <a:cubicBezTo>
                      <a:pt x="61" y="12"/>
                      <a:pt x="51" y="5"/>
                      <a:pt x="41" y="4"/>
                    </a:cubicBezTo>
                    <a:cubicBezTo>
                      <a:pt x="41" y="4"/>
                      <a:pt x="41" y="4"/>
                      <a:pt x="41" y="4"/>
                    </a:cubicBezTo>
                    <a:cubicBezTo>
                      <a:pt x="51" y="5"/>
                      <a:pt x="61" y="12"/>
                      <a:pt x="68" y="24"/>
                    </a:cubicBezTo>
                    <a:close/>
                    <a:moveTo>
                      <a:pt x="24" y="9"/>
                    </a:moveTo>
                    <a:cubicBezTo>
                      <a:pt x="24" y="9"/>
                      <a:pt x="24" y="9"/>
                      <a:pt x="24" y="9"/>
                    </a:cubicBezTo>
                    <a:cubicBezTo>
                      <a:pt x="24" y="9"/>
                      <a:pt x="24" y="9"/>
                      <a:pt x="24" y="9"/>
                    </a:cubicBezTo>
                    <a:cubicBezTo>
                      <a:pt x="24" y="9"/>
                      <a:pt x="24" y="9"/>
                      <a:pt x="24" y="9"/>
                    </a:cubicBezTo>
                    <a:close/>
                    <a:moveTo>
                      <a:pt x="30" y="6"/>
                    </a:moveTo>
                    <a:cubicBezTo>
                      <a:pt x="28" y="7"/>
                      <a:pt x="26" y="8"/>
                      <a:pt x="24" y="9"/>
                    </a:cubicBezTo>
                    <a:cubicBezTo>
                      <a:pt x="24" y="9"/>
                      <a:pt x="24" y="9"/>
                      <a:pt x="24" y="9"/>
                    </a:cubicBezTo>
                    <a:cubicBezTo>
                      <a:pt x="26" y="8"/>
                      <a:pt x="28" y="7"/>
                      <a:pt x="30" y="6"/>
                    </a:cubicBezTo>
                    <a:cubicBezTo>
                      <a:pt x="30" y="6"/>
                      <a:pt x="30" y="6"/>
                      <a:pt x="30" y="6"/>
                    </a:cubicBezTo>
                    <a:cubicBezTo>
                      <a:pt x="31" y="6"/>
                      <a:pt x="33" y="5"/>
                      <a:pt x="34" y="5"/>
                    </a:cubicBezTo>
                    <a:cubicBezTo>
                      <a:pt x="34" y="5"/>
                      <a:pt x="34" y="5"/>
                      <a:pt x="34" y="5"/>
                    </a:cubicBezTo>
                    <a:cubicBezTo>
                      <a:pt x="33" y="5"/>
                      <a:pt x="31" y="6"/>
                      <a:pt x="30" y="6"/>
                    </a:cubicBezTo>
                    <a:close/>
                    <a:moveTo>
                      <a:pt x="34" y="5"/>
                    </a:moveTo>
                    <a:cubicBezTo>
                      <a:pt x="34" y="5"/>
                      <a:pt x="34" y="5"/>
                      <a:pt x="34" y="5"/>
                    </a:cubicBezTo>
                    <a:cubicBezTo>
                      <a:pt x="34" y="5"/>
                      <a:pt x="34" y="5"/>
                      <a:pt x="34" y="5"/>
                    </a:cubicBezTo>
                    <a:cubicBezTo>
                      <a:pt x="34" y="5"/>
                      <a:pt x="34" y="5"/>
                      <a:pt x="34" y="5"/>
                    </a:cubicBezTo>
                    <a:close/>
                    <a:moveTo>
                      <a:pt x="41" y="4"/>
                    </a:moveTo>
                    <a:cubicBezTo>
                      <a:pt x="41" y="4"/>
                      <a:pt x="41" y="4"/>
                      <a:pt x="41" y="4"/>
                    </a:cubicBezTo>
                    <a:cubicBezTo>
                      <a:pt x="41" y="4"/>
                      <a:pt x="41" y="4"/>
                      <a:pt x="41" y="4"/>
                    </a:cubicBezTo>
                    <a:cubicBezTo>
                      <a:pt x="41" y="4"/>
                      <a:pt x="41" y="4"/>
                      <a:pt x="41" y="4"/>
                    </a:cubicBezTo>
                    <a:close/>
                    <a:moveTo>
                      <a:pt x="41" y="4"/>
                    </a:moveTo>
                    <a:cubicBezTo>
                      <a:pt x="41" y="4"/>
                      <a:pt x="41" y="4"/>
                      <a:pt x="41" y="4"/>
                    </a:cubicBezTo>
                    <a:cubicBezTo>
                      <a:pt x="41" y="4"/>
                      <a:pt x="41" y="4"/>
                      <a:pt x="41" y="4"/>
                    </a:cubicBezTo>
                    <a:cubicBezTo>
                      <a:pt x="41" y="4"/>
                      <a:pt x="41" y="4"/>
                      <a:pt x="41" y="4"/>
                    </a:cubicBezTo>
                    <a:close/>
                    <a:moveTo>
                      <a:pt x="40" y="4"/>
                    </a:moveTo>
                    <a:cubicBezTo>
                      <a:pt x="40" y="4"/>
                      <a:pt x="40" y="4"/>
                      <a:pt x="40" y="4"/>
                    </a:cubicBezTo>
                    <a:cubicBezTo>
                      <a:pt x="40" y="4"/>
                      <a:pt x="40" y="4"/>
                      <a:pt x="40" y="4"/>
                    </a:cubicBezTo>
                    <a:cubicBezTo>
                      <a:pt x="40" y="4"/>
                      <a:pt x="40" y="4"/>
                      <a:pt x="4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3" name="Freeform 3761"/>
              <p:cNvSpPr/>
              <p:nvPr/>
            </p:nvSpPr>
            <p:spPr bwMode="auto">
              <a:xfrm>
                <a:off x="4999981" y="3145323"/>
                <a:ext cx="191142" cy="548278"/>
              </a:xfrm>
              <a:custGeom>
                <a:avLst/>
                <a:gdLst>
                  <a:gd name="T0" fmla="*/ 17 w 35"/>
                  <a:gd name="T1" fmla="*/ 99 h 100"/>
                  <a:gd name="T2" fmla="*/ 11 w 35"/>
                  <a:gd name="T3" fmla="*/ 93 h 100"/>
                  <a:gd name="T4" fmla="*/ 11 w 35"/>
                  <a:gd name="T5" fmla="*/ 93 h 100"/>
                  <a:gd name="T6" fmla="*/ 7 w 35"/>
                  <a:gd name="T7" fmla="*/ 80 h 100"/>
                  <a:gd name="T8" fmla="*/ 7 w 35"/>
                  <a:gd name="T9" fmla="*/ 80 h 100"/>
                  <a:gd name="T10" fmla="*/ 0 w 35"/>
                  <a:gd name="T11" fmla="*/ 52 h 100"/>
                  <a:gd name="T12" fmla="*/ 0 w 35"/>
                  <a:gd name="T13" fmla="*/ 52 h 100"/>
                  <a:gd name="T14" fmla="*/ 0 w 35"/>
                  <a:gd name="T15" fmla="*/ 50 h 100"/>
                  <a:gd name="T16" fmla="*/ 0 w 35"/>
                  <a:gd name="T17" fmla="*/ 50 h 100"/>
                  <a:gd name="T18" fmla="*/ 31 w 35"/>
                  <a:gd name="T19" fmla="*/ 0 h 100"/>
                  <a:gd name="T20" fmla="*/ 31 w 35"/>
                  <a:gd name="T21" fmla="*/ 0 h 100"/>
                  <a:gd name="T22" fmla="*/ 31 w 35"/>
                  <a:gd name="T23" fmla="*/ 0 h 100"/>
                  <a:gd name="T24" fmla="*/ 34 w 35"/>
                  <a:gd name="T25" fmla="*/ 2 h 100"/>
                  <a:gd name="T26" fmla="*/ 19 w 35"/>
                  <a:gd name="T27" fmla="*/ 21 h 100"/>
                  <a:gd name="T28" fmla="*/ 19 w 35"/>
                  <a:gd name="T29" fmla="*/ 21 h 100"/>
                  <a:gd name="T30" fmla="*/ 4 w 35"/>
                  <a:gd name="T31" fmla="*/ 50 h 100"/>
                  <a:gd name="T32" fmla="*/ 4 w 35"/>
                  <a:gd name="T33" fmla="*/ 50 h 100"/>
                  <a:gd name="T34" fmla="*/ 4 w 35"/>
                  <a:gd name="T35" fmla="*/ 51 h 100"/>
                  <a:gd name="T36" fmla="*/ 4 w 35"/>
                  <a:gd name="T37" fmla="*/ 51 h 100"/>
                  <a:gd name="T38" fmla="*/ 10 w 35"/>
                  <a:gd name="T39" fmla="*/ 77 h 100"/>
                  <a:gd name="T40" fmla="*/ 10 w 35"/>
                  <a:gd name="T41" fmla="*/ 77 h 100"/>
                  <a:gd name="T42" fmla="*/ 18 w 35"/>
                  <a:gd name="T43" fmla="*/ 95 h 100"/>
                  <a:gd name="T44" fmla="*/ 18 w 35"/>
                  <a:gd name="T45" fmla="*/ 95 h 100"/>
                  <a:gd name="T46" fmla="*/ 18 w 35"/>
                  <a:gd name="T47" fmla="*/ 95 h 100"/>
                  <a:gd name="T48" fmla="*/ 18 w 35"/>
                  <a:gd name="T49" fmla="*/ 95 h 100"/>
                  <a:gd name="T50" fmla="*/ 24 w 35"/>
                  <a:gd name="T51" fmla="*/ 96 h 100"/>
                  <a:gd name="T52" fmla="*/ 24 w 35"/>
                  <a:gd name="T53" fmla="*/ 96 h 100"/>
                  <a:gd name="T54" fmla="*/ 34 w 35"/>
                  <a:gd name="T55" fmla="*/ 95 h 100"/>
                  <a:gd name="T56" fmla="*/ 34 w 35"/>
                  <a:gd name="T57" fmla="*/ 95 h 100"/>
                  <a:gd name="T58" fmla="*/ 35 w 35"/>
                  <a:gd name="T59" fmla="*/ 99 h 100"/>
                  <a:gd name="T60" fmla="*/ 24 w 35"/>
                  <a:gd name="T61" fmla="*/ 100 h 100"/>
                  <a:gd name="T62" fmla="*/ 24 w 35"/>
                  <a:gd name="T63" fmla="*/ 100 h 100"/>
                  <a:gd name="T64" fmla="*/ 17 w 35"/>
                  <a:gd name="T65"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100">
                    <a:moveTo>
                      <a:pt x="17" y="99"/>
                    </a:moveTo>
                    <a:cubicBezTo>
                      <a:pt x="14" y="98"/>
                      <a:pt x="13" y="96"/>
                      <a:pt x="11" y="93"/>
                    </a:cubicBezTo>
                    <a:cubicBezTo>
                      <a:pt x="11" y="93"/>
                      <a:pt x="11" y="93"/>
                      <a:pt x="11" y="93"/>
                    </a:cubicBezTo>
                    <a:cubicBezTo>
                      <a:pt x="10" y="89"/>
                      <a:pt x="8" y="85"/>
                      <a:pt x="7" y="80"/>
                    </a:cubicBezTo>
                    <a:cubicBezTo>
                      <a:pt x="7" y="80"/>
                      <a:pt x="7" y="80"/>
                      <a:pt x="7" y="80"/>
                    </a:cubicBezTo>
                    <a:cubicBezTo>
                      <a:pt x="4" y="71"/>
                      <a:pt x="1" y="59"/>
                      <a:pt x="0" y="52"/>
                    </a:cubicBezTo>
                    <a:cubicBezTo>
                      <a:pt x="0" y="52"/>
                      <a:pt x="0" y="52"/>
                      <a:pt x="0" y="52"/>
                    </a:cubicBezTo>
                    <a:cubicBezTo>
                      <a:pt x="0" y="51"/>
                      <a:pt x="0" y="50"/>
                      <a:pt x="0" y="50"/>
                    </a:cubicBezTo>
                    <a:cubicBezTo>
                      <a:pt x="0" y="50"/>
                      <a:pt x="0" y="50"/>
                      <a:pt x="0" y="50"/>
                    </a:cubicBezTo>
                    <a:cubicBezTo>
                      <a:pt x="1" y="32"/>
                      <a:pt x="31" y="0"/>
                      <a:pt x="31" y="0"/>
                    </a:cubicBezTo>
                    <a:cubicBezTo>
                      <a:pt x="31" y="0"/>
                      <a:pt x="31" y="0"/>
                      <a:pt x="31" y="0"/>
                    </a:cubicBezTo>
                    <a:cubicBezTo>
                      <a:pt x="31" y="0"/>
                      <a:pt x="31" y="0"/>
                      <a:pt x="31" y="0"/>
                    </a:cubicBezTo>
                    <a:cubicBezTo>
                      <a:pt x="34" y="2"/>
                      <a:pt x="34" y="2"/>
                      <a:pt x="34" y="2"/>
                    </a:cubicBezTo>
                    <a:cubicBezTo>
                      <a:pt x="34" y="2"/>
                      <a:pt x="26" y="10"/>
                      <a:pt x="19" y="21"/>
                    </a:cubicBezTo>
                    <a:cubicBezTo>
                      <a:pt x="19" y="21"/>
                      <a:pt x="19" y="21"/>
                      <a:pt x="19" y="21"/>
                    </a:cubicBezTo>
                    <a:cubicBezTo>
                      <a:pt x="11" y="30"/>
                      <a:pt x="4" y="43"/>
                      <a:pt x="4" y="50"/>
                    </a:cubicBezTo>
                    <a:cubicBezTo>
                      <a:pt x="4" y="50"/>
                      <a:pt x="4" y="50"/>
                      <a:pt x="4" y="50"/>
                    </a:cubicBezTo>
                    <a:cubicBezTo>
                      <a:pt x="4" y="50"/>
                      <a:pt x="4" y="51"/>
                      <a:pt x="4" y="51"/>
                    </a:cubicBezTo>
                    <a:cubicBezTo>
                      <a:pt x="4" y="51"/>
                      <a:pt x="4" y="51"/>
                      <a:pt x="4" y="51"/>
                    </a:cubicBezTo>
                    <a:cubicBezTo>
                      <a:pt x="5" y="58"/>
                      <a:pt x="8" y="68"/>
                      <a:pt x="10" y="77"/>
                    </a:cubicBezTo>
                    <a:cubicBezTo>
                      <a:pt x="10" y="77"/>
                      <a:pt x="10" y="77"/>
                      <a:pt x="10" y="77"/>
                    </a:cubicBezTo>
                    <a:cubicBezTo>
                      <a:pt x="13" y="86"/>
                      <a:pt x="16" y="94"/>
                      <a:pt x="18" y="95"/>
                    </a:cubicBezTo>
                    <a:cubicBezTo>
                      <a:pt x="18" y="95"/>
                      <a:pt x="18" y="95"/>
                      <a:pt x="18" y="95"/>
                    </a:cubicBezTo>
                    <a:cubicBezTo>
                      <a:pt x="18" y="95"/>
                      <a:pt x="18" y="95"/>
                      <a:pt x="18" y="95"/>
                    </a:cubicBezTo>
                    <a:cubicBezTo>
                      <a:pt x="18" y="95"/>
                      <a:pt x="18" y="95"/>
                      <a:pt x="18" y="95"/>
                    </a:cubicBezTo>
                    <a:cubicBezTo>
                      <a:pt x="19" y="96"/>
                      <a:pt x="21" y="96"/>
                      <a:pt x="24" y="96"/>
                    </a:cubicBezTo>
                    <a:cubicBezTo>
                      <a:pt x="24" y="96"/>
                      <a:pt x="24" y="96"/>
                      <a:pt x="24" y="96"/>
                    </a:cubicBezTo>
                    <a:cubicBezTo>
                      <a:pt x="29" y="96"/>
                      <a:pt x="34" y="95"/>
                      <a:pt x="34" y="95"/>
                    </a:cubicBezTo>
                    <a:cubicBezTo>
                      <a:pt x="34" y="95"/>
                      <a:pt x="34" y="95"/>
                      <a:pt x="34" y="95"/>
                    </a:cubicBezTo>
                    <a:cubicBezTo>
                      <a:pt x="35" y="99"/>
                      <a:pt x="35" y="99"/>
                      <a:pt x="35" y="99"/>
                    </a:cubicBezTo>
                    <a:cubicBezTo>
                      <a:pt x="35" y="99"/>
                      <a:pt x="29" y="100"/>
                      <a:pt x="24" y="100"/>
                    </a:cubicBezTo>
                    <a:cubicBezTo>
                      <a:pt x="24" y="100"/>
                      <a:pt x="24" y="100"/>
                      <a:pt x="24" y="100"/>
                    </a:cubicBezTo>
                    <a:cubicBezTo>
                      <a:pt x="21" y="100"/>
                      <a:pt x="19" y="100"/>
                      <a:pt x="17"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3762"/>
              <p:cNvSpPr>
                <a:spLocks noEditPoints="1"/>
              </p:cNvSpPr>
              <p:nvPr/>
            </p:nvSpPr>
            <p:spPr bwMode="auto">
              <a:xfrm>
                <a:off x="4989920" y="3130231"/>
                <a:ext cx="216294" cy="573427"/>
              </a:xfrm>
              <a:custGeom>
                <a:avLst/>
                <a:gdLst>
                  <a:gd name="T0" fmla="*/ 19 w 39"/>
                  <a:gd name="T1" fmla="*/ 101 h 104"/>
                  <a:gd name="T2" fmla="*/ 12 w 39"/>
                  <a:gd name="T3" fmla="*/ 95 h 104"/>
                  <a:gd name="T4" fmla="*/ 7 w 39"/>
                  <a:gd name="T5" fmla="*/ 83 h 104"/>
                  <a:gd name="T6" fmla="*/ 0 w 39"/>
                  <a:gd name="T7" fmla="*/ 54 h 104"/>
                  <a:gd name="T8" fmla="*/ 0 w 39"/>
                  <a:gd name="T9" fmla="*/ 52 h 104"/>
                  <a:gd name="T10" fmla="*/ 31 w 39"/>
                  <a:gd name="T11" fmla="*/ 1 h 104"/>
                  <a:gd name="T12" fmla="*/ 31 w 39"/>
                  <a:gd name="T13" fmla="*/ 0 h 104"/>
                  <a:gd name="T14" fmla="*/ 33 w 39"/>
                  <a:gd name="T15" fmla="*/ 0 h 104"/>
                  <a:gd name="T16" fmla="*/ 37 w 39"/>
                  <a:gd name="T17" fmla="*/ 5 h 104"/>
                  <a:gd name="T18" fmla="*/ 37 w 39"/>
                  <a:gd name="T19" fmla="*/ 6 h 104"/>
                  <a:gd name="T20" fmla="*/ 37 w 39"/>
                  <a:gd name="T21" fmla="*/ 6 h 104"/>
                  <a:gd name="T22" fmla="*/ 37 w 39"/>
                  <a:gd name="T23" fmla="*/ 6 h 104"/>
                  <a:gd name="T24" fmla="*/ 37 w 39"/>
                  <a:gd name="T25" fmla="*/ 6 h 104"/>
                  <a:gd name="T26" fmla="*/ 36 w 39"/>
                  <a:gd name="T27" fmla="*/ 7 h 104"/>
                  <a:gd name="T28" fmla="*/ 32 w 39"/>
                  <a:gd name="T29" fmla="*/ 11 h 104"/>
                  <a:gd name="T30" fmla="*/ 22 w 39"/>
                  <a:gd name="T31" fmla="*/ 24 h 104"/>
                  <a:gd name="T32" fmla="*/ 8 w 39"/>
                  <a:gd name="T33" fmla="*/ 51 h 104"/>
                  <a:gd name="T34" fmla="*/ 8 w 39"/>
                  <a:gd name="T35" fmla="*/ 52 h 104"/>
                  <a:gd name="T36" fmla="*/ 8 w 39"/>
                  <a:gd name="T37" fmla="*/ 53 h 104"/>
                  <a:gd name="T38" fmla="*/ 14 w 39"/>
                  <a:gd name="T39" fmla="*/ 79 h 104"/>
                  <a:gd name="T40" fmla="*/ 18 w 39"/>
                  <a:gd name="T41" fmla="*/ 90 h 104"/>
                  <a:gd name="T42" fmla="*/ 21 w 39"/>
                  <a:gd name="T43" fmla="*/ 95 h 104"/>
                  <a:gd name="T44" fmla="*/ 26 w 39"/>
                  <a:gd name="T45" fmla="*/ 96 h 104"/>
                  <a:gd name="T46" fmla="*/ 26 w 39"/>
                  <a:gd name="T47" fmla="*/ 96 h 104"/>
                  <a:gd name="T48" fmla="*/ 26 w 39"/>
                  <a:gd name="T49" fmla="*/ 96 h 104"/>
                  <a:gd name="T50" fmla="*/ 36 w 39"/>
                  <a:gd name="T51" fmla="*/ 95 h 104"/>
                  <a:gd name="T52" fmla="*/ 39 w 39"/>
                  <a:gd name="T53" fmla="*/ 103 h 104"/>
                  <a:gd name="T54" fmla="*/ 37 w 39"/>
                  <a:gd name="T55" fmla="*/ 103 h 104"/>
                  <a:gd name="T56" fmla="*/ 36 w 39"/>
                  <a:gd name="T57" fmla="*/ 103 h 104"/>
                  <a:gd name="T58" fmla="*/ 33 w 39"/>
                  <a:gd name="T59" fmla="*/ 104 h 104"/>
                  <a:gd name="T60" fmla="*/ 26 w 39"/>
                  <a:gd name="T61" fmla="*/ 104 h 104"/>
                  <a:gd name="T62" fmla="*/ 26 w 39"/>
                  <a:gd name="T63" fmla="*/ 100 h 104"/>
                  <a:gd name="T64" fmla="*/ 19 w 39"/>
                  <a:gd name="T65" fmla="*/ 99 h 104"/>
                  <a:gd name="T66" fmla="*/ 19 w 39"/>
                  <a:gd name="T67" fmla="*/ 99 h 104"/>
                  <a:gd name="T68" fmla="*/ 26 w 39"/>
                  <a:gd name="T69" fmla="*/ 100 h 104"/>
                  <a:gd name="T70" fmla="*/ 30 w 39"/>
                  <a:gd name="T71" fmla="*/ 100 h 104"/>
                  <a:gd name="T72" fmla="*/ 33 w 39"/>
                  <a:gd name="T73" fmla="*/ 100 h 104"/>
                  <a:gd name="T74" fmla="*/ 33 w 39"/>
                  <a:gd name="T75" fmla="*/ 100 h 104"/>
                  <a:gd name="T76" fmla="*/ 17 w 39"/>
                  <a:gd name="T77" fmla="*/ 97 h 104"/>
                  <a:gd name="T78" fmla="*/ 18 w 39"/>
                  <a:gd name="T79" fmla="*/ 99 h 104"/>
                  <a:gd name="T80" fmla="*/ 15 w 39"/>
                  <a:gd name="T81" fmla="*/ 94 h 104"/>
                  <a:gd name="T82" fmla="*/ 14 w 39"/>
                  <a:gd name="T83" fmla="*/ 92 h 104"/>
                  <a:gd name="T84" fmla="*/ 13 w 39"/>
                  <a:gd name="T85" fmla="*/ 89 h 104"/>
                  <a:gd name="T86" fmla="*/ 15 w 39"/>
                  <a:gd name="T87" fmla="*/ 94 h 104"/>
                  <a:gd name="T88" fmla="*/ 10 w 39"/>
                  <a:gd name="T89" fmla="*/ 80 h 104"/>
                  <a:gd name="T90" fmla="*/ 10 w 39"/>
                  <a:gd name="T91" fmla="*/ 80 h 104"/>
                  <a:gd name="T92" fmla="*/ 4 w 39"/>
                  <a:gd name="T93" fmla="*/ 53 h 104"/>
                  <a:gd name="T94" fmla="*/ 4 w 39"/>
                  <a:gd name="T95" fmla="*/ 53 h 104"/>
                  <a:gd name="T96" fmla="*/ 4 w 39"/>
                  <a:gd name="T97" fmla="*/ 53 h 104"/>
                  <a:gd name="T98" fmla="*/ 10 w 39"/>
                  <a:gd name="T99" fmla="*/ 35 h 104"/>
                  <a:gd name="T100" fmla="*/ 19 w 39"/>
                  <a:gd name="T101" fmla="*/ 21 h 104"/>
                  <a:gd name="T102" fmla="*/ 27 w 39"/>
                  <a:gd name="T103" fmla="*/ 12 h 104"/>
                  <a:gd name="T104" fmla="*/ 19 w 39"/>
                  <a:gd name="T105" fmla="*/ 2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104">
                    <a:moveTo>
                      <a:pt x="18" y="103"/>
                    </a:moveTo>
                    <a:cubicBezTo>
                      <a:pt x="19" y="101"/>
                      <a:pt x="19" y="101"/>
                      <a:pt x="19" y="101"/>
                    </a:cubicBezTo>
                    <a:cubicBezTo>
                      <a:pt x="18" y="103"/>
                      <a:pt x="18" y="103"/>
                      <a:pt x="18" y="103"/>
                    </a:cubicBezTo>
                    <a:cubicBezTo>
                      <a:pt x="14" y="102"/>
                      <a:pt x="13" y="99"/>
                      <a:pt x="12" y="95"/>
                    </a:cubicBezTo>
                    <a:cubicBezTo>
                      <a:pt x="12" y="95"/>
                      <a:pt x="12" y="95"/>
                      <a:pt x="12" y="95"/>
                    </a:cubicBezTo>
                    <a:cubicBezTo>
                      <a:pt x="10" y="92"/>
                      <a:pt x="8" y="88"/>
                      <a:pt x="7" y="83"/>
                    </a:cubicBezTo>
                    <a:cubicBezTo>
                      <a:pt x="7" y="83"/>
                      <a:pt x="7" y="83"/>
                      <a:pt x="7" y="83"/>
                    </a:cubicBezTo>
                    <a:cubicBezTo>
                      <a:pt x="4" y="73"/>
                      <a:pt x="1" y="62"/>
                      <a:pt x="0" y="54"/>
                    </a:cubicBezTo>
                    <a:cubicBezTo>
                      <a:pt x="0" y="54"/>
                      <a:pt x="0" y="54"/>
                      <a:pt x="0" y="54"/>
                    </a:cubicBezTo>
                    <a:cubicBezTo>
                      <a:pt x="0" y="53"/>
                      <a:pt x="0" y="52"/>
                      <a:pt x="0" y="52"/>
                    </a:cubicBezTo>
                    <a:cubicBezTo>
                      <a:pt x="0" y="52"/>
                      <a:pt x="0" y="52"/>
                      <a:pt x="0" y="52"/>
                    </a:cubicBezTo>
                    <a:cubicBezTo>
                      <a:pt x="1" y="33"/>
                      <a:pt x="28" y="5"/>
                      <a:pt x="31" y="1"/>
                    </a:cubicBezTo>
                    <a:cubicBezTo>
                      <a:pt x="31" y="1"/>
                      <a:pt x="31" y="1"/>
                      <a:pt x="31" y="1"/>
                    </a:cubicBezTo>
                    <a:cubicBezTo>
                      <a:pt x="31" y="0"/>
                      <a:pt x="31" y="0"/>
                      <a:pt x="31" y="0"/>
                    </a:cubicBezTo>
                    <a:cubicBezTo>
                      <a:pt x="33" y="0"/>
                      <a:pt x="33" y="0"/>
                      <a:pt x="33" y="0"/>
                    </a:cubicBezTo>
                    <a:cubicBezTo>
                      <a:pt x="33" y="0"/>
                      <a:pt x="33" y="0"/>
                      <a:pt x="33" y="0"/>
                    </a:cubicBezTo>
                    <a:cubicBezTo>
                      <a:pt x="38" y="4"/>
                      <a:pt x="38" y="4"/>
                      <a:pt x="38" y="4"/>
                    </a:cubicBezTo>
                    <a:cubicBezTo>
                      <a:pt x="37" y="5"/>
                      <a:pt x="37" y="5"/>
                      <a:pt x="37" y="5"/>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6" y="7"/>
                      <a:pt x="36" y="7"/>
                    </a:cubicBezTo>
                    <a:cubicBezTo>
                      <a:pt x="36" y="7"/>
                      <a:pt x="36" y="7"/>
                      <a:pt x="36" y="7"/>
                    </a:cubicBezTo>
                    <a:cubicBezTo>
                      <a:pt x="35" y="8"/>
                      <a:pt x="34" y="9"/>
                      <a:pt x="32" y="11"/>
                    </a:cubicBezTo>
                    <a:cubicBezTo>
                      <a:pt x="32" y="11"/>
                      <a:pt x="32" y="11"/>
                      <a:pt x="32" y="11"/>
                    </a:cubicBezTo>
                    <a:cubicBezTo>
                      <a:pt x="30" y="14"/>
                      <a:pt x="26" y="19"/>
                      <a:pt x="22" y="24"/>
                    </a:cubicBezTo>
                    <a:cubicBezTo>
                      <a:pt x="22" y="24"/>
                      <a:pt x="22" y="24"/>
                      <a:pt x="22" y="24"/>
                    </a:cubicBezTo>
                    <a:cubicBezTo>
                      <a:pt x="15" y="33"/>
                      <a:pt x="8" y="46"/>
                      <a:pt x="8" y="51"/>
                    </a:cubicBezTo>
                    <a:cubicBezTo>
                      <a:pt x="8" y="51"/>
                      <a:pt x="8" y="51"/>
                      <a:pt x="8" y="51"/>
                    </a:cubicBezTo>
                    <a:cubicBezTo>
                      <a:pt x="8" y="52"/>
                      <a:pt x="8" y="52"/>
                      <a:pt x="8" y="52"/>
                    </a:cubicBezTo>
                    <a:cubicBezTo>
                      <a:pt x="8" y="52"/>
                      <a:pt x="8" y="52"/>
                      <a:pt x="8" y="52"/>
                    </a:cubicBezTo>
                    <a:cubicBezTo>
                      <a:pt x="8" y="52"/>
                      <a:pt x="8" y="52"/>
                      <a:pt x="8" y="53"/>
                    </a:cubicBezTo>
                    <a:cubicBezTo>
                      <a:pt x="8" y="53"/>
                      <a:pt x="8" y="53"/>
                      <a:pt x="8" y="53"/>
                    </a:cubicBezTo>
                    <a:cubicBezTo>
                      <a:pt x="9" y="60"/>
                      <a:pt x="11" y="70"/>
                      <a:pt x="14" y="79"/>
                    </a:cubicBezTo>
                    <a:cubicBezTo>
                      <a:pt x="14" y="79"/>
                      <a:pt x="14" y="79"/>
                      <a:pt x="14" y="79"/>
                    </a:cubicBezTo>
                    <a:cubicBezTo>
                      <a:pt x="15" y="83"/>
                      <a:pt x="17" y="87"/>
                      <a:pt x="18" y="90"/>
                    </a:cubicBezTo>
                    <a:cubicBezTo>
                      <a:pt x="18" y="90"/>
                      <a:pt x="18" y="90"/>
                      <a:pt x="18" y="90"/>
                    </a:cubicBezTo>
                    <a:cubicBezTo>
                      <a:pt x="19" y="93"/>
                      <a:pt x="20" y="95"/>
                      <a:pt x="21" y="95"/>
                    </a:cubicBezTo>
                    <a:cubicBezTo>
                      <a:pt x="21" y="95"/>
                      <a:pt x="21" y="95"/>
                      <a:pt x="21" y="95"/>
                    </a:cubicBezTo>
                    <a:cubicBezTo>
                      <a:pt x="22" y="96"/>
                      <a:pt x="24"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31" y="96"/>
                      <a:pt x="36" y="95"/>
                      <a:pt x="36" y="95"/>
                    </a:cubicBezTo>
                    <a:cubicBezTo>
                      <a:pt x="36" y="95"/>
                      <a:pt x="36" y="95"/>
                      <a:pt x="36" y="95"/>
                    </a:cubicBezTo>
                    <a:cubicBezTo>
                      <a:pt x="38" y="95"/>
                      <a:pt x="38" y="95"/>
                      <a:pt x="38" y="95"/>
                    </a:cubicBezTo>
                    <a:cubicBezTo>
                      <a:pt x="39" y="103"/>
                      <a:pt x="39" y="103"/>
                      <a:pt x="39" y="103"/>
                    </a:cubicBezTo>
                    <a:cubicBezTo>
                      <a:pt x="37" y="103"/>
                      <a:pt x="37" y="103"/>
                      <a:pt x="37" y="103"/>
                    </a:cubicBezTo>
                    <a:cubicBezTo>
                      <a:pt x="37" y="103"/>
                      <a:pt x="37" y="103"/>
                      <a:pt x="37" y="103"/>
                    </a:cubicBezTo>
                    <a:cubicBezTo>
                      <a:pt x="36" y="103"/>
                      <a:pt x="36" y="103"/>
                      <a:pt x="36" y="103"/>
                    </a:cubicBezTo>
                    <a:cubicBezTo>
                      <a:pt x="36" y="103"/>
                      <a:pt x="36" y="103"/>
                      <a:pt x="36" y="103"/>
                    </a:cubicBezTo>
                    <a:cubicBezTo>
                      <a:pt x="35" y="103"/>
                      <a:pt x="34" y="103"/>
                      <a:pt x="33" y="104"/>
                    </a:cubicBezTo>
                    <a:cubicBezTo>
                      <a:pt x="33" y="104"/>
                      <a:pt x="33" y="104"/>
                      <a:pt x="33" y="104"/>
                    </a:cubicBezTo>
                    <a:cubicBezTo>
                      <a:pt x="31" y="104"/>
                      <a:pt x="29" y="104"/>
                      <a:pt x="26" y="104"/>
                    </a:cubicBezTo>
                    <a:cubicBezTo>
                      <a:pt x="26" y="104"/>
                      <a:pt x="26" y="104"/>
                      <a:pt x="26" y="104"/>
                    </a:cubicBezTo>
                    <a:cubicBezTo>
                      <a:pt x="23" y="104"/>
                      <a:pt x="20" y="104"/>
                      <a:pt x="18" y="103"/>
                    </a:cubicBezTo>
                    <a:close/>
                    <a:moveTo>
                      <a:pt x="26" y="100"/>
                    </a:moveTo>
                    <a:cubicBezTo>
                      <a:pt x="26" y="100"/>
                      <a:pt x="26" y="100"/>
                      <a:pt x="26" y="100"/>
                    </a:cubicBezTo>
                    <a:cubicBezTo>
                      <a:pt x="23" y="100"/>
                      <a:pt x="21" y="100"/>
                      <a:pt x="19" y="99"/>
                    </a:cubicBezTo>
                    <a:cubicBezTo>
                      <a:pt x="19" y="99"/>
                      <a:pt x="19" y="99"/>
                      <a:pt x="19" y="99"/>
                    </a:cubicBezTo>
                    <a:cubicBezTo>
                      <a:pt x="19" y="99"/>
                      <a:pt x="19" y="99"/>
                      <a:pt x="19" y="99"/>
                    </a:cubicBezTo>
                    <a:cubicBezTo>
                      <a:pt x="19" y="99"/>
                      <a:pt x="19" y="99"/>
                      <a:pt x="19" y="99"/>
                    </a:cubicBezTo>
                    <a:cubicBezTo>
                      <a:pt x="21" y="100"/>
                      <a:pt x="23" y="100"/>
                      <a:pt x="26" y="100"/>
                    </a:cubicBezTo>
                    <a:close/>
                    <a:moveTo>
                      <a:pt x="33" y="100"/>
                    </a:moveTo>
                    <a:cubicBezTo>
                      <a:pt x="32" y="100"/>
                      <a:pt x="31" y="100"/>
                      <a:pt x="30" y="100"/>
                    </a:cubicBezTo>
                    <a:cubicBezTo>
                      <a:pt x="30" y="100"/>
                      <a:pt x="30" y="100"/>
                      <a:pt x="30" y="100"/>
                    </a:cubicBezTo>
                    <a:cubicBezTo>
                      <a:pt x="31" y="100"/>
                      <a:pt x="32" y="100"/>
                      <a:pt x="33" y="100"/>
                    </a:cubicBezTo>
                    <a:cubicBezTo>
                      <a:pt x="33" y="100"/>
                      <a:pt x="33" y="100"/>
                      <a:pt x="33" y="100"/>
                    </a:cubicBezTo>
                    <a:cubicBezTo>
                      <a:pt x="33" y="100"/>
                      <a:pt x="33" y="100"/>
                      <a:pt x="33" y="100"/>
                    </a:cubicBezTo>
                    <a:close/>
                    <a:moveTo>
                      <a:pt x="18" y="99"/>
                    </a:moveTo>
                    <a:cubicBezTo>
                      <a:pt x="18" y="98"/>
                      <a:pt x="17" y="98"/>
                      <a:pt x="17" y="97"/>
                    </a:cubicBezTo>
                    <a:cubicBezTo>
                      <a:pt x="17" y="97"/>
                      <a:pt x="17" y="97"/>
                      <a:pt x="17" y="97"/>
                    </a:cubicBezTo>
                    <a:cubicBezTo>
                      <a:pt x="17" y="98"/>
                      <a:pt x="18" y="98"/>
                      <a:pt x="18" y="99"/>
                    </a:cubicBezTo>
                    <a:close/>
                    <a:moveTo>
                      <a:pt x="15" y="94"/>
                    </a:moveTo>
                    <a:cubicBezTo>
                      <a:pt x="15" y="94"/>
                      <a:pt x="15" y="94"/>
                      <a:pt x="15" y="94"/>
                    </a:cubicBezTo>
                    <a:cubicBezTo>
                      <a:pt x="15" y="94"/>
                      <a:pt x="15" y="94"/>
                      <a:pt x="15" y="94"/>
                    </a:cubicBezTo>
                    <a:cubicBezTo>
                      <a:pt x="15" y="94"/>
                      <a:pt x="15" y="93"/>
                      <a:pt x="14" y="92"/>
                    </a:cubicBezTo>
                    <a:cubicBezTo>
                      <a:pt x="14" y="92"/>
                      <a:pt x="14" y="92"/>
                      <a:pt x="14" y="92"/>
                    </a:cubicBezTo>
                    <a:cubicBezTo>
                      <a:pt x="14" y="91"/>
                      <a:pt x="14" y="90"/>
                      <a:pt x="13" y="89"/>
                    </a:cubicBezTo>
                    <a:cubicBezTo>
                      <a:pt x="13" y="89"/>
                      <a:pt x="13" y="89"/>
                      <a:pt x="13" y="89"/>
                    </a:cubicBezTo>
                    <a:cubicBezTo>
                      <a:pt x="14" y="91"/>
                      <a:pt x="14" y="92"/>
                      <a:pt x="15" y="94"/>
                    </a:cubicBezTo>
                    <a:close/>
                    <a:moveTo>
                      <a:pt x="4" y="53"/>
                    </a:moveTo>
                    <a:cubicBezTo>
                      <a:pt x="5" y="61"/>
                      <a:pt x="8" y="71"/>
                      <a:pt x="10" y="80"/>
                    </a:cubicBezTo>
                    <a:cubicBezTo>
                      <a:pt x="10" y="80"/>
                      <a:pt x="10" y="80"/>
                      <a:pt x="10" y="80"/>
                    </a:cubicBezTo>
                    <a:cubicBezTo>
                      <a:pt x="10" y="80"/>
                      <a:pt x="10" y="80"/>
                      <a:pt x="10" y="80"/>
                    </a:cubicBezTo>
                    <a:cubicBezTo>
                      <a:pt x="10" y="80"/>
                      <a:pt x="10" y="80"/>
                      <a:pt x="10" y="80"/>
                    </a:cubicBezTo>
                    <a:cubicBezTo>
                      <a:pt x="8" y="71"/>
                      <a:pt x="5" y="61"/>
                      <a:pt x="4" y="53"/>
                    </a:cubicBezTo>
                    <a:cubicBezTo>
                      <a:pt x="4" y="53"/>
                      <a:pt x="4" y="53"/>
                      <a:pt x="4" y="53"/>
                    </a:cubicBezTo>
                    <a:cubicBezTo>
                      <a:pt x="4" y="53"/>
                      <a:pt x="4" y="53"/>
                      <a:pt x="4" y="53"/>
                    </a:cubicBezTo>
                    <a:cubicBezTo>
                      <a:pt x="4" y="53"/>
                      <a:pt x="4" y="53"/>
                      <a:pt x="4" y="53"/>
                    </a:cubicBezTo>
                    <a:cubicBezTo>
                      <a:pt x="4" y="53"/>
                      <a:pt x="4" y="53"/>
                      <a:pt x="4" y="53"/>
                    </a:cubicBezTo>
                    <a:close/>
                    <a:moveTo>
                      <a:pt x="19" y="21"/>
                    </a:moveTo>
                    <a:cubicBezTo>
                      <a:pt x="16" y="25"/>
                      <a:pt x="13" y="30"/>
                      <a:pt x="10" y="35"/>
                    </a:cubicBezTo>
                    <a:cubicBezTo>
                      <a:pt x="10" y="35"/>
                      <a:pt x="10" y="35"/>
                      <a:pt x="10" y="35"/>
                    </a:cubicBezTo>
                    <a:cubicBezTo>
                      <a:pt x="13" y="30"/>
                      <a:pt x="16" y="26"/>
                      <a:pt x="19" y="21"/>
                    </a:cubicBezTo>
                    <a:cubicBezTo>
                      <a:pt x="19" y="21"/>
                      <a:pt x="19" y="21"/>
                      <a:pt x="19" y="21"/>
                    </a:cubicBezTo>
                    <a:cubicBezTo>
                      <a:pt x="22" y="18"/>
                      <a:pt x="24" y="15"/>
                      <a:pt x="27" y="12"/>
                    </a:cubicBezTo>
                    <a:cubicBezTo>
                      <a:pt x="27" y="12"/>
                      <a:pt x="27" y="12"/>
                      <a:pt x="27" y="12"/>
                    </a:cubicBezTo>
                    <a:cubicBezTo>
                      <a:pt x="24" y="15"/>
                      <a:pt x="22" y="18"/>
                      <a:pt x="1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3763"/>
              <p:cNvSpPr/>
              <p:nvPr/>
            </p:nvSpPr>
            <p:spPr bwMode="auto">
              <a:xfrm>
                <a:off x="5095553" y="3668449"/>
                <a:ext cx="95573" cy="55332"/>
              </a:xfrm>
              <a:custGeom>
                <a:avLst/>
                <a:gdLst>
                  <a:gd name="T0" fmla="*/ 0 w 19"/>
                  <a:gd name="T1" fmla="*/ 4 h 11"/>
                  <a:gd name="T2" fmla="*/ 1 w 19"/>
                  <a:gd name="T3" fmla="*/ 0 h 11"/>
                  <a:gd name="T4" fmla="*/ 19 w 19"/>
                  <a:gd name="T5" fmla="*/ 7 h 11"/>
                  <a:gd name="T6" fmla="*/ 18 w 19"/>
                  <a:gd name="T7" fmla="*/ 11 h 11"/>
                  <a:gd name="T8" fmla="*/ 0 w 19"/>
                  <a:gd name="T9" fmla="*/ 4 h 11"/>
                  <a:gd name="T10" fmla="*/ 0 w 19"/>
                  <a:gd name="T11" fmla="*/ 4 h 11"/>
                </a:gdLst>
                <a:ahLst/>
                <a:cxnLst>
                  <a:cxn ang="0">
                    <a:pos x="T0" y="T1"/>
                  </a:cxn>
                  <a:cxn ang="0">
                    <a:pos x="T2" y="T3"/>
                  </a:cxn>
                  <a:cxn ang="0">
                    <a:pos x="T4" y="T5"/>
                  </a:cxn>
                  <a:cxn ang="0">
                    <a:pos x="T6" y="T7"/>
                  </a:cxn>
                  <a:cxn ang="0">
                    <a:pos x="T8" y="T9"/>
                  </a:cxn>
                  <a:cxn ang="0">
                    <a:pos x="T10" y="T11"/>
                  </a:cxn>
                </a:cxnLst>
                <a:rect l="0" t="0" r="r" b="b"/>
                <a:pathLst>
                  <a:path w="19" h="11">
                    <a:moveTo>
                      <a:pt x="0" y="4"/>
                    </a:moveTo>
                    <a:lnTo>
                      <a:pt x="1" y="0"/>
                    </a:lnTo>
                    <a:lnTo>
                      <a:pt x="19" y="7"/>
                    </a:lnTo>
                    <a:lnTo>
                      <a:pt x="18" y="11"/>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6" name="Freeform 3764"/>
              <p:cNvSpPr>
                <a:spLocks noEditPoints="1"/>
              </p:cNvSpPr>
              <p:nvPr/>
            </p:nvSpPr>
            <p:spPr bwMode="auto">
              <a:xfrm>
                <a:off x="5075433" y="3658389"/>
                <a:ext cx="135813" cy="80481"/>
              </a:xfrm>
              <a:custGeom>
                <a:avLst/>
                <a:gdLst>
                  <a:gd name="T0" fmla="*/ 2 w 27"/>
                  <a:gd name="T1" fmla="*/ 8 h 16"/>
                  <a:gd name="T2" fmla="*/ 4 w 27"/>
                  <a:gd name="T3" fmla="*/ 6 h 16"/>
                  <a:gd name="T4" fmla="*/ 5 w 27"/>
                  <a:gd name="T5" fmla="*/ 7 h 16"/>
                  <a:gd name="T6" fmla="*/ 4 w 27"/>
                  <a:gd name="T7" fmla="*/ 6 h 16"/>
                  <a:gd name="T8" fmla="*/ 2 w 27"/>
                  <a:gd name="T9" fmla="*/ 8 h 16"/>
                  <a:gd name="T10" fmla="*/ 0 w 27"/>
                  <a:gd name="T11" fmla="*/ 7 h 16"/>
                  <a:gd name="T12" fmla="*/ 4 w 27"/>
                  <a:gd name="T13" fmla="*/ 0 h 16"/>
                  <a:gd name="T14" fmla="*/ 27 w 27"/>
                  <a:gd name="T15" fmla="*/ 8 h 16"/>
                  <a:gd name="T16" fmla="*/ 23 w 27"/>
                  <a:gd name="T17" fmla="*/ 16 h 16"/>
                  <a:gd name="T18" fmla="*/ 2 w 27"/>
                  <a:gd name="T19" fmla="*/ 8 h 16"/>
                  <a:gd name="T20" fmla="*/ 2 w 27"/>
                  <a:gd name="T21" fmla="*/ 8 h 16"/>
                  <a:gd name="T22" fmla="*/ 20 w 27"/>
                  <a:gd name="T23" fmla="*/ 11 h 16"/>
                  <a:gd name="T24" fmla="*/ 20 w 27"/>
                  <a:gd name="T25" fmla="*/ 11 h 16"/>
                  <a:gd name="T26" fmla="*/ 6 w 27"/>
                  <a:gd name="T27" fmla="*/ 5 h 16"/>
                  <a:gd name="T28" fmla="*/ 6 w 27"/>
                  <a:gd name="T29" fmla="*/ 5 h 16"/>
                  <a:gd name="T30" fmla="*/ 20 w 27"/>
                  <a:gd name="T31" fmla="*/ 11 h 16"/>
                  <a:gd name="T32" fmla="*/ 20 w 27"/>
                  <a:gd name="T3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2" y="8"/>
                    </a:moveTo>
                    <a:lnTo>
                      <a:pt x="4" y="6"/>
                    </a:lnTo>
                    <a:lnTo>
                      <a:pt x="5" y="7"/>
                    </a:lnTo>
                    <a:lnTo>
                      <a:pt x="4" y="6"/>
                    </a:lnTo>
                    <a:lnTo>
                      <a:pt x="2" y="8"/>
                    </a:lnTo>
                    <a:lnTo>
                      <a:pt x="0" y="7"/>
                    </a:lnTo>
                    <a:lnTo>
                      <a:pt x="4" y="0"/>
                    </a:lnTo>
                    <a:lnTo>
                      <a:pt x="27" y="8"/>
                    </a:lnTo>
                    <a:lnTo>
                      <a:pt x="23" y="16"/>
                    </a:lnTo>
                    <a:lnTo>
                      <a:pt x="2" y="8"/>
                    </a:lnTo>
                    <a:lnTo>
                      <a:pt x="2" y="8"/>
                    </a:lnTo>
                    <a:close/>
                    <a:moveTo>
                      <a:pt x="20" y="11"/>
                    </a:moveTo>
                    <a:lnTo>
                      <a:pt x="20" y="11"/>
                    </a:lnTo>
                    <a:lnTo>
                      <a:pt x="6" y="5"/>
                    </a:lnTo>
                    <a:lnTo>
                      <a:pt x="6" y="5"/>
                    </a:lnTo>
                    <a:lnTo>
                      <a:pt x="20" y="11"/>
                    </a:lnTo>
                    <a:lnTo>
                      <a:pt x="2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3765"/>
              <p:cNvSpPr/>
              <p:nvPr/>
            </p:nvSpPr>
            <p:spPr bwMode="auto">
              <a:xfrm>
                <a:off x="5362145" y="2511535"/>
                <a:ext cx="417497" cy="518098"/>
              </a:xfrm>
              <a:custGeom>
                <a:avLst/>
                <a:gdLst>
                  <a:gd name="T0" fmla="*/ 0 w 75"/>
                  <a:gd name="T1" fmla="*/ 89 h 93"/>
                  <a:gd name="T2" fmla="*/ 33 w 75"/>
                  <a:gd name="T3" fmla="*/ 80 h 93"/>
                  <a:gd name="T4" fmla="*/ 33 w 75"/>
                  <a:gd name="T5" fmla="*/ 80 h 93"/>
                  <a:gd name="T6" fmla="*/ 69 w 75"/>
                  <a:gd name="T7" fmla="*/ 52 h 93"/>
                  <a:gd name="T8" fmla="*/ 69 w 75"/>
                  <a:gd name="T9" fmla="*/ 52 h 93"/>
                  <a:gd name="T10" fmla="*/ 71 w 75"/>
                  <a:gd name="T11" fmla="*/ 40 h 93"/>
                  <a:gd name="T12" fmla="*/ 71 w 75"/>
                  <a:gd name="T13" fmla="*/ 40 h 93"/>
                  <a:gd name="T14" fmla="*/ 65 w 75"/>
                  <a:gd name="T15" fmla="*/ 15 h 93"/>
                  <a:gd name="T16" fmla="*/ 65 w 75"/>
                  <a:gd name="T17" fmla="*/ 15 h 93"/>
                  <a:gd name="T18" fmla="*/ 58 w 75"/>
                  <a:gd name="T19" fmla="*/ 5 h 93"/>
                  <a:gd name="T20" fmla="*/ 58 w 75"/>
                  <a:gd name="T21" fmla="*/ 5 h 93"/>
                  <a:gd name="T22" fmla="*/ 41 w 75"/>
                  <a:gd name="T23" fmla="*/ 4 h 93"/>
                  <a:gd name="T24" fmla="*/ 42 w 75"/>
                  <a:gd name="T25" fmla="*/ 0 h 93"/>
                  <a:gd name="T26" fmla="*/ 60 w 75"/>
                  <a:gd name="T27" fmla="*/ 1 h 93"/>
                  <a:gd name="T28" fmla="*/ 60 w 75"/>
                  <a:gd name="T29" fmla="*/ 2 h 93"/>
                  <a:gd name="T30" fmla="*/ 68 w 75"/>
                  <a:gd name="T31" fmla="*/ 13 h 93"/>
                  <a:gd name="T32" fmla="*/ 68 w 75"/>
                  <a:gd name="T33" fmla="*/ 13 h 93"/>
                  <a:gd name="T34" fmla="*/ 75 w 75"/>
                  <a:gd name="T35" fmla="*/ 40 h 93"/>
                  <a:gd name="T36" fmla="*/ 75 w 75"/>
                  <a:gd name="T37" fmla="*/ 40 h 93"/>
                  <a:gd name="T38" fmla="*/ 73 w 75"/>
                  <a:gd name="T39" fmla="*/ 53 h 93"/>
                  <a:gd name="T40" fmla="*/ 73 w 75"/>
                  <a:gd name="T41" fmla="*/ 53 h 93"/>
                  <a:gd name="T42" fmla="*/ 34 w 75"/>
                  <a:gd name="T43" fmla="*/ 84 h 93"/>
                  <a:gd name="T44" fmla="*/ 34 w 75"/>
                  <a:gd name="T45" fmla="*/ 84 h 93"/>
                  <a:gd name="T46" fmla="*/ 1 w 75"/>
                  <a:gd name="T47" fmla="*/ 93 h 93"/>
                  <a:gd name="T48" fmla="*/ 1 w 75"/>
                  <a:gd name="T49" fmla="*/ 93 h 93"/>
                  <a:gd name="T50" fmla="*/ 0 w 75"/>
                  <a:gd name="T51"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93">
                    <a:moveTo>
                      <a:pt x="0" y="89"/>
                    </a:moveTo>
                    <a:cubicBezTo>
                      <a:pt x="0" y="89"/>
                      <a:pt x="16" y="86"/>
                      <a:pt x="33" y="80"/>
                    </a:cubicBezTo>
                    <a:cubicBezTo>
                      <a:pt x="33" y="80"/>
                      <a:pt x="33" y="80"/>
                      <a:pt x="33" y="80"/>
                    </a:cubicBezTo>
                    <a:cubicBezTo>
                      <a:pt x="50" y="74"/>
                      <a:pt x="67" y="64"/>
                      <a:pt x="69" y="52"/>
                    </a:cubicBezTo>
                    <a:cubicBezTo>
                      <a:pt x="69" y="52"/>
                      <a:pt x="69" y="52"/>
                      <a:pt x="69" y="52"/>
                    </a:cubicBezTo>
                    <a:cubicBezTo>
                      <a:pt x="70" y="48"/>
                      <a:pt x="71" y="44"/>
                      <a:pt x="71" y="40"/>
                    </a:cubicBezTo>
                    <a:cubicBezTo>
                      <a:pt x="71" y="40"/>
                      <a:pt x="71" y="40"/>
                      <a:pt x="71" y="40"/>
                    </a:cubicBezTo>
                    <a:cubicBezTo>
                      <a:pt x="71" y="30"/>
                      <a:pt x="68" y="21"/>
                      <a:pt x="65" y="15"/>
                    </a:cubicBezTo>
                    <a:cubicBezTo>
                      <a:pt x="65" y="15"/>
                      <a:pt x="65" y="15"/>
                      <a:pt x="65" y="15"/>
                    </a:cubicBezTo>
                    <a:cubicBezTo>
                      <a:pt x="62" y="10"/>
                      <a:pt x="59" y="6"/>
                      <a:pt x="58" y="5"/>
                    </a:cubicBezTo>
                    <a:cubicBezTo>
                      <a:pt x="58" y="5"/>
                      <a:pt x="58" y="5"/>
                      <a:pt x="58" y="5"/>
                    </a:cubicBezTo>
                    <a:cubicBezTo>
                      <a:pt x="41" y="4"/>
                      <a:pt x="41" y="4"/>
                      <a:pt x="41" y="4"/>
                    </a:cubicBezTo>
                    <a:cubicBezTo>
                      <a:pt x="42" y="0"/>
                      <a:pt x="42" y="0"/>
                      <a:pt x="42" y="0"/>
                    </a:cubicBezTo>
                    <a:cubicBezTo>
                      <a:pt x="60" y="1"/>
                      <a:pt x="60" y="1"/>
                      <a:pt x="60" y="1"/>
                    </a:cubicBezTo>
                    <a:cubicBezTo>
                      <a:pt x="60" y="2"/>
                      <a:pt x="60" y="2"/>
                      <a:pt x="60" y="2"/>
                    </a:cubicBezTo>
                    <a:cubicBezTo>
                      <a:pt x="62" y="3"/>
                      <a:pt x="65" y="7"/>
                      <a:pt x="68" y="13"/>
                    </a:cubicBezTo>
                    <a:cubicBezTo>
                      <a:pt x="68" y="13"/>
                      <a:pt x="68" y="13"/>
                      <a:pt x="68" y="13"/>
                    </a:cubicBezTo>
                    <a:cubicBezTo>
                      <a:pt x="72" y="20"/>
                      <a:pt x="75" y="29"/>
                      <a:pt x="75" y="40"/>
                    </a:cubicBezTo>
                    <a:cubicBezTo>
                      <a:pt x="75" y="40"/>
                      <a:pt x="75" y="40"/>
                      <a:pt x="75" y="40"/>
                    </a:cubicBezTo>
                    <a:cubicBezTo>
                      <a:pt x="75" y="44"/>
                      <a:pt x="74" y="48"/>
                      <a:pt x="73" y="53"/>
                    </a:cubicBezTo>
                    <a:cubicBezTo>
                      <a:pt x="73" y="53"/>
                      <a:pt x="73" y="53"/>
                      <a:pt x="73" y="53"/>
                    </a:cubicBezTo>
                    <a:cubicBezTo>
                      <a:pt x="70" y="68"/>
                      <a:pt x="51" y="77"/>
                      <a:pt x="34" y="84"/>
                    </a:cubicBezTo>
                    <a:cubicBezTo>
                      <a:pt x="34" y="84"/>
                      <a:pt x="34" y="84"/>
                      <a:pt x="34" y="84"/>
                    </a:cubicBezTo>
                    <a:cubicBezTo>
                      <a:pt x="17" y="90"/>
                      <a:pt x="1" y="93"/>
                      <a:pt x="1" y="93"/>
                    </a:cubicBezTo>
                    <a:cubicBezTo>
                      <a:pt x="1" y="93"/>
                      <a:pt x="1" y="93"/>
                      <a:pt x="1" y="93"/>
                    </a:cubicBezTo>
                    <a:cubicBezTo>
                      <a:pt x="0" y="89"/>
                      <a:pt x="0" y="89"/>
                      <a:pt x="0"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3766"/>
              <p:cNvSpPr>
                <a:spLocks noEditPoints="1"/>
              </p:cNvSpPr>
              <p:nvPr/>
            </p:nvSpPr>
            <p:spPr bwMode="auto">
              <a:xfrm>
                <a:off x="5352085" y="2496443"/>
                <a:ext cx="437617" cy="548278"/>
              </a:xfrm>
              <a:custGeom>
                <a:avLst/>
                <a:gdLst>
                  <a:gd name="T0" fmla="*/ 0 w 79"/>
                  <a:gd name="T1" fmla="*/ 92 h 99"/>
                  <a:gd name="T2" fmla="*/ 0 w 79"/>
                  <a:gd name="T3" fmla="*/ 92 h 99"/>
                  <a:gd name="T4" fmla="*/ 1 w 79"/>
                  <a:gd name="T5" fmla="*/ 91 h 99"/>
                  <a:gd name="T6" fmla="*/ 1 w 79"/>
                  <a:gd name="T7" fmla="*/ 90 h 99"/>
                  <a:gd name="T8" fmla="*/ 2 w 79"/>
                  <a:gd name="T9" fmla="*/ 90 h 99"/>
                  <a:gd name="T10" fmla="*/ 2 w 79"/>
                  <a:gd name="T11" fmla="*/ 90 h 99"/>
                  <a:gd name="T12" fmla="*/ 2 w 79"/>
                  <a:gd name="T13" fmla="*/ 90 h 99"/>
                  <a:gd name="T14" fmla="*/ 2 w 79"/>
                  <a:gd name="T15" fmla="*/ 90 h 99"/>
                  <a:gd name="T16" fmla="*/ 4 w 79"/>
                  <a:gd name="T17" fmla="*/ 90 h 99"/>
                  <a:gd name="T18" fmla="*/ 12 w 79"/>
                  <a:gd name="T19" fmla="*/ 88 h 99"/>
                  <a:gd name="T20" fmla="*/ 34 w 79"/>
                  <a:gd name="T21" fmla="*/ 81 h 99"/>
                  <a:gd name="T22" fmla="*/ 69 w 79"/>
                  <a:gd name="T23" fmla="*/ 54 h 99"/>
                  <a:gd name="T24" fmla="*/ 71 w 79"/>
                  <a:gd name="T25" fmla="*/ 43 h 99"/>
                  <a:gd name="T26" fmla="*/ 65 w 79"/>
                  <a:gd name="T27" fmla="*/ 19 h 99"/>
                  <a:gd name="T28" fmla="*/ 59 w 79"/>
                  <a:gd name="T29" fmla="*/ 10 h 99"/>
                  <a:gd name="T30" fmla="*/ 41 w 79"/>
                  <a:gd name="T31" fmla="*/ 8 h 99"/>
                  <a:gd name="T32" fmla="*/ 62 w 79"/>
                  <a:gd name="T33" fmla="*/ 2 h 99"/>
                  <a:gd name="T34" fmla="*/ 63 w 79"/>
                  <a:gd name="T35" fmla="*/ 3 h 99"/>
                  <a:gd name="T36" fmla="*/ 72 w 79"/>
                  <a:gd name="T37" fmla="*/ 15 h 99"/>
                  <a:gd name="T38" fmla="*/ 79 w 79"/>
                  <a:gd name="T39" fmla="*/ 43 h 99"/>
                  <a:gd name="T40" fmla="*/ 79 w 79"/>
                  <a:gd name="T41" fmla="*/ 43 h 99"/>
                  <a:gd name="T42" fmla="*/ 77 w 79"/>
                  <a:gd name="T43" fmla="*/ 56 h 99"/>
                  <a:gd name="T44" fmla="*/ 37 w 79"/>
                  <a:gd name="T45" fmla="*/ 89 h 99"/>
                  <a:gd name="T46" fmla="*/ 3 w 79"/>
                  <a:gd name="T47" fmla="*/ 98 h 99"/>
                  <a:gd name="T48" fmla="*/ 1 w 79"/>
                  <a:gd name="T49" fmla="*/ 96 h 99"/>
                  <a:gd name="T50" fmla="*/ 5 w 79"/>
                  <a:gd name="T51" fmla="*/ 93 h 99"/>
                  <a:gd name="T52" fmla="*/ 13 w 79"/>
                  <a:gd name="T53" fmla="*/ 92 h 99"/>
                  <a:gd name="T54" fmla="*/ 28 w 79"/>
                  <a:gd name="T55" fmla="*/ 88 h 99"/>
                  <a:gd name="T56" fmla="*/ 4 w 79"/>
                  <a:gd name="T57" fmla="*/ 94 h 99"/>
                  <a:gd name="T58" fmla="*/ 4 w 79"/>
                  <a:gd name="T59" fmla="*/ 94 h 99"/>
                  <a:gd name="T60" fmla="*/ 28 w 79"/>
                  <a:gd name="T61" fmla="*/ 87 h 99"/>
                  <a:gd name="T62" fmla="*/ 28 w 79"/>
                  <a:gd name="T63" fmla="*/ 88 h 99"/>
                  <a:gd name="T64" fmla="*/ 43 w 79"/>
                  <a:gd name="T65" fmla="*/ 82 h 99"/>
                  <a:gd name="T66" fmla="*/ 73 w 79"/>
                  <a:gd name="T67" fmla="*/ 55 h 99"/>
                  <a:gd name="T68" fmla="*/ 74 w 79"/>
                  <a:gd name="T69" fmla="*/ 53 h 99"/>
                  <a:gd name="T70" fmla="*/ 73 w 79"/>
                  <a:gd name="T71" fmla="*/ 55 h 99"/>
                  <a:gd name="T72" fmla="*/ 70 w 79"/>
                  <a:gd name="T73" fmla="*/ 20 h 99"/>
                  <a:gd name="T74" fmla="*/ 75 w 79"/>
                  <a:gd name="T75" fmla="*/ 42 h 99"/>
                  <a:gd name="T76" fmla="*/ 62 w 79"/>
                  <a:gd name="T77" fmla="*/ 7 h 99"/>
                  <a:gd name="T78" fmla="*/ 65 w 79"/>
                  <a:gd name="T79" fmla="*/ 11 h 99"/>
                  <a:gd name="T80" fmla="*/ 61 w 79"/>
                  <a:gd name="T81" fmla="*/ 6 h 99"/>
                  <a:gd name="T82" fmla="*/ 45 w 79"/>
                  <a:gd name="T83" fmla="*/ 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99">
                    <a:moveTo>
                      <a:pt x="1" y="96"/>
                    </a:moveTo>
                    <a:cubicBezTo>
                      <a:pt x="0" y="92"/>
                      <a:pt x="0" y="92"/>
                      <a:pt x="0" y="92"/>
                    </a:cubicBezTo>
                    <a:cubicBezTo>
                      <a:pt x="2" y="92"/>
                      <a:pt x="2" y="92"/>
                      <a:pt x="2" y="92"/>
                    </a:cubicBezTo>
                    <a:cubicBezTo>
                      <a:pt x="0" y="92"/>
                      <a:pt x="0" y="92"/>
                      <a:pt x="0" y="92"/>
                    </a:cubicBezTo>
                    <a:cubicBezTo>
                      <a:pt x="0" y="91"/>
                      <a:pt x="0" y="91"/>
                      <a:pt x="0" y="91"/>
                    </a:cubicBezTo>
                    <a:cubicBezTo>
                      <a:pt x="1" y="91"/>
                      <a:pt x="1" y="91"/>
                      <a:pt x="1" y="91"/>
                    </a:cubicBezTo>
                    <a:cubicBezTo>
                      <a:pt x="1" y="90"/>
                      <a:pt x="1" y="90"/>
                      <a:pt x="1" y="90"/>
                    </a:cubicBezTo>
                    <a:cubicBezTo>
                      <a:pt x="1" y="90"/>
                      <a:pt x="1" y="90"/>
                      <a:pt x="1" y="90"/>
                    </a:cubicBezTo>
                    <a:cubicBezTo>
                      <a:pt x="1"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3" y="90"/>
                      <a:pt x="4" y="90"/>
                      <a:pt x="4" y="90"/>
                    </a:cubicBezTo>
                    <a:cubicBezTo>
                      <a:pt x="4" y="90"/>
                      <a:pt x="4" y="90"/>
                      <a:pt x="4" y="90"/>
                    </a:cubicBezTo>
                    <a:cubicBezTo>
                      <a:pt x="6" y="89"/>
                      <a:pt x="9" y="89"/>
                      <a:pt x="12" y="88"/>
                    </a:cubicBezTo>
                    <a:cubicBezTo>
                      <a:pt x="12" y="88"/>
                      <a:pt x="12" y="88"/>
                      <a:pt x="12" y="88"/>
                    </a:cubicBezTo>
                    <a:cubicBezTo>
                      <a:pt x="18" y="86"/>
                      <a:pt x="26" y="84"/>
                      <a:pt x="34" y="81"/>
                    </a:cubicBezTo>
                    <a:cubicBezTo>
                      <a:pt x="34" y="81"/>
                      <a:pt x="34" y="81"/>
                      <a:pt x="34" y="81"/>
                    </a:cubicBezTo>
                    <a:cubicBezTo>
                      <a:pt x="51" y="75"/>
                      <a:pt x="68" y="65"/>
                      <a:pt x="69" y="54"/>
                    </a:cubicBezTo>
                    <a:cubicBezTo>
                      <a:pt x="69" y="54"/>
                      <a:pt x="69" y="54"/>
                      <a:pt x="69" y="54"/>
                    </a:cubicBezTo>
                    <a:cubicBezTo>
                      <a:pt x="70" y="50"/>
                      <a:pt x="71" y="46"/>
                      <a:pt x="71" y="43"/>
                    </a:cubicBezTo>
                    <a:cubicBezTo>
                      <a:pt x="71" y="43"/>
                      <a:pt x="71" y="43"/>
                      <a:pt x="71" y="43"/>
                    </a:cubicBezTo>
                    <a:cubicBezTo>
                      <a:pt x="71" y="33"/>
                      <a:pt x="68" y="25"/>
                      <a:pt x="65" y="19"/>
                    </a:cubicBezTo>
                    <a:cubicBezTo>
                      <a:pt x="65" y="19"/>
                      <a:pt x="65" y="19"/>
                      <a:pt x="65" y="19"/>
                    </a:cubicBezTo>
                    <a:cubicBezTo>
                      <a:pt x="63" y="15"/>
                      <a:pt x="60" y="11"/>
                      <a:pt x="59" y="10"/>
                    </a:cubicBezTo>
                    <a:cubicBezTo>
                      <a:pt x="59" y="10"/>
                      <a:pt x="59" y="10"/>
                      <a:pt x="59" y="10"/>
                    </a:cubicBezTo>
                    <a:cubicBezTo>
                      <a:pt x="41" y="8"/>
                      <a:pt x="41" y="8"/>
                      <a:pt x="41" y="8"/>
                    </a:cubicBezTo>
                    <a:cubicBezTo>
                      <a:pt x="42" y="0"/>
                      <a:pt x="42" y="0"/>
                      <a:pt x="42" y="0"/>
                    </a:cubicBezTo>
                    <a:cubicBezTo>
                      <a:pt x="62" y="2"/>
                      <a:pt x="62" y="2"/>
                      <a:pt x="62" y="2"/>
                    </a:cubicBezTo>
                    <a:cubicBezTo>
                      <a:pt x="63" y="3"/>
                      <a:pt x="63" y="3"/>
                      <a:pt x="63" y="3"/>
                    </a:cubicBezTo>
                    <a:cubicBezTo>
                      <a:pt x="63" y="3"/>
                      <a:pt x="63" y="3"/>
                      <a:pt x="63" y="3"/>
                    </a:cubicBezTo>
                    <a:cubicBezTo>
                      <a:pt x="65" y="5"/>
                      <a:pt x="69" y="9"/>
                      <a:pt x="72" y="15"/>
                    </a:cubicBezTo>
                    <a:cubicBezTo>
                      <a:pt x="72" y="15"/>
                      <a:pt x="72" y="15"/>
                      <a:pt x="72" y="15"/>
                    </a:cubicBezTo>
                    <a:cubicBezTo>
                      <a:pt x="76" y="22"/>
                      <a:pt x="79" y="32"/>
                      <a:pt x="79" y="43"/>
                    </a:cubicBezTo>
                    <a:cubicBezTo>
                      <a:pt x="79" y="43"/>
                      <a:pt x="79" y="43"/>
                      <a:pt x="79" y="43"/>
                    </a:cubicBezTo>
                    <a:cubicBezTo>
                      <a:pt x="79" y="43"/>
                      <a:pt x="79" y="43"/>
                      <a:pt x="79" y="43"/>
                    </a:cubicBezTo>
                    <a:cubicBezTo>
                      <a:pt x="79" y="43"/>
                      <a:pt x="79" y="43"/>
                      <a:pt x="79" y="43"/>
                    </a:cubicBezTo>
                    <a:cubicBezTo>
                      <a:pt x="79" y="47"/>
                      <a:pt x="78" y="51"/>
                      <a:pt x="77" y="56"/>
                    </a:cubicBezTo>
                    <a:cubicBezTo>
                      <a:pt x="77" y="56"/>
                      <a:pt x="77" y="56"/>
                      <a:pt x="77" y="56"/>
                    </a:cubicBezTo>
                    <a:cubicBezTo>
                      <a:pt x="73" y="73"/>
                      <a:pt x="54" y="82"/>
                      <a:pt x="37" y="89"/>
                    </a:cubicBezTo>
                    <a:cubicBezTo>
                      <a:pt x="37" y="89"/>
                      <a:pt x="37" y="89"/>
                      <a:pt x="37" y="89"/>
                    </a:cubicBezTo>
                    <a:cubicBezTo>
                      <a:pt x="20" y="95"/>
                      <a:pt x="5" y="98"/>
                      <a:pt x="3" y="98"/>
                    </a:cubicBezTo>
                    <a:cubicBezTo>
                      <a:pt x="3" y="98"/>
                      <a:pt x="3" y="98"/>
                      <a:pt x="3" y="98"/>
                    </a:cubicBezTo>
                    <a:cubicBezTo>
                      <a:pt x="1" y="99"/>
                      <a:pt x="1" y="99"/>
                      <a:pt x="1" y="99"/>
                    </a:cubicBezTo>
                    <a:cubicBezTo>
                      <a:pt x="1" y="96"/>
                      <a:pt x="1" y="96"/>
                      <a:pt x="1" y="96"/>
                    </a:cubicBezTo>
                    <a:close/>
                    <a:moveTo>
                      <a:pt x="4" y="94"/>
                    </a:moveTo>
                    <a:cubicBezTo>
                      <a:pt x="5" y="94"/>
                      <a:pt x="5" y="94"/>
                      <a:pt x="5" y="93"/>
                    </a:cubicBezTo>
                    <a:cubicBezTo>
                      <a:pt x="5" y="93"/>
                      <a:pt x="5" y="93"/>
                      <a:pt x="5" y="93"/>
                    </a:cubicBezTo>
                    <a:cubicBezTo>
                      <a:pt x="7" y="93"/>
                      <a:pt x="10" y="93"/>
                      <a:pt x="13" y="92"/>
                    </a:cubicBezTo>
                    <a:cubicBezTo>
                      <a:pt x="13" y="92"/>
                      <a:pt x="13" y="92"/>
                      <a:pt x="13" y="92"/>
                    </a:cubicBezTo>
                    <a:cubicBezTo>
                      <a:pt x="17" y="91"/>
                      <a:pt x="22" y="89"/>
                      <a:pt x="28" y="88"/>
                    </a:cubicBezTo>
                    <a:cubicBezTo>
                      <a:pt x="28" y="88"/>
                      <a:pt x="28" y="88"/>
                      <a:pt x="28" y="88"/>
                    </a:cubicBezTo>
                    <a:cubicBezTo>
                      <a:pt x="17" y="91"/>
                      <a:pt x="8" y="93"/>
                      <a:pt x="4" y="94"/>
                    </a:cubicBezTo>
                    <a:cubicBezTo>
                      <a:pt x="4" y="94"/>
                      <a:pt x="4" y="94"/>
                      <a:pt x="4" y="94"/>
                    </a:cubicBezTo>
                    <a:cubicBezTo>
                      <a:pt x="4" y="94"/>
                      <a:pt x="4" y="94"/>
                      <a:pt x="4" y="94"/>
                    </a:cubicBezTo>
                    <a:close/>
                    <a:moveTo>
                      <a:pt x="28" y="88"/>
                    </a:moveTo>
                    <a:cubicBezTo>
                      <a:pt x="28" y="87"/>
                      <a:pt x="28" y="87"/>
                      <a:pt x="28" y="87"/>
                    </a:cubicBezTo>
                    <a:cubicBezTo>
                      <a:pt x="28" y="87"/>
                      <a:pt x="28" y="87"/>
                      <a:pt x="28" y="87"/>
                    </a:cubicBezTo>
                    <a:cubicBezTo>
                      <a:pt x="28" y="87"/>
                      <a:pt x="28" y="87"/>
                      <a:pt x="28" y="88"/>
                    </a:cubicBezTo>
                    <a:close/>
                    <a:moveTo>
                      <a:pt x="73" y="55"/>
                    </a:moveTo>
                    <a:cubicBezTo>
                      <a:pt x="71" y="67"/>
                      <a:pt x="57" y="76"/>
                      <a:pt x="43" y="82"/>
                    </a:cubicBezTo>
                    <a:cubicBezTo>
                      <a:pt x="43" y="82"/>
                      <a:pt x="43" y="82"/>
                      <a:pt x="43" y="82"/>
                    </a:cubicBezTo>
                    <a:cubicBezTo>
                      <a:pt x="57" y="76"/>
                      <a:pt x="71" y="67"/>
                      <a:pt x="73" y="55"/>
                    </a:cubicBezTo>
                    <a:cubicBezTo>
                      <a:pt x="73" y="55"/>
                      <a:pt x="73" y="55"/>
                      <a:pt x="73" y="55"/>
                    </a:cubicBezTo>
                    <a:cubicBezTo>
                      <a:pt x="74" y="54"/>
                      <a:pt x="74" y="54"/>
                      <a:pt x="74" y="53"/>
                    </a:cubicBezTo>
                    <a:cubicBezTo>
                      <a:pt x="74" y="53"/>
                      <a:pt x="74" y="53"/>
                      <a:pt x="74" y="53"/>
                    </a:cubicBezTo>
                    <a:cubicBezTo>
                      <a:pt x="74" y="54"/>
                      <a:pt x="74" y="54"/>
                      <a:pt x="73" y="55"/>
                    </a:cubicBezTo>
                    <a:close/>
                    <a:moveTo>
                      <a:pt x="75" y="42"/>
                    </a:moveTo>
                    <a:cubicBezTo>
                      <a:pt x="75" y="33"/>
                      <a:pt x="72" y="26"/>
                      <a:pt x="70" y="20"/>
                    </a:cubicBezTo>
                    <a:cubicBezTo>
                      <a:pt x="70" y="20"/>
                      <a:pt x="70" y="20"/>
                      <a:pt x="70" y="20"/>
                    </a:cubicBezTo>
                    <a:cubicBezTo>
                      <a:pt x="72" y="26"/>
                      <a:pt x="75" y="33"/>
                      <a:pt x="75" y="42"/>
                    </a:cubicBezTo>
                    <a:close/>
                    <a:moveTo>
                      <a:pt x="65" y="11"/>
                    </a:moveTo>
                    <a:cubicBezTo>
                      <a:pt x="64" y="9"/>
                      <a:pt x="63" y="8"/>
                      <a:pt x="62" y="7"/>
                    </a:cubicBezTo>
                    <a:cubicBezTo>
                      <a:pt x="62" y="7"/>
                      <a:pt x="62" y="7"/>
                      <a:pt x="62" y="7"/>
                    </a:cubicBezTo>
                    <a:cubicBezTo>
                      <a:pt x="63" y="8"/>
                      <a:pt x="64" y="9"/>
                      <a:pt x="65" y="11"/>
                    </a:cubicBezTo>
                    <a:close/>
                    <a:moveTo>
                      <a:pt x="45" y="5"/>
                    </a:moveTo>
                    <a:cubicBezTo>
                      <a:pt x="61" y="6"/>
                      <a:pt x="61" y="6"/>
                      <a:pt x="61" y="6"/>
                    </a:cubicBezTo>
                    <a:cubicBezTo>
                      <a:pt x="61" y="6"/>
                      <a:pt x="61" y="6"/>
                      <a:pt x="61" y="6"/>
                    </a:cubicBezTo>
                    <a:cubicBezTo>
                      <a:pt x="45" y="5"/>
                      <a:pt x="45" y="5"/>
                      <a:pt x="45" y="5"/>
                    </a:cubicBezTo>
                    <a:cubicBezTo>
                      <a:pt x="45" y="5"/>
                      <a:pt x="45" y="5"/>
                      <a:pt x="4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3767"/>
              <p:cNvSpPr/>
              <p:nvPr/>
            </p:nvSpPr>
            <p:spPr bwMode="auto">
              <a:xfrm>
                <a:off x="5623708" y="2431054"/>
                <a:ext cx="45272" cy="100601"/>
              </a:xfrm>
              <a:custGeom>
                <a:avLst/>
                <a:gdLst>
                  <a:gd name="T0" fmla="*/ 0 w 9"/>
                  <a:gd name="T1" fmla="*/ 0 h 20"/>
                  <a:gd name="T2" fmla="*/ 4 w 9"/>
                  <a:gd name="T3" fmla="*/ 0 h 20"/>
                  <a:gd name="T4" fmla="*/ 9 w 9"/>
                  <a:gd name="T5" fmla="*/ 19 h 20"/>
                  <a:gd name="T6" fmla="*/ 4 w 9"/>
                  <a:gd name="T7" fmla="*/ 20 h 20"/>
                  <a:gd name="T8" fmla="*/ 0 w 9"/>
                  <a:gd name="T9" fmla="*/ 0 h 20"/>
                  <a:gd name="T10" fmla="*/ 0 w 9"/>
                  <a:gd name="T11" fmla="*/ 0 h 20"/>
                </a:gdLst>
                <a:ahLst/>
                <a:cxnLst>
                  <a:cxn ang="0">
                    <a:pos x="T0" y="T1"/>
                  </a:cxn>
                  <a:cxn ang="0">
                    <a:pos x="T2" y="T3"/>
                  </a:cxn>
                  <a:cxn ang="0">
                    <a:pos x="T4" y="T5"/>
                  </a:cxn>
                  <a:cxn ang="0">
                    <a:pos x="T6" y="T7"/>
                  </a:cxn>
                  <a:cxn ang="0">
                    <a:pos x="T8" y="T9"/>
                  </a:cxn>
                  <a:cxn ang="0">
                    <a:pos x="T10" y="T11"/>
                  </a:cxn>
                </a:cxnLst>
                <a:rect l="0" t="0" r="r" b="b"/>
                <a:pathLst>
                  <a:path w="9" h="20">
                    <a:moveTo>
                      <a:pt x="0" y="0"/>
                    </a:moveTo>
                    <a:lnTo>
                      <a:pt x="4" y="0"/>
                    </a:lnTo>
                    <a:lnTo>
                      <a:pt x="9" y="19"/>
                    </a:lnTo>
                    <a:lnTo>
                      <a:pt x="4"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3768"/>
              <p:cNvSpPr>
                <a:spLocks noEditPoints="1"/>
              </p:cNvSpPr>
              <p:nvPr/>
            </p:nvSpPr>
            <p:spPr bwMode="auto">
              <a:xfrm>
                <a:off x="5613648" y="2415962"/>
                <a:ext cx="65392" cy="125753"/>
              </a:xfrm>
              <a:custGeom>
                <a:avLst/>
                <a:gdLst>
                  <a:gd name="T0" fmla="*/ 0 w 13"/>
                  <a:gd name="T1" fmla="*/ 4 h 25"/>
                  <a:gd name="T2" fmla="*/ 2 w 13"/>
                  <a:gd name="T3" fmla="*/ 3 h 25"/>
                  <a:gd name="T4" fmla="*/ 3 w 13"/>
                  <a:gd name="T5" fmla="*/ 5 h 25"/>
                  <a:gd name="T6" fmla="*/ 2 w 13"/>
                  <a:gd name="T7" fmla="*/ 3 h 25"/>
                  <a:gd name="T8" fmla="*/ 0 w 13"/>
                  <a:gd name="T9" fmla="*/ 4 h 25"/>
                  <a:gd name="T10" fmla="*/ 0 w 13"/>
                  <a:gd name="T11" fmla="*/ 2 h 25"/>
                  <a:gd name="T12" fmla="*/ 8 w 13"/>
                  <a:gd name="T13" fmla="*/ 0 h 25"/>
                  <a:gd name="T14" fmla="*/ 13 w 13"/>
                  <a:gd name="T15" fmla="*/ 24 h 25"/>
                  <a:gd name="T16" fmla="*/ 4 w 13"/>
                  <a:gd name="T17" fmla="*/ 25 h 25"/>
                  <a:gd name="T18" fmla="*/ 0 w 13"/>
                  <a:gd name="T19" fmla="*/ 4 h 25"/>
                  <a:gd name="T20" fmla="*/ 0 w 13"/>
                  <a:gd name="T21" fmla="*/ 4 h 25"/>
                  <a:gd name="T22" fmla="*/ 7 w 13"/>
                  <a:gd name="T23" fmla="*/ 21 h 25"/>
                  <a:gd name="T24" fmla="*/ 7 w 13"/>
                  <a:gd name="T25" fmla="*/ 21 h 25"/>
                  <a:gd name="T26" fmla="*/ 5 w 13"/>
                  <a:gd name="T27" fmla="*/ 5 h 25"/>
                  <a:gd name="T28" fmla="*/ 5 w 13"/>
                  <a:gd name="T29" fmla="*/ 5 h 25"/>
                  <a:gd name="T30" fmla="*/ 7 w 13"/>
                  <a:gd name="T31" fmla="*/ 21 h 25"/>
                  <a:gd name="T32" fmla="*/ 7 w 13"/>
                  <a:gd name="T33"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5">
                    <a:moveTo>
                      <a:pt x="0" y="4"/>
                    </a:moveTo>
                    <a:lnTo>
                      <a:pt x="2" y="3"/>
                    </a:lnTo>
                    <a:lnTo>
                      <a:pt x="3" y="5"/>
                    </a:lnTo>
                    <a:lnTo>
                      <a:pt x="2" y="3"/>
                    </a:lnTo>
                    <a:lnTo>
                      <a:pt x="0" y="4"/>
                    </a:lnTo>
                    <a:lnTo>
                      <a:pt x="0" y="2"/>
                    </a:lnTo>
                    <a:lnTo>
                      <a:pt x="8" y="0"/>
                    </a:lnTo>
                    <a:lnTo>
                      <a:pt x="13" y="24"/>
                    </a:lnTo>
                    <a:lnTo>
                      <a:pt x="4" y="25"/>
                    </a:lnTo>
                    <a:lnTo>
                      <a:pt x="0" y="4"/>
                    </a:lnTo>
                    <a:lnTo>
                      <a:pt x="0" y="4"/>
                    </a:lnTo>
                    <a:close/>
                    <a:moveTo>
                      <a:pt x="7" y="21"/>
                    </a:moveTo>
                    <a:lnTo>
                      <a:pt x="7" y="21"/>
                    </a:lnTo>
                    <a:lnTo>
                      <a:pt x="5" y="5"/>
                    </a:lnTo>
                    <a:lnTo>
                      <a:pt x="5" y="5"/>
                    </a:lnTo>
                    <a:lnTo>
                      <a:pt x="7" y="21"/>
                    </a:lnTo>
                    <a:lnTo>
                      <a:pt x="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3769"/>
              <p:cNvSpPr/>
              <p:nvPr/>
            </p:nvSpPr>
            <p:spPr bwMode="auto">
              <a:xfrm>
                <a:off x="5653888" y="2441114"/>
                <a:ext cx="25152" cy="85513"/>
              </a:xfrm>
              <a:custGeom>
                <a:avLst/>
                <a:gdLst>
                  <a:gd name="T0" fmla="*/ 0 w 5"/>
                  <a:gd name="T1" fmla="*/ 17 h 17"/>
                  <a:gd name="T2" fmla="*/ 0 w 5"/>
                  <a:gd name="T3" fmla="*/ 0 h 17"/>
                  <a:gd name="T4" fmla="*/ 5 w 5"/>
                  <a:gd name="T5" fmla="*/ 0 h 17"/>
                  <a:gd name="T6" fmla="*/ 5 w 5"/>
                  <a:gd name="T7" fmla="*/ 17 h 17"/>
                  <a:gd name="T8" fmla="*/ 0 w 5"/>
                  <a:gd name="T9" fmla="*/ 17 h 17"/>
                  <a:gd name="T10" fmla="*/ 0 w 5"/>
                  <a:gd name="T11" fmla="*/ 17 h 17"/>
                </a:gdLst>
                <a:ahLst/>
                <a:cxnLst>
                  <a:cxn ang="0">
                    <a:pos x="T0" y="T1"/>
                  </a:cxn>
                  <a:cxn ang="0">
                    <a:pos x="T2" y="T3"/>
                  </a:cxn>
                  <a:cxn ang="0">
                    <a:pos x="T4" y="T5"/>
                  </a:cxn>
                  <a:cxn ang="0">
                    <a:pos x="T6" y="T7"/>
                  </a:cxn>
                  <a:cxn ang="0">
                    <a:pos x="T8" y="T9"/>
                  </a:cxn>
                  <a:cxn ang="0">
                    <a:pos x="T10" y="T11"/>
                  </a:cxn>
                </a:cxnLst>
                <a:rect l="0" t="0" r="r" b="b"/>
                <a:pathLst>
                  <a:path w="5" h="17">
                    <a:moveTo>
                      <a:pt x="0" y="17"/>
                    </a:moveTo>
                    <a:lnTo>
                      <a:pt x="0" y="0"/>
                    </a:lnTo>
                    <a:lnTo>
                      <a:pt x="5" y="0"/>
                    </a:lnTo>
                    <a:lnTo>
                      <a:pt x="5"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3770"/>
              <p:cNvSpPr>
                <a:spLocks noEditPoints="1"/>
              </p:cNvSpPr>
              <p:nvPr/>
            </p:nvSpPr>
            <p:spPr bwMode="auto">
              <a:xfrm>
                <a:off x="5643828" y="2431054"/>
                <a:ext cx="45272" cy="105633"/>
              </a:xfrm>
              <a:custGeom>
                <a:avLst/>
                <a:gdLst>
                  <a:gd name="T0" fmla="*/ 7 w 9"/>
                  <a:gd name="T1" fmla="*/ 21 h 21"/>
                  <a:gd name="T2" fmla="*/ 2 w 9"/>
                  <a:gd name="T3" fmla="*/ 21 h 21"/>
                  <a:gd name="T4" fmla="*/ 2 w 9"/>
                  <a:gd name="T5" fmla="*/ 19 h 21"/>
                  <a:gd name="T6" fmla="*/ 5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7 w 9"/>
                  <a:gd name="T21" fmla="*/ 21 h 21"/>
                  <a:gd name="T22" fmla="*/ 7 w 9"/>
                  <a:gd name="T23" fmla="*/ 21 h 21"/>
                  <a:gd name="T24" fmla="*/ 5 w 9"/>
                  <a:gd name="T25" fmla="*/ 16 h 21"/>
                  <a:gd name="T26" fmla="*/ 5 w 9"/>
                  <a:gd name="T27" fmla="*/ 16 h 21"/>
                  <a:gd name="T28" fmla="*/ 5 w 9"/>
                  <a:gd name="T29" fmla="*/ 4 h 21"/>
                  <a:gd name="T30" fmla="*/ 5 w 9"/>
                  <a:gd name="T31" fmla="*/ 4 h 21"/>
                  <a:gd name="T32" fmla="*/ 5 w 9"/>
                  <a:gd name="T33" fmla="*/ 16 h 21"/>
                  <a:gd name="T34" fmla="*/ 5 w 9"/>
                  <a:gd name="T35"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1">
                    <a:moveTo>
                      <a:pt x="7" y="21"/>
                    </a:moveTo>
                    <a:lnTo>
                      <a:pt x="2" y="21"/>
                    </a:lnTo>
                    <a:lnTo>
                      <a:pt x="2" y="19"/>
                    </a:lnTo>
                    <a:lnTo>
                      <a:pt x="5" y="19"/>
                    </a:lnTo>
                    <a:lnTo>
                      <a:pt x="2" y="19"/>
                    </a:lnTo>
                    <a:lnTo>
                      <a:pt x="2" y="21"/>
                    </a:lnTo>
                    <a:lnTo>
                      <a:pt x="0" y="21"/>
                    </a:lnTo>
                    <a:lnTo>
                      <a:pt x="0" y="0"/>
                    </a:lnTo>
                    <a:lnTo>
                      <a:pt x="9" y="0"/>
                    </a:lnTo>
                    <a:lnTo>
                      <a:pt x="9" y="21"/>
                    </a:lnTo>
                    <a:lnTo>
                      <a:pt x="7" y="21"/>
                    </a:lnTo>
                    <a:lnTo>
                      <a:pt x="7" y="21"/>
                    </a:lnTo>
                    <a:close/>
                    <a:moveTo>
                      <a:pt x="5" y="16"/>
                    </a:moveTo>
                    <a:lnTo>
                      <a:pt x="5" y="16"/>
                    </a:lnTo>
                    <a:lnTo>
                      <a:pt x="5" y="4"/>
                    </a:lnTo>
                    <a:lnTo>
                      <a:pt x="5" y="4"/>
                    </a:lnTo>
                    <a:lnTo>
                      <a:pt x="5" y="16"/>
                    </a:lnTo>
                    <a:lnTo>
                      <a:pt x="5"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3771"/>
              <p:cNvSpPr/>
              <p:nvPr/>
            </p:nvSpPr>
            <p:spPr bwMode="auto">
              <a:xfrm>
                <a:off x="5653888" y="2436083"/>
                <a:ext cx="50301" cy="95573"/>
              </a:xfrm>
              <a:custGeom>
                <a:avLst/>
                <a:gdLst>
                  <a:gd name="T0" fmla="*/ 0 w 10"/>
                  <a:gd name="T1" fmla="*/ 18 h 19"/>
                  <a:gd name="T2" fmla="*/ 6 w 10"/>
                  <a:gd name="T3" fmla="*/ 0 h 19"/>
                  <a:gd name="T4" fmla="*/ 10 w 10"/>
                  <a:gd name="T5" fmla="*/ 2 h 19"/>
                  <a:gd name="T6" fmla="*/ 5 w 10"/>
                  <a:gd name="T7" fmla="*/ 19 h 19"/>
                  <a:gd name="T8" fmla="*/ 0 w 10"/>
                  <a:gd name="T9" fmla="*/ 18 h 19"/>
                  <a:gd name="T10" fmla="*/ 0 w 10"/>
                  <a:gd name="T11" fmla="*/ 18 h 19"/>
                </a:gdLst>
                <a:ahLst/>
                <a:cxnLst>
                  <a:cxn ang="0">
                    <a:pos x="T0" y="T1"/>
                  </a:cxn>
                  <a:cxn ang="0">
                    <a:pos x="T2" y="T3"/>
                  </a:cxn>
                  <a:cxn ang="0">
                    <a:pos x="T4" y="T5"/>
                  </a:cxn>
                  <a:cxn ang="0">
                    <a:pos x="T6" y="T7"/>
                  </a:cxn>
                  <a:cxn ang="0">
                    <a:pos x="T8" y="T9"/>
                  </a:cxn>
                  <a:cxn ang="0">
                    <a:pos x="T10" y="T11"/>
                  </a:cxn>
                </a:cxnLst>
                <a:rect l="0" t="0" r="r" b="b"/>
                <a:pathLst>
                  <a:path w="10" h="19">
                    <a:moveTo>
                      <a:pt x="0" y="18"/>
                    </a:moveTo>
                    <a:lnTo>
                      <a:pt x="6" y="0"/>
                    </a:lnTo>
                    <a:lnTo>
                      <a:pt x="10" y="2"/>
                    </a:lnTo>
                    <a:lnTo>
                      <a:pt x="5" y="19"/>
                    </a:lnTo>
                    <a:lnTo>
                      <a:pt x="0" y="18"/>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3772"/>
              <p:cNvSpPr/>
              <p:nvPr/>
            </p:nvSpPr>
            <p:spPr bwMode="auto">
              <a:xfrm>
                <a:off x="5638800" y="2426023"/>
                <a:ext cx="80481" cy="120721"/>
              </a:xfrm>
              <a:custGeom>
                <a:avLst/>
                <a:gdLst>
                  <a:gd name="T0" fmla="*/ 7 w 16"/>
                  <a:gd name="T1" fmla="*/ 23 h 24"/>
                  <a:gd name="T2" fmla="*/ 2 w 16"/>
                  <a:gd name="T3" fmla="*/ 22 h 24"/>
                  <a:gd name="T4" fmla="*/ 3 w 16"/>
                  <a:gd name="T5" fmla="*/ 20 h 24"/>
                  <a:gd name="T6" fmla="*/ 6 w 16"/>
                  <a:gd name="T7" fmla="*/ 21 h 24"/>
                  <a:gd name="T8" fmla="*/ 3 w 16"/>
                  <a:gd name="T9" fmla="*/ 20 h 24"/>
                  <a:gd name="T10" fmla="*/ 2 w 16"/>
                  <a:gd name="T11" fmla="*/ 22 h 24"/>
                  <a:gd name="T12" fmla="*/ 0 w 16"/>
                  <a:gd name="T13" fmla="*/ 21 h 24"/>
                  <a:gd name="T14" fmla="*/ 8 w 16"/>
                  <a:gd name="T15" fmla="*/ 0 h 24"/>
                  <a:gd name="T16" fmla="*/ 16 w 16"/>
                  <a:gd name="T17" fmla="*/ 2 h 24"/>
                  <a:gd name="T18" fmla="*/ 9 w 16"/>
                  <a:gd name="T19" fmla="*/ 24 h 24"/>
                  <a:gd name="T20" fmla="*/ 7 w 16"/>
                  <a:gd name="T21" fmla="*/ 23 h 24"/>
                  <a:gd name="T22" fmla="*/ 7 w 16"/>
                  <a:gd name="T23"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7" y="23"/>
                    </a:moveTo>
                    <a:lnTo>
                      <a:pt x="2" y="22"/>
                    </a:lnTo>
                    <a:lnTo>
                      <a:pt x="3" y="20"/>
                    </a:lnTo>
                    <a:lnTo>
                      <a:pt x="6" y="21"/>
                    </a:lnTo>
                    <a:lnTo>
                      <a:pt x="3" y="20"/>
                    </a:lnTo>
                    <a:lnTo>
                      <a:pt x="2" y="22"/>
                    </a:lnTo>
                    <a:lnTo>
                      <a:pt x="0" y="21"/>
                    </a:lnTo>
                    <a:lnTo>
                      <a:pt x="8" y="0"/>
                    </a:lnTo>
                    <a:lnTo>
                      <a:pt x="16" y="2"/>
                    </a:lnTo>
                    <a:lnTo>
                      <a:pt x="9" y="24"/>
                    </a:lnTo>
                    <a:lnTo>
                      <a:pt x="7" y="23"/>
                    </a:lnTo>
                    <a:lnTo>
                      <a:pt x="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3773"/>
              <p:cNvSpPr/>
              <p:nvPr/>
            </p:nvSpPr>
            <p:spPr bwMode="auto">
              <a:xfrm>
                <a:off x="5674009" y="2466263"/>
                <a:ext cx="45272" cy="70421"/>
              </a:xfrm>
              <a:custGeom>
                <a:avLst/>
                <a:gdLst>
                  <a:gd name="T0" fmla="*/ 0 w 9"/>
                  <a:gd name="T1" fmla="*/ 12 h 14"/>
                  <a:gd name="T2" fmla="*/ 4 w 9"/>
                  <a:gd name="T3" fmla="*/ 0 h 14"/>
                  <a:gd name="T4" fmla="*/ 9 w 9"/>
                  <a:gd name="T5" fmla="*/ 2 h 14"/>
                  <a:gd name="T6" fmla="*/ 3 w 9"/>
                  <a:gd name="T7" fmla="*/ 14 h 14"/>
                  <a:gd name="T8" fmla="*/ 0 w 9"/>
                  <a:gd name="T9" fmla="*/ 12 h 14"/>
                  <a:gd name="T10" fmla="*/ 0 w 9"/>
                  <a:gd name="T11" fmla="*/ 12 h 14"/>
                </a:gdLst>
                <a:ahLst/>
                <a:cxnLst>
                  <a:cxn ang="0">
                    <a:pos x="T0" y="T1"/>
                  </a:cxn>
                  <a:cxn ang="0">
                    <a:pos x="T2" y="T3"/>
                  </a:cxn>
                  <a:cxn ang="0">
                    <a:pos x="T4" y="T5"/>
                  </a:cxn>
                  <a:cxn ang="0">
                    <a:pos x="T6" y="T7"/>
                  </a:cxn>
                  <a:cxn ang="0">
                    <a:pos x="T8" y="T9"/>
                  </a:cxn>
                  <a:cxn ang="0">
                    <a:pos x="T10" y="T11"/>
                  </a:cxn>
                </a:cxnLst>
                <a:rect l="0" t="0" r="r" b="b"/>
                <a:pathLst>
                  <a:path w="9" h="14">
                    <a:moveTo>
                      <a:pt x="0" y="12"/>
                    </a:moveTo>
                    <a:lnTo>
                      <a:pt x="4" y="0"/>
                    </a:lnTo>
                    <a:lnTo>
                      <a:pt x="9" y="2"/>
                    </a:lnTo>
                    <a:lnTo>
                      <a:pt x="3" y="14"/>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3774"/>
              <p:cNvSpPr>
                <a:spLocks noEditPoints="1"/>
              </p:cNvSpPr>
              <p:nvPr/>
            </p:nvSpPr>
            <p:spPr bwMode="auto">
              <a:xfrm>
                <a:off x="5653888" y="2446143"/>
                <a:ext cx="80481" cy="100601"/>
              </a:xfrm>
              <a:custGeom>
                <a:avLst/>
                <a:gdLst>
                  <a:gd name="T0" fmla="*/ 6 w 16"/>
                  <a:gd name="T1" fmla="*/ 19 h 20"/>
                  <a:gd name="T2" fmla="*/ 3 w 16"/>
                  <a:gd name="T3" fmla="*/ 18 h 20"/>
                  <a:gd name="T4" fmla="*/ 4 w 16"/>
                  <a:gd name="T5" fmla="*/ 16 h 20"/>
                  <a:gd name="T6" fmla="*/ 5 w 16"/>
                  <a:gd name="T7" fmla="*/ 17 h 20"/>
                  <a:gd name="T8" fmla="*/ 4 w 16"/>
                  <a:gd name="T9" fmla="*/ 16 h 20"/>
                  <a:gd name="T10" fmla="*/ 3 w 16"/>
                  <a:gd name="T11" fmla="*/ 18 h 20"/>
                  <a:gd name="T12" fmla="*/ 0 w 16"/>
                  <a:gd name="T13" fmla="*/ 17 h 20"/>
                  <a:gd name="T14" fmla="*/ 7 w 16"/>
                  <a:gd name="T15" fmla="*/ 0 h 20"/>
                  <a:gd name="T16" fmla="*/ 16 w 16"/>
                  <a:gd name="T17" fmla="*/ 5 h 20"/>
                  <a:gd name="T18" fmla="*/ 8 w 16"/>
                  <a:gd name="T19" fmla="*/ 20 h 20"/>
                  <a:gd name="T20" fmla="*/ 6 w 16"/>
                  <a:gd name="T21" fmla="*/ 19 h 20"/>
                  <a:gd name="T22" fmla="*/ 6 w 16"/>
                  <a:gd name="T23" fmla="*/ 19 h 20"/>
                  <a:gd name="T24" fmla="*/ 7 w 16"/>
                  <a:gd name="T25" fmla="*/ 13 h 20"/>
                  <a:gd name="T26" fmla="*/ 9 w 16"/>
                  <a:gd name="T27" fmla="*/ 7 h 20"/>
                  <a:gd name="T28" fmla="*/ 9 w 16"/>
                  <a:gd name="T29" fmla="*/ 7 h 20"/>
                  <a:gd name="T30" fmla="*/ 7 w 16"/>
                  <a:gd name="T31" fmla="*/ 13 h 20"/>
                  <a:gd name="T32" fmla="*/ 7 w 16"/>
                  <a:gd name="T33"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6" y="19"/>
                    </a:moveTo>
                    <a:lnTo>
                      <a:pt x="3" y="18"/>
                    </a:lnTo>
                    <a:lnTo>
                      <a:pt x="4" y="16"/>
                    </a:lnTo>
                    <a:lnTo>
                      <a:pt x="5" y="17"/>
                    </a:lnTo>
                    <a:lnTo>
                      <a:pt x="4" y="16"/>
                    </a:lnTo>
                    <a:lnTo>
                      <a:pt x="3" y="18"/>
                    </a:lnTo>
                    <a:lnTo>
                      <a:pt x="0" y="17"/>
                    </a:lnTo>
                    <a:lnTo>
                      <a:pt x="7" y="0"/>
                    </a:lnTo>
                    <a:lnTo>
                      <a:pt x="16" y="5"/>
                    </a:lnTo>
                    <a:lnTo>
                      <a:pt x="8" y="20"/>
                    </a:lnTo>
                    <a:lnTo>
                      <a:pt x="6" y="19"/>
                    </a:lnTo>
                    <a:lnTo>
                      <a:pt x="6" y="19"/>
                    </a:lnTo>
                    <a:close/>
                    <a:moveTo>
                      <a:pt x="7" y="13"/>
                    </a:moveTo>
                    <a:lnTo>
                      <a:pt x="9" y="7"/>
                    </a:lnTo>
                    <a:lnTo>
                      <a:pt x="9" y="7"/>
                    </a:lnTo>
                    <a:lnTo>
                      <a:pt x="7" y="13"/>
                    </a:lnTo>
                    <a:lnTo>
                      <a:pt x="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3775"/>
              <p:cNvSpPr/>
              <p:nvPr/>
            </p:nvSpPr>
            <p:spPr bwMode="auto">
              <a:xfrm>
                <a:off x="5392325" y="3562816"/>
                <a:ext cx="160962" cy="965772"/>
              </a:xfrm>
              <a:custGeom>
                <a:avLst/>
                <a:gdLst>
                  <a:gd name="T0" fmla="*/ 0 w 29"/>
                  <a:gd name="T1" fmla="*/ 174 h 175"/>
                  <a:gd name="T2" fmla="*/ 0 w 29"/>
                  <a:gd name="T3" fmla="*/ 170 h 175"/>
                  <a:gd name="T4" fmla="*/ 20 w 29"/>
                  <a:gd name="T5" fmla="*/ 171 h 175"/>
                  <a:gd name="T6" fmla="*/ 20 w 29"/>
                  <a:gd name="T7" fmla="*/ 171 h 175"/>
                  <a:gd name="T8" fmla="*/ 25 w 29"/>
                  <a:gd name="T9" fmla="*/ 171 h 175"/>
                  <a:gd name="T10" fmla="*/ 25 w 29"/>
                  <a:gd name="T11" fmla="*/ 171 h 175"/>
                  <a:gd name="T12" fmla="*/ 17 w 29"/>
                  <a:gd name="T13" fmla="*/ 83 h 175"/>
                  <a:gd name="T14" fmla="*/ 17 w 29"/>
                  <a:gd name="T15" fmla="*/ 83 h 175"/>
                  <a:gd name="T16" fmla="*/ 9 w 29"/>
                  <a:gd name="T17" fmla="*/ 0 h 175"/>
                  <a:gd name="T18" fmla="*/ 9 w 29"/>
                  <a:gd name="T19" fmla="*/ 0 h 175"/>
                  <a:gd name="T20" fmla="*/ 9 w 29"/>
                  <a:gd name="T21" fmla="*/ 0 h 175"/>
                  <a:gd name="T22" fmla="*/ 13 w 29"/>
                  <a:gd name="T23" fmla="*/ 0 h 175"/>
                  <a:gd name="T24" fmla="*/ 29 w 29"/>
                  <a:gd name="T25" fmla="*/ 172 h 175"/>
                  <a:gd name="T26" fmla="*/ 29 w 29"/>
                  <a:gd name="T27" fmla="*/ 172 h 175"/>
                  <a:gd name="T28" fmla="*/ 29 w 29"/>
                  <a:gd name="T29" fmla="*/ 173 h 175"/>
                  <a:gd name="T30" fmla="*/ 29 w 29"/>
                  <a:gd name="T31" fmla="*/ 173 h 175"/>
                  <a:gd name="T32" fmla="*/ 29 w 29"/>
                  <a:gd name="T33" fmla="*/ 173 h 175"/>
                  <a:gd name="T34" fmla="*/ 29 w 29"/>
                  <a:gd name="T35" fmla="*/ 173 h 175"/>
                  <a:gd name="T36" fmla="*/ 27 w 29"/>
                  <a:gd name="T37" fmla="*/ 174 h 175"/>
                  <a:gd name="T38" fmla="*/ 27 w 29"/>
                  <a:gd name="T39" fmla="*/ 174 h 175"/>
                  <a:gd name="T40" fmla="*/ 25 w 29"/>
                  <a:gd name="T41" fmla="*/ 175 h 175"/>
                  <a:gd name="T42" fmla="*/ 25 w 29"/>
                  <a:gd name="T43" fmla="*/ 175 h 175"/>
                  <a:gd name="T44" fmla="*/ 20 w 29"/>
                  <a:gd name="T45" fmla="*/ 175 h 175"/>
                  <a:gd name="T46" fmla="*/ 20 w 29"/>
                  <a:gd name="T47" fmla="*/ 175 h 175"/>
                  <a:gd name="T48" fmla="*/ 0 w 29"/>
                  <a:gd name="T49" fmla="*/ 1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75">
                    <a:moveTo>
                      <a:pt x="0" y="174"/>
                    </a:moveTo>
                    <a:cubicBezTo>
                      <a:pt x="0" y="170"/>
                      <a:pt x="0" y="170"/>
                      <a:pt x="0" y="170"/>
                    </a:cubicBezTo>
                    <a:cubicBezTo>
                      <a:pt x="0" y="170"/>
                      <a:pt x="12" y="171"/>
                      <a:pt x="20" y="171"/>
                    </a:cubicBezTo>
                    <a:cubicBezTo>
                      <a:pt x="20" y="171"/>
                      <a:pt x="20" y="171"/>
                      <a:pt x="20" y="171"/>
                    </a:cubicBezTo>
                    <a:cubicBezTo>
                      <a:pt x="22" y="171"/>
                      <a:pt x="24" y="171"/>
                      <a:pt x="25" y="171"/>
                    </a:cubicBezTo>
                    <a:cubicBezTo>
                      <a:pt x="25" y="171"/>
                      <a:pt x="25" y="171"/>
                      <a:pt x="25" y="171"/>
                    </a:cubicBezTo>
                    <a:cubicBezTo>
                      <a:pt x="25" y="162"/>
                      <a:pt x="21" y="122"/>
                      <a:pt x="17" y="83"/>
                    </a:cubicBezTo>
                    <a:cubicBezTo>
                      <a:pt x="17" y="83"/>
                      <a:pt x="17" y="83"/>
                      <a:pt x="17" y="83"/>
                    </a:cubicBezTo>
                    <a:cubicBezTo>
                      <a:pt x="13" y="41"/>
                      <a:pt x="9" y="0"/>
                      <a:pt x="9" y="0"/>
                    </a:cubicBezTo>
                    <a:cubicBezTo>
                      <a:pt x="9" y="0"/>
                      <a:pt x="9" y="0"/>
                      <a:pt x="9" y="0"/>
                    </a:cubicBezTo>
                    <a:cubicBezTo>
                      <a:pt x="9" y="0"/>
                      <a:pt x="9" y="0"/>
                      <a:pt x="9" y="0"/>
                    </a:cubicBezTo>
                    <a:cubicBezTo>
                      <a:pt x="13" y="0"/>
                      <a:pt x="13" y="0"/>
                      <a:pt x="13" y="0"/>
                    </a:cubicBezTo>
                    <a:cubicBezTo>
                      <a:pt x="13" y="0"/>
                      <a:pt x="29" y="164"/>
                      <a:pt x="29" y="172"/>
                    </a:cubicBezTo>
                    <a:cubicBezTo>
                      <a:pt x="29" y="172"/>
                      <a:pt x="29" y="172"/>
                      <a:pt x="29" y="172"/>
                    </a:cubicBezTo>
                    <a:cubicBezTo>
                      <a:pt x="29" y="172"/>
                      <a:pt x="29" y="172"/>
                      <a:pt x="29" y="173"/>
                    </a:cubicBezTo>
                    <a:cubicBezTo>
                      <a:pt x="29" y="173"/>
                      <a:pt x="29" y="173"/>
                      <a:pt x="29" y="173"/>
                    </a:cubicBezTo>
                    <a:cubicBezTo>
                      <a:pt x="29" y="173"/>
                      <a:pt x="29" y="173"/>
                      <a:pt x="29" y="173"/>
                    </a:cubicBezTo>
                    <a:cubicBezTo>
                      <a:pt x="29" y="173"/>
                      <a:pt x="29" y="173"/>
                      <a:pt x="29" y="173"/>
                    </a:cubicBezTo>
                    <a:cubicBezTo>
                      <a:pt x="28" y="175"/>
                      <a:pt x="28" y="174"/>
                      <a:pt x="27" y="174"/>
                    </a:cubicBezTo>
                    <a:cubicBezTo>
                      <a:pt x="27" y="174"/>
                      <a:pt x="27" y="174"/>
                      <a:pt x="27" y="174"/>
                    </a:cubicBezTo>
                    <a:cubicBezTo>
                      <a:pt x="26" y="174"/>
                      <a:pt x="26" y="175"/>
                      <a:pt x="25" y="175"/>
                    </a:cubicBezTo>
                    <a:cubicBezTo>
                      <a:pt x="25" y="175"/>
                      <a:pt x="25" y="175"/>
                      <a:pt x="25" y="175"/>
                    </a:cubicBezTo>
                    <a:cubicBezTo>
                      <a:pt x="24" y="175"/>
                      <a:pt x="22" y="175"/>
                      <a:pt x="20" y="175"/>
                    </a:cubicBezTo>
                    <a:cubicBezTo>
                      <a:pt x="20" y="175"/>
                      <a:pt x="20" y="175"/>
                      <a:pt x="20" y="175"/>
                    </a:cubicBezTo>
                    <a:cubicBezTo>
                      <a:pt x="12" y="175"/>
                      <a:pt x="0" y="174"/>
                      <a:pt x="0"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3776"/>
              <p:cNvSpPr>
                <a:spLocks noEditPoints="1"/>
              </p:cNvSpPr>
              <p:nvPr/>
            </p:nvSpPr>
            <p:spPr bwMode="auto">
              <a:xfrm>
                <a:off x="5382265" y="3532636"/>
                <a:ext cx="181082" cy="1016072"/>
              </a:xfrm>
              <a:custGeom>
                <a:avLst/>
                <a:gdLst>
                  <a:gd name="T0" fmla="*/ 0 w 33"/>
                  <a:gd name="T1" fmla="*/ 181 h 184"/>
                  <a:gd name="T2" fmla="*/ 0 w 33"/>
                  <a:gd name="T3" fmla="*/ 180 h 184"/>
                  <a:gd name="T4" fmla="*/ 0 w 33"/>
                  <a:gd name="T5" fmla="*/ 179 h 184"/>
                  <a:gd name="T6" fmla="*/ 0 w 33"/>
                  <a:gd name="T7" fmla="*/ 179 h 184"/>
                  <a:gd name="T8" fmla="*/ 2 w 33"/>
                  <a:gd name="T9" fmla="*/ 173 h 184"/>
                  <a:gd name="T10" fmla="*/ 22 w 33"/>
                  <a:gd name="T11" fmla="*/ 174 h 184"/>
                  <a:gd name="T12" fmla="*/ 23 w 33"/>
                  <a:gd name="T13" fmla="*/ 174 h 184"/>
                  <a:gd name="T14" fmla="*/ 25 w 33"/>
                  <a:gd name="T15" fmla="*/ 174 h 184"/>
                  <a:gd name="T16" fmla="*/ 17 w 33"/>
                  <a:gd name="T17" fmla="*/ 89 h 184"/>
                  <a:gd name="T18" fmla="*/ 9 w 33"/>
                  <a:gd name="T19" fmla="*/ 5 h 184"/>
                  <a:gd name="T20" fmla="*/ 12 w 33"/>
                  <a:gd name="T21" fmla="*/ 3 h 184"/>
                  <a:gd name="T22" fmla="*/ 17 w 33"/>
                  <a:gd name="T23" fmla="*/ 5 h 184"/>
                  <a:gd name="T24" fmla="*/ 17 w 33"/>
                  <a:gd name="T25" fmla="*/ 5 h 184"/>
                  <a:gd name="T26" fmla="*/ 18 w 33"/>
                  <a:gd name="T27" fmla="*/ 6 h 184"/>
                  <a:gd name="T28" fmla="*/ 18 w 33"/>
                  <a:gd name="T29" fmla="*/ 12 h 184"/>
                  <a:gd name="T30" fmla="*/ 20 w 33"/>
                  <a:gd name="T31" fmla="*/ 30 h 184"/>
                  <a:gd name="T32" fmla="*/ 25 w 33"/>
                  <a:gd name="T33" fmla="*/ 88 h 184"/>
                  <a:gd name="T34" fmla="*/ 33 w 33"/>
                  <a:gd name="T35" fmla="*/ 177 h 184"/>
                  <a:gd name="T36" fmla="*/ 33 w 33"/>
                  <a:gd name="T37" fmla="*/ 177 h 184"/>
                  <a:gd name="T38" fmla="*/ 33 w 33"/>
                  <a:gd name="T39" fmla="*/ 178 h 184"/>
                  <a:gd name="T40" fmla="*/ 33 w 33"/>
                  <a:gd name="T41" fmla="*/ 178 h 184"/>
                  <a:gd name="T42" fmla="*/ 33 w 33"/>
                  <a:gd name="T43" fmla="*/ 179 h 184"/>
                  <a:gd name="T44" fmla="*/ 33 w 33"/>
                  <a:gd name="T45" fmla="*/ 180 h 184"/>
                  <a:gd name="T46" fmla="*/ 30 w 33"/>
                  <a:gd name="T47" fmla="*/ 181 h 184"/>
                  <a:gd name="T48" fmla="*/ 30 w 33"/>
                  <a:gd name="T49" fmla="*/ 181 h 184"/>
                  <a:gd name="T50" fmla="*/ 27 w 33"/>
                  <a:gd name="T51" fmla="*/ 182 h 184"/>
                  <a:gd name="T52" fmla="*/ 22 w 33"/>
                  <a:gd name="T53" fmla="*/ 182 h 184"/>
                  <a:gd name="T54" fmla="*/ 4 w 33"/>
                  <a:gd name="T55" fmla="*/ 181 h 184"/>
                  <a:gd name="T56" fmla="*/ 3 w 33"/>
                  <a:gd name="T57" fmla="*/ 184 h 184"/>
                  <a:gd name="T58" fmla="*/ 2 w 33"/>
                  <a:gd name="T59" fmla="*/ 181 h 184"/>
                  <a:gd name="T60" fmla="*/ 2 w 33"/>
                  <a:gd name="T61" fmla="*/ 181 h 184"/>
                  <a:gd name="T62" fmla="*/ 1 w 33"/>
                  <a:gd name="T63" fmla="*/ 181 h 184"/>
                  <a:gd name="T64" fmla="*/ 2 w 33"/>
                  <a:gd name="T65" fmla="*/ 179 h 184"/>
                  <a:gd name="T66" fmla="*/ 2 w 33"/>
                  <a:gd name="T67" fmla="*/ 179 h 184"/>
                  <a:gd name="T68" fmla="*/ 2 w 33"/>
                  <a:gd name="T69" fmla="*/ 179 h 184"/>
                  <a:gd name="T70" fmla="*/ 25 w 33"/>
                  <a:gd name="T71" fmla="*/ 178 h 184"/>
                  <a:gd name="T72" fmla="*/ 27 w 33"/>
                  <a:gd name="T73" fmla="*/ 178 h 184"/>
                  <a:gd name="T74" fmla="*/ 27 w 33"/>
                  <a:gd name="T75" fmla="*/ 178 h 184"/>
                  <a:gd name="T76" fmla="*/ 33 w 33"/>
                  <a:gd name="T77" fmla="*/ 178 h 184"/>
                  <a:gd name="T78" fmla="*/ 33 w 33"/>
                  <a:gd name="T79" fmla="*/ 178 h 184"/>
                  <a:gd name="T80" fmla="*/ 26 w 33"/>
                  <a:gd name="T81" fmla="*/ 135 h 184"/>
                  <a:gd name="T82" fmla="*/ 29 w 33"/>
                  <a:gd name="T83" fmla="*/ 175 h 184"/>
                  <a:gd name="T84" fmla="*/ 14 w 33"/>
                  <a:gd name="T85" fmla="*/ 7 h 184"/>
                  <a:gd name="T86" fmla="*/ 14 w 33"/>
                  <a:gd name="T8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184">
                    <a:moveTo>
                      <a:pt x="0" y="181"/>
                    </a:moveTo>
                    <a:cubicBezTo>
                      <a:pt x="0" y="181"/>
                      <a:pt x="0" y="181"/>
                      <a:pt x="0" y="181"/>
                    </a:cubicBezTo>
                    <a:cubicBezTo>
                      <a:pt x="0" y="181"/>
                      <a:pt x="0" y="181"/>
                      <a:pt x="0" y="181"/>
                    </a:cubicBezTo>
                    <a:cubicBezTo>
                      <a:pt x="0" y="181"/>
                      <a:pt x="0" y="181"/>
                      <a:pt x="0" y="180"/>
                    </a:cubicBezTo>
                    <a:cubicBezTo>
                      <a:pt x="0" y="180"/>
                      <a:pt x="0" y="180"/>
                      <a:pt x="0" y="180"/>
                    </a:cubicBezTo>
                    <a:cubicBezTo>
                      <a:pt x="0" y="180"/>
                      <a:pt x="0" y="180"/>
                      <a:pt x="0" y="179"/>
                    </a:cubicBezTo>
                    <a:cubicBezTo>
                      <a:pt x="0" y="179"/>
                      <a:pt x="0" y="179"/>
                      <a:pt x="0" y="179"/>
                    </a:cubicBezTo>
                    <a:cubicBezTo>
                      <a:pt x="0" y="179"/>
                      <a:pt x="0" y="179"/>
                      <a:pt x="0" y="179"/>
                    </a:cubicBezTo>
                    <a:cubicBezTo>
                      <a:pt x="0" y="173"/>
                      <a:pt x="0" y="173"/>
                      <a:pt x="0" y="173"/>
                    </a:cubicBezTo>
                    <a:cubicBezTo>
                      <a:pt x="2" y="173"/>
                      <a:pt x="2" y="173"/>
                      <a:pt x="2" y="173"/>
                    </a:cubicBezTo>
                    <a:cubicBezTo>
                      <a:pt x="2" y="173"/>
                      <a:pt x="14" y="174"/>
                      <a:pt x="22" y="174"/>
                    </a:cubicBezTo>
                    <a:cubicBezTo>
                      <a:pt x="22" y="174"/>
                      <a:pt x="22" y="174"/>
                      <a:pt x="22" y="174"/>
                    </a:cubicBezTo>
                    <a:cubicBezTo>
                      <a:pt x="22" y="174"/>
                      <a:pt x="22" y="174"/>
                      <a:pt x="23" y="174"/>
                    </a:cubicBezTo>
                    <a:cubicBezTo>
                      <a:pt x="23" y="174"/>
                      <a:pt x="23" y="174"/>
                      <a:pt x="23" y="174"/>
                    </a:cubicBezTo>
                    <a:cubicBezTo>
                      <a:pt x="23" y="174"/>
                      <a:pt x="24" y="174"/>
                      <a:pt x="25" y="174"/>
                    </a:cubicBezTo>
                    <a:cubicBezTo>
                      <a:pt x="25" y="174"/>
                      <a:pt x="25" y="174"/>
                      <a:pt x="25" y="174"/>
                    </a:cubicBezTo>
                    <a:cubicBezTo>
                      <a:pt x="24" y="162"/>
                      <a:pt x="21" y="125"/>
                      <a:pt x="17" y="89"/>
                    </a:cubicBezTo>
                    <a:cubicBezTo>
                      <a:pt x="17" y="89"/>
                      <a:pt x="17" y="89"/>
                      <a:pt x="17" y="89"/>
                    </a:cubicBezTo>
                    <a:cubicBezTo>
                      <a:pt x="13" y="46"/>
                      <a:pt x="9" y="5"/>
                      <a:pt x="9" y="5"/>
                    </a:cubicBezTo>
                    <a:cubicBezTo>
                      <a:pt x="9" y="5"/>
                      <a:pt x="9" y="5"/>
                      <a:pt x="9" y="5"/>
                    </a:cubicBezTo>
                    <a:cubicBezTo>
                      <a:pt x="9" y="0"/>
                      <a:pt x="9" y="0"/>
                      <a:pt x="9" y="0"/>
                    </a:cubicBezTo>
                    <a:cubicBezTo>
                      <a:pt x="12" y="3"/>
                      <a:pt x="12" y="3"/>
                      <a:pt x="12" y="3"/>
                    </a:cubicBezTo>
                    <a:cubicBezTo>
                      <a:pt x="17" y="3"/>
                      <a:pt x="17" y="3"/>
                      <a:pt x="17" y="3"/>
                    </a:cubicBezTo>
                    <a:cubicBezTo>
                      <a:pt x="17" y="5"/>
                      <a:pt x="17" y="5"/>
                      <a:pt x="17" y="5"/>
                    </a:cubicBezTo>
                    <a:cubicBezTo>
                      <a:pt x="17" y="5"/>
                      <a:pt x="17" y="5"/>
                      <a:pt x="17" y="5"/>
                    </a:cubicBezTo>
                    <a:cubicBezTo>
                      <a:pt x="17" y="5"/>
                      <a:pt x="17" y="5"/>
                      <a:pt x="17" y="5"/>
                    </a:cubicBezTo>
                    <a:cubicBezTo>
                      <a:pt x="17" y="5"/>
                      <a:pt x="17" y="5"/>
                      <a:pt x="17" y="5"/>
                    </a:cubicBezTo>
                    <a:cubicBezTo>
                      <a:pt x="17" y="5"/>
                      <a:pt x="17" y="6"/>
                      <a:pt x="18" y="6"/>
                    </a:cubicBezTo>
                    <a:cubicBezTo>
                      <a:pt x="18" y="6"/>
                      <a:pt x="18" y="6"/>
                      <a:pt x="18" y="6"/>
                    </a:cubicBezTo>
                    <a:cubicBezTo>
                      <a:pt x="18" y="8"/>
                      <a:pt x="18" y="9"/>
                      <a:pt x="18" y="12"/>
                    </a:cubicBezTo>
                    <a:cubicBezTo>
                      <a:pt x="18" y="12"/>
                      <a:pt x="18" y="12"/>
                      <a:pt x="18" y="12"/>
                    </a:cubicBezTo>
                    <a:cubicBezTo>
                      <a:pt x="18" y="16"/>
                      <a:pt x="19" y="23"/>
                      <a:pt x="20" y="30"/>
                    </a:cubicBezTo>
                    <a:cubicBezTo>
                      <a:pt x="20" y="30"/>
                      <a:pt x="20" y="30"/>
                      <a:pt x="20" y="30"/>
                    </a:cubicBezTo>
                    <a:cubicBezTo>
                      <a:pt x="21" y="46"/>
                      <a:pt x="23" y="67"/>
                      <a:pt x="25" y="88"/>
                    </a:cubicBezTo>
                    <a:cubicBezTo>
                      <a:pt x="25" y="88"/>
                      <a:pt x="25" y="88"/>
                      <a:pt x="25" y="88"/>
                    </a:cubicBezTo>
                    <a:cubicBezTo>
                      <a:pt x="29" y="130"/>
                      <a:pt x="33" y="173"/>
                      <a:pt x="33" y="177"/>
                    </a:cubicBezTo>
                    <a:cubicBezTo>
                      <a:pt x="33" y="177"/>
                      <a:pt x="33" y="177"/>
                      <a:pt x="33" y="177"/>
                    </a:cubicBezTo>
                    <a:cubicBezTo>
                      <a:pt x="33" y="177"/>
                      <a:pt x="33" y="177"/>
                      <a:pt x="33" y="177"/>
                    </a:cubicBezTo>
                    <a:cubicBezTo>
                      <a:pt x="33" y="177"/>
                      <a:pt x="33" y="177"/>
                      <a:pt x="33" y="178"/>
                    </a:cubicBezTo>
                    <a:cubicBezTo>
                      <a:pt x="33" y="178"/>
                      <a:pt x="33" y="178"/>
                      <a:pt x="33" y="178"/>
                    </a:cubicBezTo>
                    <a:cubicBezTo>
                      <a:pt x="33" y="178"/>
                      <a:pt x="33" y="178"/>
                      <a:pt x="33" y="178"/>
                    </a:cubicBezTo>
                    <a:cubicBezTo>
                      <a:pt x="33" y="178"/>
                      <a:pt x="33" y="178"/>
                      <a:pt x="33" y="178"/>
                    </a:cubicBezTo>
                    <a:cubicBezTo>
                      <a:pt x="33" y="178"/>
                      <a:pt x="33" y="178"/>
                      <a:pt x="33" y="178"/>
                    </a:cubicBezTo>
                    <a:cubicBezTo>
                      <a:pt x="33" y="179"/>
                      <a:pt x="33" y="179"/>
                      <a:pt x="33" y="179"/>
                    </a:cubicBezTo>
                    <a:cubicBezTo>
                      <a:pt x="33" y="179"/>
                      <a:pt x="33" y="179"/>
                      <a:pt x="33" y="179"/>
                    </a:cubicBezTo>
                    <a:cubicBezTo>
                      <a:pt x="33" y="180"/>
                      <a:pt x="33" y="180"/>
                      <a:pt x="33" y="180"/>
                    </a:cubicBezTo>
                    <a:cubicBezTo>
                      <a:pt x="32" y="180"/>
                      <a:pt x="32" y="180"/>
                      <a:pt x="32" y="180"/>
                    </a:cubicBezTo>
                    <a:cubicBezTo>
                      <a:pt x="32" y="181"/>
                      <a:pt x="30" y="181"/>
                      <a:pt x="30" y="181"/>
                    </a:cubicBezTo>
                    <a:cubicBezTo>
                      <a:pt x="30" y="181"/>
                      <a:pt x="30" y="181"/>
                      <a:pt x="30" y="181"/>
                    </a:cubicBezTo>
                    <a:cubicBezTo>
                      <a:pt x="30" y="181"/>
                      <a:pt x="30" y="181"/>
                      <a:pt x="30" y="181"/>
                    </a:cubicBezTo>
                    <a:cubicBezTo>
                      <a:pt x="29" y="181"/>
                      <a:pt x="29" y="181"/>
                      <a:pt x="29" y="181"/>
                    </a:cubicBezTo>
                    <a:cubicBezTo>
                      <a:pt x="29" y="181"/>
                      <a:pt x="28" y="182"/>
                      <a:pt x="27" y="182"/>
                    </a:cubicBezTo>
                    <a:cubicBezTo>
                      <a:pt x="27" y="182"/>
                      <a:pt x="27" y="182"/>
                      <a:pt x="27" y="182"/>
                    </a:cubicBezTo>
                    <a:cubicBezTo>
                      <a:pt x="26" y="182"/>
                      <a:pt x="24" y="182"/>
                      <a:pt x="22" y="182"/>
                    </a:cubicBezTo>
                    <a:cubicBezTo>
                      <a:pt x="22" y="182"/>
                      <a:pt x="22" y="182"/>
                      <a:pt x="22" y="182"/>
                    </a:cubicBezTo>
                    <a:cubicBezTo>
                      <a:pt x="16" y="182"/>
                      <a:pt x="7" y="181"/>
                      <a:pt x="4" y="181"/>
                    </a:cubicBezTo>
                    <a:cubicBezTo>
                      <a:pt x="4" y="181"/>
                      <a:pt x="4" y="181"/>
                      <a:pt x="4" y="181"/>
                    </a:cubicBezTo>
                    <a:cubicBezTo>
                      <a:pt x="3" y="184"/>
                      <a:pt x="3" y="184"/>
                      <a:pt x="3" y="184"/>
                    </a:cubicBezTo>
                    <a:cubicBezTo>
                      <a:pt x="0" y="181"/>
                      <a:pt x="0" y="181"/>
                      <a:pt x="0" y="181"/>
                    </a:cubicBezTo>
                    <a:close/>
                    <a:moveTo>
                      <a:pt x="2" y="181"/>
                    </a:moveTo>
                    <a:cubicBezTo>
                      <a:pt x="2" y="181"/>
                      <a:pt x="2" y="181"/>
                      <a:pt x="2" y="181"/>
                    </a:cubicBezTo>
                    <a:cubicBezTo>
                      <a:pt x="2" y="181"/>
                      <a:pt x="2" y="181"/>
                      <a:pt x="2" y="181"/>
                    </a:cubicBezTo>
                    <a:cubicBezTo>
                      <a:pt x="1" y="181"/>
                      <a:pt x="1" y="181"/>
                      <a:pt x="1" y="181"/>
                    </a:cubicBezTo>
                    <a:cubicBezTo>
                      <a:pt x="1" y="181"/>
                      <a:pt x="1" y="181"/>
                      <a:pt x="1" y="181"/>
                    </a:cubicBezTo>
                    <a:cubicBezTo>
                      <a:pt x="1" y="181"/>
                      <a:pt x="1" y="181"/>
                      <a:pt x="2" y="181"/>
                    </a:cubicBezTo>
                    <a:close/>
                    <a:moveTo>
                      <a:pt x="2" y="179"/>
                    </a:moveTo>
                    <a:cubicBezTo>
                      <a:pt x="2" y="179"/>
                      <a:pt x="2" y="179"/>
                      <a:pt x="2" y="179"/>
                    </a:cubicBezTo>
                    <a:cubicBezTo>
                      <a:pt x="2" y="179"/>
                      <a:pt x="2" y="179"/>
                      <a:pt x="2" y="179"/>
                    </a:cubicBezTo>
                    <a:close/>
                    <a:moveTo>
                      <a:pt x="2" y="179"/>
                    </a:moveTo>
                    <a:cubicBezTo>
                      <a:pt x="2" y="179"/>
                      <a:pt x="2" y="179"/>
                      <a:pt x="2" y="179"/>
                    </a:cubicBezTo>
                    <a:cubicBezTo>
                      <a:pt x="2" y="179"/>
                      <a:pt x="2" y="179"/>
                      <a:pt x="2" y="179"/>
                    </a:cubicBezTo>
                    <a:close/>
                    <a:moveTo>
                      <a:pt x="25" y="178"/>
                    </a:moveTo>
                    <a:cubicBezTo>
                      <a:pt x="26" y="178"/>
                      <a:pt x="27" y="178"/>
                      <a:pt x="27" y="178"/>
                    </a:cubicBezTo>
                    <a:cubicBezTo>
                      <a:pt x="27" y="178"/>
                      <a:pt x="27" y="178"/>
                      <a:pt x="27" y="178"/>
                    </a:cubicBezTo>
                    <a:cubicBezTo>
                      <a:pt x="27" y="178"/>
                      <a:pt x="27" y="178"/>
                      <a:pt x="27" y="178"/>
                    </a:cubicBezTo>
                    <a:cubicBezTo>
                      <a:pt x="27" y="178"/>
                      <a:pt x="27" y="178"/>
                      <a:pt x="27" y="178"/>
                    </a:cubicBezTo>
                    <a:cubicBezTo>
                      <a:pt x="27" y="178"/>
                      <a:pt x="26" y="178"/>
                      <a:pt x="25" y="178"/>
                    </a:cubicBezTo>
                    <a:close/>
                    <a:moveTo>
                      <a:pt x="33" y="178"/>
                    </a:moveTo>
                    <a:cubicBezTo>
                      <a:pt x="33" y="178"/>
                      <a:pt x="33" y="178"/>
                      <a:pt x="33" y="178"/>
                    </a:cubicBezTo>
                    <a:cubicBezTo>
                      <a:pt x="33" y="178"/>
                      <a:pt x="33" y="178"/>
                      <a:pt x="33" y="178"/>
                    </a:cubicBezTo>
                    <a:close/>
                    <a:moveTo>
                      <a:pt x="29" y="175"/>
                    </a:moveTo>
                    <a:cubicBezTo>
                      <a:pt x="29" y="169"/>
                      <a:pt x="28" y="154"/>
                      <a:pt x="26" y="135"/>
                    </a:cubicBezTo>
                    <a:cubicBezTo>
                      <a:pt x="26" y="135"/>
                      <a:pt x="26" y="135"/>
                      <a:pt x="26" y="135"/>
                    </a:cubicBezTo>
                    <a:cubicBezTo>
                      <a:pt x="28" y="154"/>
                      <a:pt x="29" y="169"/>
                      <a:pt x="29" y="175"/>
                    </a:cubicBezTo>
                    <a:close/>
                    <a:moveTo>
                      <a:pt x="15" y="17"/>
                    </a:moveTo>
                    <a:cubicBezTo>
                      <a:pt x="14" y="13"/>
                      <a:pt x="14" y="9"/>
                      <a:pt x="14" y="7"/>
                    </a:cubicBezTo>
                    <a:cubicBezTo>
                      <a:pt x="14" y="7"/>
                      <a:pt x="14" y="7"/>
                      <a:pt x="14" y="7"/>
                    </a:cubicBezTo>
                    <a:cubicBezTo>
                      <a:pt x="14" y="7"/>
                      <a:pt x="14" y="7"/>
                      <a:pt x="14" y="7"/>
                    </a:cubicBezTo>
                    <a:cubicBezTo>
                      <a:pt x="14" y="9"/>
                      <a:pt x="14" y="13"/>
                      <a:pt x="1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3777"/>
              <p:cNvSpPr>
                <a:spLocks noEditPoints="1"/>
              </p:cNvSpPr>
              <p:nvPr/>
            </p:nvSpPr>
            <p:spPr bwMode="auto">
              <a:xfrm>
                <a:off x="5573407" y="3281133"/>
                <a:ext cx="850082" cy="377256"/>
              </a:xfrm>
              <a:custGeom>
                <a:avLst/>
                <a:gdLst>
                  <a:gd name="T0" fmla="*/ 128 w 154"/>
                  <a:gd name="T1" fmla="*/ 65 h 68"/>
                  <a:gd name="T2" fmla="*/ 122 w 154"/>
                  <a:gd name="T3" fmla="*/ 40 h 68"/>
                  <a:gd name="T4" fmla="*/ 122 w 154"/>
                  <a:gd name="T5" fmla="*/ 40 h 68"/>
                  <a:gd name="T6" fmla="*/ 110 w 154"/>
                  <a:gd name="T7" fmla="*/ 6 h 68"/>
                  <a:gd name="T8" fmla="*/ 110 w 154"/>
                  <a:gd name="T9" fmla="*/ 6 h 68"/>
                  <a:gd name="T10" fmla="*/ 105 w 154"/>
                  <a:gd name="T11" fmla="*/ 4 h 68"/>
                  <a:gd name="T12" fmla="*/ 105 w 154"/>
                  <a:gd name="T13" fmla="*/ 4 h 68"/>
                  <a:gd name="T14" fmla="*/ 45 w 154"/>
                  <a:gd name="T15" fmla="*/ 23 h 68"/>
                  <a:gd name="T16" fmla="*/ 45 w 154"/>
                  <a:gd name="T17" fmla="*/ 23 h 68"/>
                  <a:gd name="T18" fmla="*/ 2 w 154"/>
                  <a:gd name="T19" fmla="*/ 42 h 68"/>
                  <a:gd name="T20" fmla="*/ 2 w 154"/>
                  <a:gd name="T21" fmla="*/ 42 h 68"/>
                  <a:gd name="T22" fmla="*/ 0 w 154"/>
                  <a:gd name="T23" fmla="*/ 38 h 68"/>
                  <a:gd name="T24" fmla="*/ 105 w 154"/>
                  <a:gd name="T25" fmla="*/ 0 h 68"/>
                  <a:gd name="T26" fmla="*/ 105 w 154"/>
                  <a:gd name="T27" fmla="*/ 0 h 68"/>
                  <a:gd name="T28" fmla="*/ 113 w 154"/>
                  <a:gd name="T29" fmla="*/ 4 h 68"/>
                  <a:gd name="T30" fmla="*/ 113 w 154"/>
                  <a:gd name="T31" fmla="*/ 4 h 68"/>
                  <a:gd name="T32" fmla="*/ 131 w 154"/>
                  <a:gd name="T33" fmla="*/ 62 h 68"/>
                  <a:gd name="T34" fmla="*/ 131 w 154"/>
                  <a:gd name="T35" fmla="*/ 62 h 68"/>
                  <a:gd name="T36" fmla="*/ 153 w 154"/>
                  <a:gd name="T37" fmla="*/ 53 h 68"/>
                  <a:gd name="T38" fmla="*/ 154 w 154"/>
                  <a:gd name="T39" fmla="*/ 57 h 68"/>
                  <a:gd name="T40" fmla="*/ 128 w 154"/>
                  <a:gd name="T41" fmla="*/ 68 h 68"/>
                  <a:gd name="T42" fmla="*/ 128 w 154"/>
                  <a:gd name="T43" fmla="*/ 65 h 68"/>
                  <a:gd name="T44" fmla="*/ 2 w 154"/>
                  <a:gd name="T45" fmla="*/ 42 h 68"/>
                  <a:gd name="T46" fmla="*/ 2 w 154"/>
                  <a:gd name="T47" fmla="*/ 42 h 68"/>
                  <a:gd name="T48" fmla="*/ 2 w 154"/>
                  <a:gd name="T49" fmla="*/ 42 h 68"/>
                  <a:gd name="T50" fmla="*/ 2 w 154"/>
                  <a:gd name="T51" fmla="*/ 42 h 68"/>
                  <a:gd name="T52" fmla="*/ 2 w 154"/>
                  <a:gd name="T5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68">
                    <a:moveTo>
                      <a:pt x="128" y="65"/>
                    </a:moveTo>
                    <a:cubicBezTo>
                      <a:pt x="128" y="65"/>
                      <a:pt x="125" y="54"/>
                      <a:pt x="122" y="40"/>
                    </a:cubicBezTo>
                    <a:cubicBezTo>
                      <a:pt x="122" y="40"/>
                      <a:pt x="122" y="40"/>
                      <a:pt x="122" y="40"/>
                    </a:cubicBezTo>
                    <a:cubicBezTo>
                      <a:pt x="118" y="27"/>
                      <a:pt x="113" y="12"/>
                      <a:pt x="110" y="6"/>
                    </a:cubicBezTo>
                    <a:cubicBezTo>
                      <a:pt x="110" y="6"/>
                      <a:pt x="110" y="6"/>
                      <a:pt x="110" y="6"/>
                    </a:cubicBezTo>
                    <a:cubicBezTo>
                      <a:pt x="110" y="5"/>
                      <a:pt x="108" y="4"/>
                      <a:pt x="105" y="4"/>
                    </a:cubicBezTo>
                    <a:cubicBezTo>
                      <a:pt x="105" y="4"/>
                      <a:pt x="105" y="4"/>
                      <a:pt x="105" y="4"/>
                    </a:cubicBezTo>
                    <a:cubicBezTo>
                      <a:pt x="94" y="4"/>
                      <a:pt x="68" y="14"/>
                      <a:pt x="45" y="23"/>
                    </a:cubicBezTo>
                    <a:cubicBezTo>
                      <a:pt x="45" y="23"/>
                      <a:pt x="45" y="23"/>
                      <a:pt x="45" y="23"/>
                    </a:cubicBezTo>
                    <a:cubicBezTo>
                      <a:pt x="22" y="33"/>
                      <a:pt x="2" y="42"/>
                      <a:pt x="2" y="42"/>
                    </a:cubicBezTo>
                    <a:cubicBezTo>
                      <a:pt x="2" y="42"/>
                      <a:pt x="2" y="42"/>
                      <a:pt x="2" y="42"/>
                    </a:cubicBezTo>
                    <a:cubicBezTo>
                      <a:pt x="0" y="38"/>
                      <a:pt x="0" y="38"/>
                      <a:pt x="0" y="38"/>
                    </a:cubicBezTo>
                    <a:cubicBezTo>
                      <a:pt x="0" y="38"/>
                      <a:pt x="80" y="1"/>
                      <a:pt x="105" y="0"/>
                    </a:cubicBezTo>
                    <a:cubicBezTo>
                      <a:pt x="105" y="0"/>
                      <a:pt x="105" y="0"/>
                      <a:pt x="105" y="0"/>
                    </a:cubicBezTo>
                    <a:cubicBezTo>
                      <a:pt x="109" y="0"/>
                      <a:pt x="112" y="1"/>
                      <a:pt x="113" y="4"/>
                    </a:cubicBezTo>
                    <a:cubicBezTo>
                      <a:pt x="113" y="4"/>
                      <a:pt x="113" y="4"/>
                      <a:pt x="113" y="4"/>
                    </a:cubicBezTo>
                    <a:cubicBezTo>
                      <a:pt x="120" y="15"/>
                      <a:pt x="129" y="53"/>
                      <a:pt x="131" y="62"/>
                    </a:cubicBezTo>
                    <a:cubicBezTo>
                      <a:pt x="131" y="62"/>
                      <a:pt x="131" y="62"/>
                      <a:pt x="131" y="62"/>
                    </a:cubicBezTo>
                    <a:cubicBezTo>
                      <a:pt x="153" y="53"/>
                      <a:pt x="153" y="53"/>
                      <a:pt x="153" y="53"/>
                    </a:cubicBezTo>
                    <a:cubicBezTo>
                      <a:pt x="154" y="57"/>
                      <a:pt x="154" y="57"/>
                      <a:pt x="154" y="57"/>
                    </a:cubicBezTo>
                    <a:cubicBezTo>
                      <a:pt x="128" y="68"/>
                      <a:pt x="128" y="68"/>
                      <a:pt x="128" y="68"/>
                    </a:cubicBezTo>
                    <a:cubicBezTo>
                      <a:pt x="128" y="65"/>
                      <a:pt x="128" y="65"/>
                      <a:pt x="128" y="65"/>
                    </a:cubicBezTo>
                    <a:close/>
                    <a:moveTo>
                      <a:pt x="2" y="42"/>
                    </a:moveTo>
                    <a:cubicBezTo>
                      <a:pt x="2" y="42"/>
                      <a:pt x="2" y="42"/>
                      <a:pt x="2" y="42"/>
                    </a:cubicBezTo>
                    <a:cubicBezTo>
                      <a:pt x="2" y="42"/>
                      <a:pt x="2" y="42"/>
                      <a:pt x="2" y="42"/>
                    </a:cubicBezTo>
                    <a:cubicBezTo>
                      <a:pt x="2" y="42"/>
                      <a:pt x="2" y="42"/>
                      <a:pt x="2" y="42"/>
                    </a:cubicBezTo>
                    <a:cubicBezTo>
                      <a:pt x="2" y="42"/>
                      <a:pt x="2" y="42"/>
                      <a:pt x="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3778"/>
              <p:cNvSpPr>
                <a:spLocks noEditPoints="1"/>
              </p:cNvSpPr>
              <p:nvPr/>
            </p:nvSpPr>
            <p:spPr bwMode="auto">
              <a:xfrm>
                <a:off x="5558319" y="3271073"/>
                <a:ext cx="880262" cy="397376"/>
              </a:xfrm>
              <a:custGeom>
                <a:avLst/>
                <a:gdLst>
                  <a:gd name="T0" fmla="*/ 129 w 160"/>
                  <a:gd name="T1" fmla="*/ 68 h 72"/>
                  <a:gd name="T2" fmla="*/ 129 w 160"/>
                  <a:gd name="T3" fmla="*/ 68 h 72"/>
                  <a:gd name="T4" fmla="*/ 129 w 160"/>
                  <a:gd name="T5" fmla="*/ 68 h 72"/>
                  <a:gd name="T6" fmla="*/ 131 w 160"/>
                  <a:gd name="T7" fmla="*/ 67 h 72"/>
                  <a:gd name="T8" fmla="*/ 131 w 160"/>
                  <a:gd name="T9" fmla="*/ 67 h 72"/>
                  <a:gd name="T10" fmla="*/ 129 w 160"/>
                  <a:gd name="T11" fmla="*/ 68 h 72"/>
                  <a:gd name="T12" fmla="*/ 129 w 160"/>
                  <a:gd name="T13" fmla="*/ 68 h 72"/>
                  <a:gd name="T14" fmla="*/ 129 w 160"/>
                  <a:gd name="T15" fmla="*/ 67 h 72"/>
                  <a:gd name="T16" fmla="*/ 128 w 160"/>
                  <a:gd name="T17" fmla="*/ 66 h 72"/>
                  <a:gd name="T18" fmla="*/ 127 w 160"/>
                  <a:gd name="T19" fmla="*/ 60 h 72"/>
                  <a:gd name="T20" fmla="*/ 123 w 160"/>
                  <a:gd name="T21" fmla="*/ 43 h 72"/>
                  <a:gd name="T22" fmla="*/ 111 w 160"/>
                  <a:gd name="T23" fmla="*/ 9 h 72"/>
                  <a:gd name="T24" fmla="*/ 111 w 160"/>
                  <a:gd name="T25" fmla="*/ 9 h 72"/>
                  <a:gd name="T26" fmla="*/ 109 w 160"/>
                  <a:gd name="T27" fmla="*/ 8 h 72"/>
                  <a:gd name="T28" fmla="*/ 108 w 160"/>
                  <a:gd name="T29" fmla="*/ 8 h 72"/>
                  <a:gd name="T30" fmla="*/ 49 w 160"/>
                  <a:gd name="T31" fmla="*/ 27 h 72"/>
                  <a:gd name="T32" fmla="*/ 7 w 160"/>
                  <a:gd name="T33" fmla="*/ 45 h 72"/>
                  <a:gd name="T34" fmla="*/ 7 w 160"/>
                  <a:gd name="T35" fmla="*/ 46 h 72"/>
                  <a:gd name="T36" fmla="*/ 4 w 160"/>
                  <a:gd name="T37" fmla="*/ 47 h 72"/>
                  <a:gd name="T38" fmla="*/ 3 w 160"/>
                  <a:gd name="T39" fmla="*/ 39 h 72"/>
                  <a:gd name="T40" fmla="*/ 3 w 160"/>
                  <a:gd name="T41" fmla="*/ 38 h 72"/>
                  <a:gd name="T42" fmla="*/ 6 w 160"/>
                  <a:gd name="T43" fmla="*/ 37 h 72"/>
                  <a:gd name="T44" fmla="*/ 15 w 160"/>
                  <a:gd name="T45" fmla="*/ 33 h 72"/>
                  <a:gd name="T46" fmla="*/ 46 w 160"/>
                  <a:gd name="T47" fmla="*/ 20 h 72"/>
                  <a:gd name="T48" fmla="*/ 108 w 160"/>
                  <a:gd name="T49" fmla="*/ 0 h 72"/>
                  <a:gd name="T50" fmla="*/ 118 w 160"/>
                  <a:gd name="T51" fmla="*/ 5 h 72"/>
                  <a:gd name="T52" fmla="*/ 136 w 160"/>
                  <a:gd name="T53" fmla="*/ 61 h 72"/>
                  <a:gd name="T54" fmla="*/ 160 w 160"/>
                  <a:gd name="T55" fmla="*/ 60 h 72"/>
                  <a:gd name="T56" fmla="*/ 129 w 160"/>
                  <a:gd name="T57" fmla="*/ 70 h 72"/>
                  <a:gd name="T58" fmla="*/ 133 w 160"/>
                  <a:gd name="T59" fmla="*/ 67 h 72"/>
                  <a:gd name="T60" fmla="*/ 133 w 160"/>
                  <a:gd name="T61" fmla="*/ 67 h 72"/>
                  <a:gd name="T62" fmla="*/ 133 w 160"/>
                  <a:gd name="T63" fmla="*/ 67 h 72"/>
                  <a:gd name="T64" fmla="*/ 131 w 160"/>
                  <a:gd name="T65" fmla="*/ 59 h 72"/>
                  <a:gd name="T66" fmla="*/ 115 w 160"/>
                  <a:gd name="T67" fmla="*/ 7 h 72"/>
                  <a:gd name="T68" fmla="*/ 115 w 160"/>
                  <a:gd name="T69" fmla="*/ 7 h 72"/>
                  <a:gd name="T70" fmla="*/ 126 w 160"/>
                  <a:gd name="T71" fmla="*/ 42 h 72"/>
                  <a:gd name="T72" fmla="*/ 8 w 160"/>
                  <a:gd name="T73" fmla="*/ 40 h 72"/>
                  <a:gd name="T74" fmla="*/ 7 w 160"/>
                  <a:gd name="T75" fmla="*/ 41 h 72"/>
                  <a:gd name="T76" fmla="*/ 115 w 160"/>
                  <a:gd name="T77" fmla="*/ 7 h 72"/>
                  <a:gd name="T78" fmla="*/ 114 w 160"/>
                  <a:gd name="T79" fmla="*/ 6 h 72"/>
                  <a:gd name="T80" fmla="*/ 115 w 160"/>
                  <a:gd name="T81" fmla="*/ 7 h 72"/>
                  <a:gd name="T82" fmla="*/ 109 w 160"/>
                  <a:gd name="T83" fmla="*/ 4 h 72"/>
                  <a:gd name="T84" fmla="*/ 112 w 160"/>
                  <a:gd name="T85" fmla="*/ 5 h 72"/>
                  <a:gd name="T86" fmla="*/ 129 w 160"/>
                  <a:gd name="T8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72">
                    <a:moveTo>
                      <a:pt x="129" y="70"/>
                    </a:move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31" y="67"/>
                      <a:pt x="131" y="67"/>
                      <a:pt x="131" y="67"/>
                    </a:cubicBezTo>
                    <a:cubicBezTo>
                      <a:pt x="131" y="67"/>
                      <a:pt x="131" y="67"/>
                      <a:pt x="131" y="67"/>
                    </a:cubicBezTo>
                    <a:cubicBezTo>
                      <a:pt x="131" y="67"/>
                      <a:pt x="131" y="67"/>
                      <a:pt x="131" y="67"/>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7"/>
                      <a:pt x="129" y="67"/>
                    </a:cubicBezTo>
                    <a:cubicBezTo>
                      <a:pt x="129" y="67"/>
                      <a:pt x="129" y="67"/>
                      <a:pt x="129" y="67"/>
                    </a:cubicBezTo>
                    <a:cubicBezTo>
                      <a:pt x="129" y="67"/>
                      <a:pt x="128" y="66"/>
                      <a:pt x="128" y="66"/>
                    </a:cubicBezTo>
                    <a:cubicBezTo>
                      <a:pt x="128" y="66"/>
                      <a:pt x="128" y="66"/>
                      <a:pt x="128" y="66"/>
                    </a:cubicBezTo>
                    <a:cubicBezTo>
                      <a:pt x="128" y="64"/>
                      <a:pt x="128" y="63"/>
                      <a:pt x="127" y="60"/>
                    </a:cubicBezTo>
                    <a:cubicBezTo>
                      <a:pt x="127" y="60"/>
                      <a:pt x="127" y="60"/>
                      <a:pt x="127" y="60"/>
                    </a:cubicBezTo>
                    <a:cubicBezTo>
                      <a:pt x="126" y="56"/>
                      <a:pt x="124" y="49"/>
                      <a:pt x="123" y="43"/>
                    </a:cubicBezTo>
                    <a:cubicBezTo>
                      <a:pt x="123" y="43"/>
                      <a:pt x="123" y="43"/>
                      <a:pt x="123" y="43"/>
                    </a:cubicBezTo>
                    <a:cubicBezTo>
                      <a:pt x="119" y="30"/>
                      <a:pt x="115" y="14"/>
                      <a:pt x="111" y="9"/>
                    </a:cubicBezTo>
                    <a:cubicBezTo>
                      <a:pt x="111" y="9"/>
                      <a:pt x="111" y="9"/>
                      <a:pt x="111" y="9"/>
                    </a:cubicBezTo>
                    <a:cubicBezTo>
                      <a:pt x="111" y="9"/>
                      <a:pt x="111" y="9"/>
                      <a:pt x="111" y="9"/>
                    </a:cubicBezTo>
                    <a:cubicBezTo>
                      <a:pt x="111" y="9"/>
                      <a:pt x="111" y="9"/>
                      <a:pt x="111" y="9"/>
                    </a:cubicBezTo>
                    <a:cubicBezTo>
                      <a:pt x="111" y="9"/>
                      <a:pt x="110" y="8"/>
                      <a:pt x="109" y="8"/>
                    </a:cubicBezTo>
                    <a:cubicBezTo>
                      <a:pt x="109" y="8"/>
                      <a:pt x="109" y="8"/>
                      <a:pt x="109" y="8"/>
                    </a:cubicBezTo>
                    <a:cubicBezTo>
                      <a:pt x="109" y="8"/>
                      <a:pt x="109" y="8"/>
                      <a:pt x="109" y="8"/>
                    </a:cubicBezTo>
                    <a:cubicBezTo>
                      <a:pt x="108" y="8"/>
                      <a:pt x="108" y="8"/>
                      <a:pt x="108" y="8"/>
                    </a:cubicBezTo>
                    <a:cubicBezTo>
                      <a:pt x="108" y="8"/>
                      <a:pt x="108" y="8"/>
                      <a:pt x="108" y="8"/>
                    </a:cubicBezTo>
                    <a:cubicBezTo>
                      <a:pt x="98" y="8"/>
                      <a:pt x="71" y="18"/>
                      <a:pt x="49" y="27"/>
                    </a:cubicBezTo>
                    <a:cubicBezTo>
                      <a:pt x="49" y="27"/>
                      <a:pt x="49" y="27"/>
                      <a:pt x="49" y="27"/>
                    </a:cubicBezTo>
                    <a:cubicBezTo>
                      <a:pt x="29" y="35"/>
                      <a:pt x="11" y="43"/>
                      <a:pt x="7" y="45"/>
                    </a:cubicBezTo>
                    <a:cubicBezTo>
                      <a:pt x="7" y="45"/>
                      <a:pt x="7" y="45"/>
                      <a:pt x="7" y="45"/>
                    </a:cubicBezTo>
                    <a:cubicBezTo>
                      <a:pt x="7" y="46"/>
                      <a:pt x="7" y="46"/>
                      <a:pt x="7" y="46"/>
                    </a:cubicBezTo>
                    <a:cubicBezTo>
                      <a:pt x="5" y="46"/>
                      <a:pt x="5" y="46"/>
                      <a:pt x="5" y="46"/>
                    </a:cubicBezTo>
                    <a:cubicBezTo>
                      <a:pt x="4" y="47"/>
                      <a:pt x="4" y="47"/>
                      <a:pt x="4" y="47"/>
                    </a:cubicBezTo>
                    <a:cubicBezTo>
                      <a:pt x="0" y="39"/>
                      <a:pt x="0" y="39"/>
                      <a:pt x="0" y="39"/>
                    </a:cubicBezTo>
                    <a:cubicBezTo>
                      <a:pt x="3" y="39"/>
                      <a:pt x="3" y="39"/>
                      <a:pt x="3" y="39"/>
                    </a:cubicBezTo>
                    <a:cubicBezTo>
                      <a:pt x="3" y="38"/>
                      <a:pt x="3" y="38"/>
                      <a:pt x="3" y="38"/>
                    </a:cubicBezTo>
                    <a:cubicBezTo>
                      <a:pt x="3" y="38"/>
                      <a:pt x="3" y="38"/>
                      <a:pt x="3" y="38"/>
                    </a:cubicBezTo>
                    <a:cubicBezTo>
                      <a:pt x="4" y="38"/>
                      <a:pt x="5" y="38"/>
                      <a:pt x="6" y="37"/>
                    </a:cubicBezTo>
                    <a:cubicBezTo>
                      <a:pt x="6" y="37"/>
                      <a:pt x="6" y="37"/>
                      <a:pt x="6" y="37"/>
                    </a:cubicBezTo>
                    <a:cubicBezTo>
                      <a:pt x="8" y="36"/>
                      <a:pt x="11" y="34"/>
                      <a:pt x="15" y="33"/>
                    </a:cubicBezTo>
                    <a:cubicBezTo>
                      <a:pt x="15" y="33"/>
                      <a:pt x="15" y="33"/>
                      <a:pt x="15" y="33"/>
                    </a:cubicBezTo>
                    <a:cubicBezTo>
                      <a:pt x="23" y="29"/>
                      <a:pt x="34" y="24"/>
                      <a:pt x="46" y="20"/>
                    </a:cubicBezTo>
                    <a:cubicBezTo>
                      <a:pt x="46" y="20"/>
                      <a:pt x="46" y="20"/>
                      <a:pt x="46" y="20"/>
                    </a:cubicBezTo>
                    <a:cubicBezTo>
                      <a:pt x="69" y="10"/>
                      <a:pt x="95" y="1"/>
                      <a:pt x="108" y="0"/>
                    </a:cubicBezTo>
                    <a:cubicBezTo>
                      <a:pt x="108" y="0"/>
                      <a:pt x="108" y="0"/>
                      <a:pt x="108" y="0"/>
                    </a:cubicBezTo>
                    <a:cubicBezTo>
                      <a:pt x="112" y="0"/>
                      <a:pt x="116" y="1"/>
                      <a:pt x="118" y="5"/>
                    </a:cubicBezTo>
                    <a:cubicBezTo>
                      <a:pt x="118" y="5"/>
                      <a:pt x="118" y="5"/>
                      <a:pt x="118" y="5"/>
                    </a:cubicBezTo>
                    <a:cubicBezTo>
                      <a:pt x="125" y="16"/>
                      <a:pt x="133" y="49"/>
                      <a:pt x="136" y="61"/>
                    </a:cubicBezTo>
                    <a:cubicBezTo>
                      <a:pt x="136" y="61"/>
                      <a:pt x="136" y="61"/>
                      <a:pt x="136" y="61"/>
                    </a:cubicBezTo>
                    <a:cubicBezTo>
                      <a:pt x="157" y="53"/>
                      <a:pt x="157" y="53"/>
                      <a:pt x="157" y="53"/>
                    </a:cubicBezTo>
                    <a:cubicBezTo>
                      <a:pt x="160" y="60"/>
                      <a:pt x="160" y="60"/>
                      <a:pt x="160" y="60"/>
                    </a:cubicBezTo>
                    <a:cubicBezTo>
                      <a:pt x="130" y="72"/>
                      <a:pt x="130" y="72"/>
                      <a:pt x="130" y="72"/>
                    </a:cubicBezTo>
                    <a:cubicBezTo>
                      <a:pt x="129" y="70"/>
                      <a:pt x="129" y="70"/>
                      <a:pt x="129" y="70"/>
                    </a:cubicBezTo>
                    <a:close/>
                    <a:moveTo>
                      <a:pt x="133" y="67"/>
                    </a:moveTo>
                    <a:cubicBezTo>
                      <a:pt x="133" y="67"/>
                      <a:pt x="133" y="67"/>
                      <a:pt x="133" y="67"/>
                    </a:cubicBezTo>
                    <a:cubicBezTo>
                      <a:pt x="155" y="58"/>
                      <a:pt x="155" y="58"/>
                      <a:pt x="155" y="58"/>
                    </a:cubicBezTo>
                    <a:cubicBezTo>
                      <a:pt x="133" y="67"/>
                      <a:pt x="133" y="67"/>
                      <a:pt x="133" y="67"/>
                    </a:cubicBezTo>
                    <a:cubicBezTo>
                      <a:pt x="133" y="67"/>
                      <a:pt x="133" y="67"/>
                      <a:pt x="133" y="67"/>
                    </a:cubicBezTo>
                    <a:cubicBezTo>
                      <a:pt x="133" y="67"/>
                      <a:pt x="133" y="67"/>
                      <a:pt x="133" y="67"/>
                    </a:cubicBezTo>
                    <a:close/>
                    <a:moveTo>
                      <a:pt x="126" y="42"/>
                    </a:moveTo>
                    <a:cubicBezTo>
                      <a:pt x="128" y="48"/>
                      <a:pt x="130" y="54"/>
                      <a:pt x="131" y="59"/>
                    </a:cubicBezTo>
                    <a:cubicBezTo>
                      <a:pt x="131" y="59"/>
                      <a:pt x="131" y="59"/>
                      <a:pt x="131" y="59"/>
                    </a:cubicBezTo>
                    <a:cubicBezTo>
                      <a:pt x="127" y="45"/>
                      <a:pt x="120" y="16"/>
                      <a:pt x="115" y="7"/>
                    </a:cubicBezTo>
                    <a:cubicBezTo>
                      <a:pt x="115" y="7"/>
                      <a:pt x="115" y="7"/>
                      <a:pt x="115" y="7"/>
                    </a:cubicBezTo>
                    <a:cubicBezTo>
                      <a:pt x="115" y="7"/>
                      <a:pt x="115" y="7"/>
                      <a:pt x="115" y="7"/>
                    </a:cubicBezTo>
                    <a:cubicBezTo>
                      <a:pt x="115" y="7"/>
                      <a:pt x="115" y="7"/>
                      <a:pt x="115" y="7"/>
                    </a:cubicBezTo>
                    <a:cubicBezTo>
                      <a:pt x="118" y="13"/>
                      <a:pt x="123" y="28"/>
                      <a:pt x="126" y="42"/>
                    </a:cubicBezTo>
                    <a:close/>
                    <a:moveTo>
                      <a:pt x="7" y="41"/>
                    </a:moveTo>
                    <a:cubicBezTo>
                      <a:pt x="7" y="41"/>
                      <a:pt x="8" y="41"/>
                      <a:pt x="8" y="40"/>
                    </a:cubicBezTo>
                    <a:cubicBezTo>
                      <a:pt x="8" y="40"/>
                      <a:pt x="8" y="40"/>
                      <a:pt x="8" y="40"/>
                    </a:cubicBezTo>
                    <a:cubicBezTo>
                      <a:pt x="8" y="41"/>
                      <a:pt x="7" y="41"/>
                      <a:pt x="7" y="41"/>
                    </a:cubicBezTo>
                    <a:cubicBezTo>
                      <a:pt x="7" y="41"/>
                      <a:pt x="7" y="41"/>
                      <a:pt x="7" y="41"/>
                    </a:cubicBezTo>
                    <a:close/>
                    <a:moveTo>
                      <a:pt x="115" y="7"/>
                    </a:moveTo>
                    <a:cubicBezTo>
                      <a:pt x="115" y="7"/>
                      <a:pt x="115" y="7"/>
                      <a:pt x="115" y="7"/>
                    </a:cubicBezTo>
                    <a:cubicBezTo>
                      <a:pt x="114" y="6"/>
                      <a:pt x="114" y="6"/>
                      <a:pt x="114" y="6"/>
                    </a:cubicBezTo>
                    <a:cubicBezTo>
                      <a:pt x="114" y="6"/>
                      <a:pt x="114" y="6"/>
                      <a:pt x="114" y="6"/>
                    </a:cubicBezTo>
                    <a:cubicBezTo>
                      <a:pt x="114" y="6"/>
                      <a:pt x="114" y="6"/>
                      <a:pt x="115" y="7"/>
                    </a:cubicBezTo>
                    <a:close/>
                    <a:moveTo>
                      <a:pt x="112" y="5"/>
                    </a:moveTo>
                    <a:cubicBezTo>
                      <a:pt x="111" y="4"/>
                      <a:pt x="110" y="4"/>
                      <a:pt x="109" y="4"/>
                    </a:cubicBezTo>
                    <a:cubicBezTo>
                      <a:pt x="109" y="4"/>
                      <a:pt x="109" y="4"/>
                      <a:pt x="109" y="4"/>
                    </a:cubicBezTo>
                    <a:cubicBezTo>
                      <a:pt x="110" y="4"/>
                      <a:pt x="111" y="5"/>
                      <a:pt x="112" y="5"/>
                    </a:cubicBezTo>
                    <a:close/>
                    <a:moveTo>
                      <a:pt x="129" y="68"/>
                    </a:moveTo>
                    <a:cubicBezTo>
                      <a:pt x="129" y="68"/>
                      <a:pt x="129" y="68"/>
                      <a:pt x="129" y="68"/>
                    </a:cubicBezTo>
                    <a:cubicBezTo>
                      <a:pt x="129" y="68"/>
                      <a:pt x="129" y="68"/>
                      <a:pt x="12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1" name="组合 20"/>
            <p:cNvGrpSpPr/>
            <p:nvPr/>
          </p:nvGrpSpPr>
          <p:grpSpPr>
            <a:xfrm>
              <a:off x="11248" y="6493"/>
              <a:ext cx="1802" cy="3286"/>
              <a:chOff x="6332948" y="2078950"/>
              <a:chExt cx="1343028" cy="2449641"/>
            </a:xfrm>
            <a:solidFill>
              <a:schemeClr val="tx1">
                <a:lumMod val="75000"/>
                <a:lumOff val="25000"/>
              </a:schemeClr>
            </a:solidFill>
          </p:grpSpPr>
          <p:sp>
            <p:nvSpPr>
              <p:cNvPr id="22" name="Freeform 3779"/>
              <p:cNvSpPr>
                <a:spLocks noEditPoints="1"/>
              </p:cNvSpPr>
              <p:nvPr/>
            </p:nvSpPr>
            <p:spPr bwMode="auto">
              <a:xfrm>
                <a:off x="6750442" y="2320393"/>
                <a:ext cx="623728" cy="628759"/>
              </a:xfrm>
              <a:custGeom>
                <a:avLst/>
                <a:gdLst>
                  <a:gd name="T0" fmla="*/ 0 w 113"/>
                  <a:gd name="T1" fmla="*/ 57 h 114"/>
                  <a:gd name="T2" fmla="*/ 55 w 113"/>
                  <a:gd name="T3" fmla="*/ 0 h 114"/>
                  <a:gd name="T4" fmla="*/ 55 w 113"/>
                  <a:gd name="T5" fmla="*/ 0 h 114"/>
                  <a:gd name="T6" fmla="*/ 113 w 113"/>
                  <a:gd name="T7" fmla="*/ 57 h 114"/>
                  <a:gd name="T8" fmla="*/ 113 w 113"/>
                  <a:gd name="T9" fmla="*/ 57 h 114"/>
                  <a:gd name="T10" fmla="*/ 55 w 113"/>
                  <a:gd name="T11" fmla="*/ 114 h 114"/>
                  <a:gd name="T12" fmla="*/ 55 w 113"/>
                  <a:gd name="T13" fmla="*/ 114 h 114"/>
                  <a:gd name="T14" fmla="*/ 0 w 113"/>
                  <a:gd name="T15" fmla="*/ 57 h 114"/>
                  <a:gd name="T16" fmla="*/ 4 w 113"/>
                  <a:gd name="T17" fmla="*/ 57 h 114"/>
                  <a:gd name="T18" fmla="*/ 55 w 113"/>
                  <a:gd name="T19" fmla="*/ 110 h 114"/>
                  <a:gd name="T20" fmla="*/ 55 w 113"/>
                  <a:gd name="T21" fmla="*/ 110 h 114"/>
                  <a:gd name="T22" fmla="*/ 109 w 113"/>
                  <a:gd name="T23" fmla="*/ 57 h 114"/>
                  <a:gd name="T24" fmla="*/ 109 w 113"/>
                  <a:gd name="T25" fmla="*/ 57 h 114"/>
                  <a:gd name="T26" fmla="*/ 55 w 113"/>
                  <a:gd name="T27" fmla="*/ 4 h 114"/>
                  <a:gd name="T28" fmla="*/ 55 w 113"/>
                  <a:gd name="T29" fmla="*/ 4 h 114"/>
                  <a:gd name="T30" fmla="*/ 4 w 113"/>
                  <a:gd name="T31"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14">
                    <a:moveTo>
                      <a:pt x="0" y="57"/>
                    </a:moveTo>
                    <a:cubicBezTo>
                      <a:pt x="0" y="25"/>
                      <a:pt x="24" y="0"/>
                      <a:pt x="55" y="0"/>
                    </a:cubicBezTo>
                    <a:cubicBezTo>
                      <a:pt x="55" y="0"/>
                      <a:pt x="55" y="0"/>
                      <a:pt x="55" y="0"/>
                    </a:cubicBezTo>
                    <a:cubicBezTo>
                      <a:pt x="85" y="0"/>
                      <a:pt x="113" y="25"/>
                      <a:pt x="113" y="57"/>
                    </a:cubicBezTo>
                    <a:cubicBezTo>
                      <a:pt x="113" y="57"/>
                      <a:pt x="113" y="57"/>
                      <a:pt x="113" y="57"/>
                    </a:cubicBezTo>
                    <a:cubicBezTo>
                      <a:pt x="113" y="88"/>
                      <a:pt x="85" y="114"/>
                      <a:pt x="55" y="114"/>
                    </a:cubicBezTo>
                    <a:cubicBezTo>
                      <a:pt x="55" y="114"/>
                      <a:pt x="55" y="114"/>
                      <a:pt x="55" y="114"/>
                    </a:cubicBezTo>
                    <a:cubicBezTo>
                      <a:pt x="24" y="114"/>
                      <a:pt x="0" y="88"/>
                      <a:pt x="0" y="57"/>
                    </a:cubicBezTo>
                    <a:close/>
                    <a:moveTo>
                      <a:pt x="4" y="57"/>
                    </a:moveTo>
                    <a:cubicBezTo>
                      <a:pt x="4" y="86"/>
                      <a:pt x="27" y="110"/>
                      <a:pt x="55" y="110"/>
                    </a:cubicBezTo>
                    <a:cubicBezTo>
                      <a:pt x="55" y="110"/>
                      <a:pt x="55" y="110"/>
                      <a:pt x="55" y="110"/>
                    </a:cubicBezTo>
                    <a:cubicBezTo>
                      <a:pt x="83" y="110"/>
                      <a:pt x="109" y="86"/>
                      <a:pt x="109" y="57"/>
                    </a:cubicBezTo>
                    <a:cubicBezTo>
                      <a:pt x="109" y="57"/>
                      <a:pt x="109" y="57"/>
                      <a:pt x="109" y="57"/>
                    </a:cubicBezTo>
                    <a:cubicBezTo>
                      <a:pt x="109" y="27"/>
                      <a:pt x="83" y="4"/>
                      <a:pt x="55" y="4"/>
                    </a:cubicBezTo>
                    <a:cubicBezTo>
                      <a:pt x="55" y="4"/>
                      <a:pt x="55" y="4"/>
                      <a:pt x="55" y="4"/>
                    </a:cubicBezTo>
                    <a:cubicBezTo>
                      <a:pt x="27" y="4"/>
                      <a:pt x="4" y="27"/>
                      <a:pt x="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3780"/>
              <p:cNvSpPr>
                <a:spLocks noEditPoints="1"/>
              </p:cNvSpPr>
              <p:nvPr/>
            </p:nvSpPr>
            <p:spPr bwMode="auto">
              <a:xfrm>
                <a:off x="6740382" y="2310333"/>
                <a:ext cx="643848" cy="648879"/>
              </a:xfrm>
              <a:custGeom>
                <a:avLst/>
                <a:gdLst>
                  <a:gd name="T0" fmla="*/ 0 w 117"/>
                  <a:gd name="T1" fmla="*/ 59 h 118"/>
                  <a:gd name="T2" fmla="*/ 2 w 117"/>
                  <a:gd name="T3" fmla="*/ 59 h 118"/>
                  <a:gd name="T4" fmla="*/ 0 w 117"/>
                  <a:gd name="T5" fmla="*/ 59 h 118"/>
                  <a:gd name="T6" fmla="*/ 57 w 117"/>
                  <a:gd name="T7" fmla="*/ 0 h 118"/>
                  <a:gd name="T8" fmla="*/ 57 w 117"/>
                  <a:gd name="T9" fmla="*/ 0 h 118"/>
                  <a:gd name="T10" fmla="*/ 117 w 117"/>
                  <a:gd name="T11" fmla="*/ 59 h 118"/>
                  <a:gd name="T12" fmla="*/ 117 w 117"/>
                  <a:gd name="T13" fmla="*/ 59 h 118"/>
                  <a:gd name="T14" fmla="*/ 57 w 117"/>
                  <a:gd name="T15" fmla="*/ 118 h 118"/>
                  <a:gd name="T16" fmla="*/ 57 w 117"/>
                  <a:gd name="T17" fmla="*/ 118 h 118"/>
                  <a:gd name="T18" fmla="*/ 0 w 117"/>
                  <a:gd name="T19" fmla="*/ 59 h 118"/>
                  <a:gd name="T20" fmla="*/ 57 w 117"/>
                  <a:gd name="T21" fmla="*/ 114 h 118"/>
                  <a:gd name="T22" fmla="*/ 113 w 117"/>
                  <a:gd name="T23" fmla="*/ 59 h 118"/>
                  <a:gd name="T24" fmla="*/ 113 w 117"/>
                  <a:gd name="T25" fmla="*/ 59 h 118"/>
                  <a:gd name="T26" fmla="*/ 57 w 117"/>
                  <a:gd name="T27" fmla="*/ 4 h 118"/>
                  <a:gd name="T28" fmla="*/ 57 w 117"/>
                  <a:gd name="T29" fmla="*/ 4 h 118"/>
                  <a:gd name="T30" fmla="*/ 19 w 117"/>
                  <a:gd name="T31" fmla="*/ 20 h 118"/>
                  <a:gd name="T32" fmla="*/ 19 w 117"/>
                  <a:gd name="T33" fmla="*/ 20 h 118"/>
                  <a:gd name="T34" fmla="*/ 57 w 117"/>
                  <a:gd name="T35" fmla="*/ 4 h 118"/>
                  <a:gd name="T36" fmla="*/ 57 w 117"/>
                  <a:gd name="T37" fmla="*/ 4 h 118"/>
                  <a:gd name="T38" fmla="*/ 113 w 117"/>
                  <a:gd name="T39" fmla="*/ 59 h 118"/>
                  <a:gd name="T40" fmla="*/ 113 w 117"/>
                  <a:gd name="T41" fmla="*/ 59 h 118"/>
                  <a:gd name="T42" fmla="*/ 57 w 117"/>
                  <a:gd name="T43" fmla="*/ 114 h 118"/>
                  <a:gd name="T44" fmla="*/ 57 w 117"/>
                  <a:gd name="T45" fmla="*/ 114 h 118"/>
                  <a:gd name="T46" fmla="*/ 17 w 117"/>
                  <a:gd name="T47" fmla="*/ 95 h 118"/>
                  <a:gd name="T48" fmla="*/ 17 w 117"/>
                  <a:gd name="T49" fmla="*/ 95 h 118"/>
                  <a:gd name="T50" fmla="*/ 57 w 117"/>
                  <a:gd name="T51" fmla="*/ 114 h 118"/>
                  <a:gd name="T52" fmla="*/ 57 w 117"/>
                  <a:gd name="T53" fmla="*/ 110 h 118"/>
                  <a:gd name="T54" fmla="*/ 109 w 117"/>
                  <a:gd name="T55" fmla="*/ 59 h 118"/>
                  <a:gd name="T56" fmla="*/ 109 w 117"/>
                  <a:gd name="T57" fmla="*/ 59 h 118"/>
                  <a:gd name="T58" fmla="*/ 57 w 117"/>
                  <a:gd name="T59" fmla="*/ 8 h 118"/>
                  <a:gd name="T60" fmla="*/ 57 w 117"/>
                  <a:gd name="T61" fmla="*/ 8 h 118"/>
                  <a:gd name="T62" fmla="*/ 8 w 117"/>
                  <a:gd name="T63" fmla="*/ 59 h 118"/>
                  <a:gd name="T64" fmla="*/ 8 w 117"/>
                  <a:gd name="T65" fmla="*/ 59 h 118"/>
                  <a:gd name="T66" fmla="*/ 57 w 117"/>
                  <a:gd name="T67" fmla="*/ 110 h 118"/>
                  <a:gd name="T68" fmla="*/ 4 w 117"/>
                  <a:gd name="T69" fmla="*/ 63 h 118"/>
                  <a:gd name="T70" fmla="*/ 4 w 117"/>
                  <a:gd name="T71" fmla="*/ 59 h 118"/>
                  <a:gd name="T72" fmla="*/ 4 w 117"/>
                  <a:gd name="T73" fmla="*/ 59 h 118"/>
                  <a:gd name="T74" fmla="*/ 6 w 117"/>
                  <a:gd name="T75" fmla="*/ 59 h 118"/>
                  <a:gd name="T76" fmla="*/ 4 w 117"/>
                  <a:gd name="T77" fmla="*/ 59 h 118"/>
                  <a:gd name="T78" fmla="*/ 4 w 117"/>
                  <a:gd name="T79" fmla="*/ 54 h 118"/>
                  <a:gd name="T80" fmla="*/ 4 w 117"/>
                  <a:gd name="T81" fmla="*/ 54 h 118"/>
                  <a:gd name="T82" fmla="*/ 4 w 117"/>
                  <a:gd name="T83" fmla="*/ 59 h 118"/>
                  <a:gd name="T84" fmla="*/ 4 w 117"/>
                  <a:gd name="T85" fmla="*/ 59 h 118"/>
                  <a:gd name="T86" fmla="*/ 4 w 117"/>
                  <a:gd name="T87" fmla="*/ 6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18">
                    <a:moveTo>
                      <a:pt x="0" y="59"/>
                    </a:moveTo>
                    <a:cubicBezTo>
                      <a:pt x="2" y="59"/>
                      <a:pt x="2" y="59"/>
                      <a:pt x="2" y="59"/>
                    </a:cubicBezTo>
                    <a:cubicBezTo>
                      <a:pt x="0" y="59"/>
                      <a:pt x="0" y="59"/>
                      <a:pt x="0" y="59"/>
                    </a:cubicBezTo>
                    <a:cubicBezTo>
                      <a:pt x="0" y="26"/>
                      <a:pt x="25" y="0"/>
                      <a:pt x="57" y="0"/>
                    </a:cubicBezTo>
                    <a:cubicBezTo>
                      <a:pt x="57" y="0"/>
                      <a:pt x="57" y="0"/>
                      <a:pt x="57" y="0"/>
                    </a:cubicBezTo>
                    <a:cubicBezTo>
                      <a:pt x="88" y="0"/>
                      <a:pt x="117" y="26"/>
                      <a:pt x="117" y="59"/>
                    </a:cubicBezTo>
                    <a:cubicBezTo>
                      <a:pt x="117" y="59"/>
                      <a:pt x="117" y="59"/>
                      <a:pt x="117" y="59"/>
                    </a:cubicBezTo>
                    <a:cubicBezTo>
                      <a:pt x="117" y="91"/>
                      <a:pt x="88" y="118"/>
                      <a:pt x="57" y="118"/>
                    </a:cubicBezTo>
                    <a:cubicBezTo>
                      <a:pt x="57" y="118"/>
                      <a:pt x="57" y="118"/>
                      <a:pt x="57" y="118"/>
                    </a:cubicBezTo>
                    <a:cubicBezTo>
                      <a:pt x="25" y="118"/>
                      <a:pt x="0" y="91"/>
                      <a:pt x="0" y="59"/>
                    </a:cubicBezTo>
                    <a:close/>
                    <a:moveTo>
                      <a:pt x="57" y="114"/>
                    </a:moveTo>
                    <a:cubicBezTo>
                      <a:pt x="86" y="114"/>
                      <a:pt x="113" y="89"/>
                      <a:pt x="113" y="59"/>
                    </a:cubicBezTo>
                    <a:cubicBezTo>
                      <a:pt x="113" y="59"/>
                      <a:pt x="113" y="59"/>
                      <a:pt x="113" y="59"/>
                    </a:cubicBezTo>
                    <a:cubicBezTo>
                      <a:pt x="113" y="28"/>
                      <a:pt x="86" y="4"/>
                      <a:pt x="57" y="4"/>
                    </a:cubicBezTo>
                    <a:cubicBezTo>
                      <a:pt x="57" y="4"/>
                      <a:pt x="57" y="4"/>
                      <a:pt x="57" y="4"/>
                    </a:cubicBezTo>
                    <a:cubicBezTo>
                      <a:pt x="42" y="4"/>
                      <a:pt x="29" y="10"/>
                      <a:pt x="19" y="20"/>
                    </a:cubicBezTo>
                    <a:cubicBezTo>
                      <a:pt x="19" y="20"/>
                      <a:pt x="19" y="20"/>
                      <a:pt x="19" y="20"/>
                    </a:cubicBezTo>
                    <a:cubicBezTo>
                      <a:pt x="29" y="10"/>
                      <a:pt x="42" y="4"/>
                      <a:pt x="57" y="4"/>
                    </a:cubicBezTo>
                    <a:cubicBezTo>
                      <a:pt x="57" y="4"/>
                      <a:pt x="57" y="4"/>
                      <a:pt x="57" y="4"/>
                    </a:cubicBezTo>
                    <a:cubicBezTo>
                      <a:pt x="86" y="4"/>
                      <a:pt x="113" y="28"/>
                      <a:pt x="113" y="59"/>
                    </a:cubicBezTo>
                    <a:cubicBezTo>
                      <a:pt x="113" y="59"/>
                      <a:pt x="113" y="59"/>
                      <a:pt x="113" y="59"/>
                    </a:cubicBezTo>
                    <a:cubicBezTo>
                      <a:pt x="113" y="89"/>
                      <a:pt x="86" y="113"/>
                      <a:pt x="57" y="114"/>
                    </a:cubicBezTo>
                    <a:cubicBezTo>
                      <a:pt x="57" y="114"/>
                      <a:pt x="57" y="114"/>
                      <a:pt x="57" y="114"/>
                    </a:cubicBezTo>
                    <a:cubicBezTo>
                      <a:pt x="41" y="114"/>
                      <a:pt x="27" y="106"/>
                      <a:pt x="17" y="95"/>
                    </a:cubicBezTo>
                    <a:cubicBezTo>
                      <a:pt x="17" y="95"/>
                      <a:pt x="17" y="95"/>
                      <a:pt x="17" y="95"/>
                    </a:cubicBezTo>
                    <a:cubicBezTo>
                      <a:pt x="27" y="106"/>
                      <a:pt x="41" y="114"/>
                      <a:pt x="57" y="114"/>
                    </a:cubicBezTo>
                    <a:close/>
                    <a:moveTo>
                      <a:pt x="57" y="110"/>
                    </a:moveTo>
                    <a:cubicBezTo>
                      <a:pt x="84" y="110"/>
                      <a:pt x="109" y="86"/>
                      <a:pt x="109" y="59"/>
                    </a:cubicBezTo>
                    <a:cubicBezTo>
                      <a:pt x="109" y="59"/>
                      <a:pt x="109" y="59"/>
                      <a:pt x="109" y="59"/>
                    </a:cubicBezTo>
                    <a:cubicBezTo>
                      <a:pt x="109" y="31"/>
                      <a:pt x="84" y="8"/>
                      <a:pt x="57" y="8"/>
                    </a:cubicBezTo>
                    <a:cubicBezTo>
                      <a:pt x="57" y="8"/>
                      <a:pt x="57" y="8"/>
                      <a:pt x="57" y="8"/>
                    </a:cubicBezTo>
                    <a:cubicBezTo>
                      <a:pt x="30" y="8"/>
                      <a:pt x="8" y="30"/>
                      <a:pt x="8" y="59"/>
                    </a:cubicBezTo>
                    <a:cubicBezTo>
                      <a:pt x="8" y="59"/>
                      <a:pt x="8" y="59"/>
                      <a:pt x="8" y="59"/>
                    </a:cubicBezTo>
                    <a:cubicBezTo>
                      <a:pt x="8" y="87"/>
                      <a:pt x="30" y="110"/>
                      <a:pt x="57" y="110"/>
                    </a:cubicBezTo>
                    <a:close/>
                    <a:moveTo>
                      <a:pt x="4" y="63"/>
                    </a:moveTo>
                    <a:cubicBezTo>
                      <a:pt x="4" y="62"/>
                      <a:pt x="4" y="60"/>
                      <a:pt x="4" y="59"/>
                    </a:cubicBezTo>
                    <a:cubicBezTo>
                      <a:pt x="4" y="59"/>
                      <a:pt x="4" y="59"/>
                      <a:pt x="4" y="59"/>
                    </a:cubicBezTo>
                    <a:cubicBezTo>
                      <a:pt x="6" y="59"/>
                      <a:pt x="6" y="59"/>
                      <a:pt x="6" y="59"/>
                    </a:cubicBezTo>
                    <a:cubicBezTo>
                      <a:pt x="4" y="59"/>
                      <a:pt x="4" y="59"/>
                      <a:pt x="4" y="59"/>
                    </a:cubicBezTo>
                    <a:cubicBezTo>
                      <a:pt x="4" y="57"/>
                      <a:pt x="4" y="56"/>
                      <a:pt x="4" y="54"/>
                    </a:cubicBezTo>
                    <a:cubicBezTo>
                      <a:pt x="4" y="54"/>
                      <a:pt x="4" y="54"/>
                      <a:pt x="4" y="54"/>
                    </a:cubicBezTo>
                    <a:cubicBezTo>
                      <a:pt x="4" y="56"/>
                      <a:pt x="4" y="57"/>
                      <a:pt x="4" y="59"/>
                    </a:cubicBezTo>
                    <a:cubicBezTo>
                      <a:pt x="4" y="59"/>
                      <a:pt x="4" y="59"/>
                      <a:pt x="4" y="59"/>
                    </a:cubicBezTo>
                    <a:cubicBezTo>
                      <a:pt x="4" y="60"/>
                      <a:pt x="4" y="62"/>
                      <a:pt x="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3781"/>
              <p:cNvSpPr>
                <a:spLocks noEditPoints="1"/>
              </p:cNvSpPr>
              <p:nvPr/>
            </p:nvSpPr>
            <p:spPr bwMode="auto">
              <a:xfrm>
                <a:off x="6861103" y="2602076"/>
                <a:ext cx="347076" cy="165994"/>
              </a:xfrm>
              <a:custGeom>
                <a:avLst/>
                <a:gdLst>
                  <a:gd name="T0" fmla="*/ 0 w 63"/>
                  <a:gd name="T1" fmla="*/ 10 h 30"/>
                  <a:gd name="T2" fmla="*/ 3 w 63"/>
                  <a:gd name="T3" fmla="*/ 8 h 30"/>
                  <a:gd name="T4" fmla="*/ 11 w 63"/>
                  <a:gd name="T5" fmla="*/ 17 h 30"/>
                  <a:gd name="T6" fmla="*/ 11 w 63"/>
                  <a:gd name="T7" fmla="*/ 17 h 30"/>
                  <a:gd name="T8" fmla="*/ 31 w 63"/>
                  <a:gd name="T9" fmla="*/ 26 h 30"/>
                  <a:gd name="T10" fmla="*/ 31 w 63"/>
                  <a:gd name="T11" fmla="*/ 26 h 30"/>
                  <a:gd name="T12" fmla="*/ 35 w 63"/>
                  <a:gd name="T13" fmla="*/ 25 h 30"/>
                  <a:gd name="T14" fmla="*/ 35 w 63"/>
                  <a:gd name="T15" fmla="*/ 25 h 30"/>
                  <a:gd name="T16" fmla="*/ 54 w 63"/>
                  <a:gd name="T17" fmla="*/ 11 h 30"/>
                  <a:gd name="T18" fmla="*/ 54 w 63"/>
                  <a:gd name="T19" fmla="*/ 11 h 30"/>
                  <a:gd name="T20" fmla="*/ 59 w 63"/>
                  <a:gd name="T21" fmla="*/ 0 h 30"/>
                  <a:gd name="T22" fmla="*/ 59 w 63"/>
                  <a:gd name="T23" fmla="*/ 0 h 30"/>
                  <a:gd name="T24" fmla="*/ 63 w 63"/>
                  <a:gd name="T25" fmla="*/ 1 h 30"/>
                  <a:gd name="T26" fmla="*/ 35 w 63"/>
                  <a:gd name="T27" fmla="*/ 29 h 30"/>
                  <a:gd name="T28" fmla="*/ 35 w 63"/>
                  <a:gd name="T29" fmla="*/ 29 h 30"/>
                  <a:gd name="T30" fmla="*/ 31 w 63"/>
                  <a:gd name="T31" fmla="*/ 30 h 30"/>
                  <a:gd name="T32" fmla="*/ 31 w 63"/>
                  <a:gd name="T33" fmla="*/ 30 h 30"/>
                  <a:gd name="T34" fmla="*/ 0 w 63"/>
                  <a:gd name="T35" fmla="*/ 10 h 30"/>
                  <a:gd name="T36" fmla="*/ 0 w 63"/>
                  <a:gd name="T37" fmla="*/ 10 h 30"/>
                  <a:gd name="T38" fmla="*/ 0 w 63"/>
                  <a:gd name="T39" fmla="*/ 10 h 30"/>
                  <a:gd name="T40" fmla="*/ 0 w 63"/>
                  <a:gd name="T41" fmla="*/ 10 h 30"/>
                  <a:gd name="T42" fmla="*/ 0 w 63"/>
                  <a:gd name="T43" fmla="*/ 10 h 30"/>
                  <a:gd name="T44" fmla="*/ 0 w 63"/>
                  <a:gd name="T4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30">
                    <a:moveTo>
                      <a:pt x="0" y="10"/>
                    </a:moveTo>
                    <a:cubicBezTo>
                      <a:pt x="3" y="8"/>
                      <a:pt x="3" y="8"/>
                      <a:pt x="3" y="8"/>
                    </a:cubicBezTo>
                    <a:cubicBezTo>
                      <a:pt x="3" y="8"/>
                      <a:pt x="6" y="12"/>
                      <a:pt x="11" y="17"/>
                    </a:cubicBezTo>
                    <a:cubicBezTo>
                      <a:pt x="11" y="17"/>
                      <a:pt x="11" y="17"/>
                      <a:pt x="11" y="17"/>
                    </a:cubicBezTo>
                    <a:cubicBezTo>
                      <a:pt x="16" y="21"/>
                      <a:pt x="23" y="26"/>
                      <a:pt x="31" y="26"/>
                    </a:cubicBezTo>
                    <a:cubicBezTo>
                      <a:pt x="31" y="26"/>
                      <a:pt x="31" y="26"/>
                      <a:pt x="31" y="26"/>
                    </a:cubicBezTo>
                    <a:cubicBezTo>
                      <a:pt x="32" y="26"/>
                      <a:pt x="33" y="26"/>
                      <a:pt x="35" y="25"/>
                    </a:cubicBezTo>
                    <a:cubicBezTo>
                      <a:pt x="35" y="25"/>
                      <a:pt x="35" y="25"/>
                      <a:pt x="35" y="25"/>
                    </a:cubicBezTo>
                    <a:cubicBezTo>
                      <a:pt x="43" y="24"/>
                      <a:pt x="49" y="17"/>
                      <a:pt x="54" y="11"/>
                    </a:cubicBezTo>
                    <a:cubicBezTo>
                      <a:pt x="54" y="11"/>
                      <a:pt x="54" y="11"/>
                      <a:pt x="54" y="11"/>
                    </a:cubicBezTo>
                    <a:cubicBezTo>
                      <a:pt x="58" y="5"/>
                      <a:pt x="59" y="0"/>
                      <a:pt x="59" y="0"/>
                    </a:cubicBezTo>
                    <a:cubicBezTo>
                      <a:pt x="59" y="0"/>
                      <a:pt x="59" y="0"/>
                      <a:pt x="59" y="0"/>
                    </a:cubicBezTo>
                    <a:cubicBezTo>
                      <a:pt x="63" y="1"/>
                      <a:pt x="63" y="1"/>
                      <a:pt x="63" y="1"/>
                    </a:cubicBezTo>
                    <a:cubicBezTo>
                      <a:pt x="63" y="1"/>
                      <a:pt x="56" y="25"/>
                      <a:pt x="35" y="29"/>
                    </a:cubicBezTo>
                    <a:cubicBezTo>
                      <a:pt x="35" y="29"/>
                      <a:pt x="35" y="29"/>
                      <a:pt x="35" y="29"/>
                    </a:cubicBezTo>
                    <a:cubicBezTo>
                      <a:pt x="34" y="30"/>
                      <a:pt x="32" y="30"/>
                      <a:pt x="31" y="30"/>
                    </a:cubicBezTo>
                    <a:cubicBezTo>
                      <a:pt x="31" y="30"/>
                      <a:pt x="31" y="30"/>
                      <a:pt x="31" y="30"/>
                    </a:cubicBezTo>
                    <a:cubicBezTo>
                      <a:pt x="13" y="29"/>
                      <a:pt x="0" y="10"/>
                      <a:pt x="0" y="10"/>
                    </a:cubicBezTo>
                    <a:close/>
                    <a:moveTo>
                      <a:pt x="0" y="10"/>
                    </a:moveTo>
                    <a:cubicBezTo>
                      <a:pt x="0" y="10"/>
                      <a:pt x="0" y="10"/>
                      <a:pt x="0" y="10"/>
                    </a:cubicBezTo>
                    <a:cubicBezTo>
                      <a:pt x="0" y="10"/>
                      <a:pt x="0" y="10"/>
                      <a:pt x="0" y="10"/>
                    </a:cubicBezTo>
                    <a:cubicBezTo>
                      <a:pt x="0" y="10"/>
                      <a:pt x="0" y="10"/>
                      <a:pt x="0"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3782"/>
              <p:cNvSpPr>
                <a:spLocks noEditPoints="1"/>
              </p:cNvSpPr>
              <p:nvPr/>
            </p:nvSpPr>
            <p:spPr bwMode="auto">
              <a:xfrm>
                <a:off x="6840983" y="2586985"/>
                <a:ext cx="387316" cy="191142"/>
              </a:xfrm>
              <a:custGeom>
                <a:avLst/>
                <a:gdLst>
                  <a:gd name="T0" fmla="*/ 0 w 70"/>
                  <a:gd name="T1" fmla="*/ 13 h 35"/>
                  <a:gd name="T2" fmla="*/ 6 w 70"/>
                  <a:gd name="T3" fmla="*/ 9 h 35"/>
                  <a:gd name="T4" fmla="*/ 7 w 70"/>
                  <a:gd name="T5" fmla="*/ 9 h 35"/>
                  <a:gd name="T6" fmla="*/ 7 w 70"/>
                  <a:gd name="T7" fmla="*/ 9 h 35"/>
                  <a:gd name="T8" fmla="*/ 7 w 70"/>
                  <a:gd name="T9" fmla="*/ 9 h 35"/>
                  <a:gd name="T10" fmla="*/ 7 w 70"/>
                  <a:gd name="T11" fmla="*/ 9 h 35"/>
                  <a:gd name="T12" fmla="*/ 8 w 70"/>
                  <a:gd name="T13" fmla="*/ 9 h 35"/>
                  <a:gd name="T14" fmla="*/ 8 w 70"/>
                  <a:gd name="T15" fmla="*/ 10 h 35"/>
                  <a:gd name="T16" fmla="*/ 8 w 70"/>
                  <a:gd name="T17" fmla="*/ 10 h 35"/>
                  <a:gd name="T18" fmla="*/ 8 w 70"/>
                  <a:gd name="T19" fmla="*/ 10 h 35"/>
                  <a:gd name="T20" fmla="*/ 8 w 70"/>
                  <a:gd name="T21" fmla="*/ 10 h 35"/>
                  <a:gd name="T22" fmla="*/ 10 w 70"/>
                  <a:gd name="T23" fmla="*/ 12 h 35"/>
                  <a:gd name="T24" fmla="*/ 15 w 70"/>
                  <a:gd name="T25" fmla="*/ 18 h 35"/>
                  <a:gd name="T26" fmla="*/ 33 w 70"/>
                  <a:gd name="T27" fmla="*/ 27 h 35"/>
                  <a:gd name="T28" fmla="*/ 34 w 70"/>
                  <a:gd name="T29" fmla="*/ 27 h 35"/>
                  <a:gd name="T30" fmla="*/ 34 w 70"/>
                  <a:gd name="T31" fmla="*/ 27 h 35"/>
                  <a:gd name="T32" fmla="*/ 37 w 70"/>
                  <a:gd name="T33" fmla="*/ 26 h 35"/>
                  <a:gd name="T34" fmla="*/ 55 w 70"/>
                  <a:gd name="T35" fmla="*/ 13 h 35"/>
                  <a:gd name="T36" fmla="*/ 60 w 70"/>
                  <a:gd name="T37" fmla="*/ 2 h 35"/>
                  <a:gd name="T38" fmla="*/ 60 w 70"/>
                  <a:gd name="T39" fmla="*/ 0 h 35"/>
                  <a:gd name="T40" fmla="*/ 68 w 70"/>
                  <a:gd name="T41" fmla="*/ 5 h 35"/>
                  <a:gd name="T42" fmla="*/ 68 w 70"/>
                  <a:gd name="T43" fmla="*/ 6 h 35"/>
                  <a:gd name="T44" fmla="*/ 67 w 70"/>
                  <a:gd name="T45" fmla="*/ 9 h 35"/>
                  <a:gd name="T46" fmla="*/ 62 w 70"/>
                  <a:gd name="T47" fmla="*/ 18 h 35"/>
                  <a:gd name="T48" fmla="*/ 39 w 70"/>
                  <a:gd name="T49" fmla="*/ 34 h 35"/>
                  <a:gd name="T50" fmla="*/ 34 w 70"/>
                  <a:gd name="T51" fmla="*/ 35 h 35"/>
                  <a:gd name="T52" fmla="*/ 34 w 70"/>
                  <a:gd name="T53" fmla="*/ 31 h 35"/>
                  <a:gd name="T54" fmla="*/ 36 w 70"/>
                  <a:gd name="T55" fmla="*/ 31 h 35"/>
                  <a:gd name="T56" fmla="*/ 33 w 70"/>
                  <a:gd name="T57" fmla="*/ 31 h 35"/>
                  <a:gd name="T58" fmla="*/ 33 w 70"/>
                  <a:gd name="T59" fmla="*/ 31 h 35"/>
                  <a:gd name="T60" fmla="*/ 33 w 70"/>
                  <a:gd name="T61" fmla="*/ 31 h 35"/>
                  <a:gd name="T62" fmla="*/ 20 w 70"/>
                  <a:gd name="T63" fmla="*/ 27 h 35"/>
                  <a:gd name="T64" fmla="*/ 13 w 70"/>
                  <a:gd name="T65" fmla="*/ 21 h 35"/>
                  <a:gd name="T66" fmla="*/ 9 w 70"/>
                  <a:gd name="T67" fmla="*/ 18 h 35"/>
                  <a:gd name="T68" fmla="*/ 13 w 70"/>
                  <a:gd name="T69" fmla="*/ 21 h 35"/>
                  <a:gd name="T70" fmla="*/ 54 w 70"/>
                  <a:gd name="T71" fmla="*/ 20 h 35"/>
                  <a:gd name="T72" fmla="*/ 54 w 70"/>
                  <a:gd name="T73" fmla="*/ 20 h 35"/>
                  <a:gd name="T74" fmla="*/ 55 w 70"/>
                  <a:gd name="T75" fmla="*/ 20 h 35"/>
                  <a:gd name="T76" fmla="*/ 60 w 70"/>
                  <a:gd name="T77" fmla="*/ 12 h 35"/>
                  <a:gd name="T78" fmla="*/ 58 w 70"/>
                  <a:gd name="T79" fmla="*/ 15 h 35"/>
                  <a:gd name="T80" fmla="*/ 3 w 70"/>
                  <a:gd name="T81" fmla="*/ 13 h 35"/>
                  <a:gd name="T82" fmla="*/ 3 w 70"/>
                  <a:gd name="T83" fmla="*/ 13 h 35"/>
                  <a:gd name="T84" fmla="*/ 1 w 70"/>
                  <a:gd name="T85" fmla="*/ 14 h 35"/>
                  <a:gd name="T86" fmla="*/ 1 w 70"/>
                  <a:gd name="T87" fmla="*/ 14 h 35"/>
                  <a:gd name="T88" fmla="*/ 4 w 70"/>
                  <a:gd name="T89" fmla="*/ 11 h 35"/>
                  <a:gd name="T90" fmla="*/ 4 w 70"/>
                  <a:gd name="T91" fmla="*/ 12 h 35"/>
                  <a:gd name="T92" fmla="*/ 4 w 70"/>
                  <a:gd name="T93"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35">
                    <a:moveTo>
                      <a:pt x="1" y="14"/>
                    </a:moveTo>
                    <a:cubicBezTo>
                      <a:pt x="0" y="13"/>
                      <a:pt x="0" y="13"/>
                      <a:pt x="0" y="13"/>
                    </a:cubicBezTo>
                    <a:cubicBezTo>
                      <a:pt x="5" y="9"/>
                      <a:pt x="5" y="9"/>
                      <a:pt x="5" y="9"/>
                    </a:cubicBezTo>
                    <a:cubicBezTo>
                      <a:pt x="5" y="9"/>
                      <a:pt x="6" y="9"/>
                      <a:pt x="6" y="9"/>
                    </a:cubicBezTo>
                    <a:cubicBezTo>
                      <a:pt x="6" y="9"/>
                      <a:pt x="6" y="9"/>
                      <a:pt x="6" y="9"/>
                    </a:cubicBezTo>
                    <a:cubicBezTo>
                      <a:pt x="6"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8" y="9"/>
                      <a:pt x="8" y="9"/>
                    </a:cubicBezTo>
                    <a:cubicBezTo>
                      <a:pt x="8" y="9"/>
                      <a:pt x="8" y="9"/>
                      <a:pt x="8"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9" y="11"/>
                      <a:pt x="9" y="12"/>
                      <a:pt x="10" y="12"/>
                    </a:cubicBezTo>
                    <a:cubicBezTo>
                      <a:pt x="10" y="12"/>
                      <a:pt x="10" y="12"/>
                      <a:pt x="10" y="12"/>
                    </a:cubicBezTo>
                    <a:cubicBezTo>
                      <a:pt x="11" y="14"/>
                      <a:pt x="13" y="16"/>
                      <a:pt x="15" y="18"/>
                    </a:cubicBezTo>
                    <a:cubicBezTo>
                      <a:pt x="15" y="18"/>
                      <a:pt x="15" y="18"/>
                      <a:pt x="15" y="18"/>
                    </a:cubicBezTo>
                    <a:cubicBezTo>
                      <a:pt x="20" y="23"/>
                      <a:pt x="27" y="27"/>
                      <a:pt x="33" y="27"/>
                    </a:cubicBezTo>
                    <a:cubicBezTo>
                      <a:pt x="33" y="27"/>
                      <a:pt x="33" y="27"/>
                      <a:pt x="33" y="27"/>
                    </a:cubicBezTo>
                    <a:cubicBezTo>
                      <a:pt x="33" y="27"/>
                      <a:pt x="34" y="27"/>
                      <a:pt x="34" y="27"/>
                    </a:cubicBezTo>
                    <a:cubicBezTo>
                      <a:pt x="34" y="27"/>
                      <a:pt x="34" y="27"/>
                      <a:pt x="34" y="27"/>
                    </a:cubicBezTo>
                    <a:cubicBezTo>
                      <a:pt x="34" y="27"/>
                      <a:pt x="34" y="27"/>
                      <a:pt x="34" y="27"/>
                    </a:cubicBezTo>
                    <a:cubicBezTo>
                      <a:pt x="34" y="27"/>
                      <a:pt x="34" y="27"/>
                      <a:pt x="34" y="27"/>
                    </a:cubicBezTo>
                    <a:cubicBezTo>
                      <a:pt x="35" y="27"/>
                      <a:pt x="36" y="27"/>
                      <a:pt x="37" y="26"/>
                    </a:cubicBezTo>
                    <a:cubicBezTo>
                      <a:pt x="37" y="26"/>
                      <a:pt x="37" y="26"/>
                      <a:pt x="37" y="26"/>
                    </a:cubicBezTo>
                    <a:cubicBezTo>
                      <a:pt x="45" y="25"/>
                      <a:pt x="51" y="19"/>
                      <a:pt x="55" y="13"/>
                    </a:cubicBezTo>
                    <a:cubicBezTo>
                      <a:pt x="55" y="13"/>
                      <a:pt x="55" y="13"/>
                      <a:pt x="55" y="13"/>
                    </a:cubicBezTo>
                    <a:cubicBezTo>
                      <a:pt x="58" y="8"/>
                      <a:pt x="60" y="3"/>
                      <a:pt x="60" y="2"/>
                    </a:cubicBezTo>
                    <a:cubicBezTo>
                      <a:pt x="60" y="2"/>
                      <a:pt x="60" y="2"/>
                      <a:pt x="60" y="2"/>
                    </a:cubicBezTo>
                    <a:cubicBezTo>
                      <a:pt x="60" y="0"/>
                      <a:pt x="60" y="0"/>
                      <a:pt x="60" y="0"/>
                    </a:cubicBezTo>
                    <a:cubicBezTo>
                      <a:pt x="70" y="3"/>
                      <a:pt x="70" y="3"/>
                      <a:pt x="70" y="3"/>
                    </a:cubicBezTo>
                    <a:cubicBezTo>
                      <a:pt x="68" y="5"/>
                      <a:pt x="68" y="5"/>
                      <a:pt x="68" y="5"/>
                    </a:cubicBezTo>
                    <a:cubicBezTo>
                      <a:pt x="68" y="5"/>
                      <a:pt x="68" y="5"/>
                      <a:pt x="68" y="6"/>
                    </a:cubicBezTo>
                    <a:cubicBezTo>
                      <a:pt x="68" y="6"/>
                      <a:pt x="68" y="6"/>
                      <a:pt x="68" y="6"/>
                    </a:cubicBezTo>
                    <a:cubicBezTo>
                      <a:pt x="67" y="6"/>
                      <a:pt x="67" y="7"/>
                      <a:pt x="67" y="9"/>
                    </a:cubicBezTo>
                    <a:cubicBezTo>
                      <a:pt x="67" y="9"/>
                      <a:pt x="67" y="9"/>
                      <a:pt x="67" y="9"/>
                    </a:cubicBezTo>
                    <a:cubicBezTo>
                      <a:pt x="65" y="11"/>
                      <a:pt x="64" y="14"/>
                      <a:pt x="62" y="18"/>
                    </a:cubicBezTo>
                    <a:cubicBezTo>
                      <a:pt x="62" y="18"/>
                      <a:pt x="62" y="18"/>
                      <a:pt x="62" y="18"/>
                    </a:cubicBezTo>
                    <a:cubicBezTo>
                      <a:pt x="57" y="24"/>
                      <a:pt x="50" y="32"/>
                      <a:pt x="39" y="34"/>
                    </a:cubicBezTo>
                    <a:cubicBezTo>
                      <a:pt x="39" y="34"/>
                      <a:pt x="39" y="34"/>
                      <a:pt x="39" y="34"/>
                    </a:cubicBezTo>
                    <a:cubicBezTo>
                      <a:pt x="37" y="34"/>
                      <a:pt x="35" y="35"/>
                      <a:pt x="34" y="35"/>
                    </a:cubicBezTo>
                    <a:cubicBezTo>
                      <a:pt x="34" y="35"/>
                      <a:pt x="34" y="35"/>
                      <a:pt x="34" y="35"/>
                    </a:cubicBezTo>
                    <a:cubicBezTo>
                      <a:pt x="15" y="34"/>
                      <a:pt x="2" y="16"/>
                      <a:pt x="1" y="14"/>
                    </a:cubicBezTo>
                    <a:close/>
                    <a:moveTo>
                      <a:pt x="34" y="31"/>
                    </a:moveTo>
                    <a:cubicBezTo>
                      <a:pt x="34" y="31"/>
                      <a:pt x="35" y="31"/>
                      <a:pt x="36" y="31"/>
                    </a:cubicBezTo>
                    <a:cubicBezTo>
                      <a:pt x="36" y="31"/>
                      <a:pt x="36" y="31"/>
                      <a:pt x="36" y="31"/>
                    </a:cubicBezTo>
                    <a:cubicBezTo>
                      <a:pt x="35" y="31"/>
                      <a:pt x="34" y="31"/>
                      <a:pt x="34" y="31"/>
                    </a:cubicBezTo>
                    <a:close/>
                    <a:moveTo>
                      <a:pt x="33" y="31"/>
                    </a:moveTo>
                    <a:cubicBezTo>
                      <a:pt x="33" y="31"/>
                      <a:pt x="33" y="31"/>
                      <a:pt x="33" y="31"/>
                    </a:cubicBezTo>
                    <a:cubicBezTo>
                      <a:pt x="33" y="31"/>
                      <a:pt x="33" y="31"/>
                      <a:pt x="33" y="31"/>
                    </a:cubicBezTo>
                    <a:cubicBezTo>
                      <a:pt x="33" y="31"/>
                      <a:pt x="33" y="31"/>
                      <a:pt x="33" y="31"/>
                    </a:cubicBezTo>
                    <a:cubicBezTo>
                      <a:pt x="33" y="31"/>
                      <a:pt x="33" y="31"/>
                      <a:pt x="33" y="31"/>
                    </a:cubicBezTo>
                    <a:close/>
                    <a:moveTo>
                      <a:pt x="13" y="21"/>
                    </a:moveTo>
                    <a:cubicBezTo>
                      <a:pt x="15" y="23"/>
                      <a:pt x="17" y="25"/>
                      <a:pt x="20" y="27"/>
                    </a:cubicBezTo>
                    <a:cubicBezTo>
                      <a:pt x="20" y="27"/>
                      <a:pt x="20" y="27"/>
                      <a:pt x="20" y="27"/>
                    </a:cubicBezTo>
                    <a:cubicBezTo>
                      <a:pt x="17" y="25"/>
                      <a:pt x="15" y="23"/>
                      <a:pt x="13" y="21"/>
                    </a:cubicBezTo>
                    <a:cubicBezTo>
                      <a:pt x="13" y="21"/>
                      <a:pt x="13" y="21"/>
                      <a:pt x="13" y="21"/>
                    </a:cubicBezTo>
                    <a:cubicBezTo>
                      <a:pt x="11" y="20"/>
                      <a:pt x="10" y="19"/>
                      <a:pt x="9" y="18"/>
                    </a:cubicBezTo>
                    <a:cubicBezTo>
                      <a:pt x="9" y="18"/>
                      <a:pt x="9" y="18"/>
                      <a:pt x="9" y="18"/>
                    </a:cubicBezTo>
                    <a:cubicBezTo>
                      <a:pt x="10" y="19"/>
                      <a:pt x="11" y="20"/>
                      <a:pt x="13" y="21"/>
                    </a:cubicBezTo>
                    <a:close/>
                    <a:moveTo>
                      <a:pt x="54" y="20"/>
                    </a:moveTo>
                    <a:cubicBezTo>
                      <a:pt x="54" y="20"/>
                      <a:pt x="54" y="20"/>
                      <a:pt x="54" y="20"/>
                    </a:cubicBezTo>
                    <a:cubicBezTo>
                      <a:pt x="54" y="20"/>
                      <a:pt x="54" y="20"/>
                      <a:pt x="54" y="20"/>
                    </a:cubicBezTo>
                    <a:cubicBezTo>
                      <a:pt x="54" y="20"/>
                      <a:pt x="54" y="20"/>
                      <a:pt x="54" y="20"/>
                    </a:cubicBezTo>
                    <a:close/>
                    <a:moveTo>
                      <a:pt x="58" y="15"/>
                    </a:moveTo>
                    <a:cubicBezTo>
                      <a:pt x="57" y="17"/>
                      <a:pt x="56" y="19"/>
                      <a:pt x="55" y="20"/>
                    </a:cubicBezTo>
                    <a:cubicBezTo>
                      <a:pt x="55" y="20"/>
                      <a:pt x="55" y="20"/>
                      <a:pt x="55" y="20"/>
                    </a:cubicBezTo>
                    <a:cubicBezTo>
                      <a:pt x="57" y="17"/>
                      <a:pt x="59" y="15"/>
                      <a:pt x="60" y="12"/>
                    </a:cubicBezTo>
                    <a:cubicBezTo>
                      <a:pt x="60" y="12"/>
                      <a:pt x="60" y="12"/>
                      <a:pt x="60" y="12"/>
                    </a:cubicBezTo>
                    <a:cubicBezTo>
                      <a:pt x="60" y="13"/>
                      <a:pt x="59" y="14"/>
                      <a:pt x="58" y="15"/>
                    </a:cubicBezTo>
                    <a:close/>
                    <a:moveTo>
                      <a:pt x="4" y="15"/>
                    </a:moveTo>
                    <a:cubicBezTo>
                      <a:pt x="3" y="13"/>
                      <a:pt x="3" y="13"/>
                      <a:pt x="3" y="13"/>
                    </a:cubicBezTo>
                    <a:cubicBezTo>
                      <a:pt x="3" y="13"/>
                      <a:pt x="3" y="13"/>
                      <a:pt x="3" y="13"/>
                    </a:cubicBezTo>
                    <a:cubicBezTo>
                      <a:pt x="3" y="13"/>
                      <a:pt x="3" y="13"/>
                      <a:pt x="3" y="13"/>
                    </a:cubicBezTo>
                    <a:cubicBezTo>
                      <a:pt x="4" y="15"/>
                      <a:pt x="4" y="15"/>
                      <a:pt x="4" y="15"/>
                    </a:cubicBezTo>
                    <a:close/>
                    <a:moveTo>
                      <a:pt x="1" y="14"/>
                    </a:moveTo>
                    <a:cubicBezTo>
                      <a:pt x="2" y="13"/>
                      <a:pt x="2" y="13"/>
                      <a:pt x="2" y="13"/>
                    </a:cubicBezTo>
                    <a:cubicBezTo>
                      <a:pt x="1" y="14"/>
                      <a:pt x="1" y="14"/>
                      <a:pt x="1" y="14"/>
                    </a:cubicBezTo>
                    <a:close/>
                    <a:moveTo>
                      <a:pt x="4" y="12"/>
                    </a:moveTo>
                    <a:cubicBezTo>
                      <a:pt x="4" y="12"/>
                      <a:pt x="4" y="12"/>
                      <a:pt x="4" y="11"/>
                    </a:cubicBezTo>
                    <a:cubicBezTo>
                      <a:pt x="4" y="11"/>
                      <a:pt x="4" y="11"/>
                      <a:pt x="4" y="11"/>
                    </a:cubicBezTo>
                    <a:cubicBezTo>
                      <a:pt x="4" y="12"/>
                      <a:pt x="4" y="12"/>
                      <a:pt x="4" y="12"/>
                    </a:cubicBezTo>
                    <a:cubicBezTo>
                      <a:pt x="4" y="12"/>
                      <a:pt x="4" y="12"/>
                      <a:pt x="4" y="12"/>
                    </a:cubicBezTo>
                    <a:cubicBezTo>
                      <a:pt x="4" y="12"/>
                      <a:pt x="4"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3783"/>
              <p:cNvSpPr/>
              <p:nvPr/>
            </p:nvSpPr>
            <p:spPr bwMode="auto">
              <a:xfrm>
                <a:off x="6891283" y="250147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3784"/>
              <p:cNvSpPr>
                <a:spLocks noEditPoints="1"/>
              </p:cNvSpPr>
              <p:nvPr/>
            </p:nvSpPr>
            <p:spPr bwMode="auto">
              <a:xfrm>
                <a:off x="6881223" y="2491415"/>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 name="T24" fmla="*/ 4 w 9"/>
                  <a:gd name="T25" fmla="*/ 4 h 9"/>
                  <a:gd name="T26" fmla="*/ 4 w 9"/>
                  <a:gd name="T27" fmla="*/ 4 h 9"/>
                  <a:gd name="T28" fmla="*/ 4 w 9"/>
                  <a:gd name="T29" fmla="*/ 4 h 9"/>
                  <a:gd name="T30" fmla="*/ 4 w 9"/>
                  <a:gd name="T31" fmla="*/ 4 h 9"/>
                  <a:gd name="T32" fmla="*/ 4 w 9"/>
                  <a:gd name="T3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moveTo>
                      <a:pt x="4" y="4"/>
                    </a:moveTo>
                    <a:lnTo>
                      <a:pt x="4" y="4"/>
                    </a:lnTo>
                    <a:lnTo>
                      <a:pt x="4"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3785"/>
              <p:cNvSpPr/>
              <p:nvPr/>
            </p:nvSpPr>
            <p:spPr bwMode="auto">
              <a:xfrm>
                <a:off x="7172967" y="2461235"/>
                <a:ext cx="25152" cy="20120"/>
              </a:xfrm>
              <a:custGeom>
                <a:avLst/>
                <a:gdLst>
                  <a:gd name="T0" fmla="*/ 0 w 5"/>
                  <a:gd name="T1" fmla="*/ 4 h 4"/>
                  <a:gd name="T2" fmla="*/ 0 w 5"/>
                  <a:gd name="T3" fmla="*/ 0 h 4"/>
                  <a:gd name="T4" fmla="*/ 5 w 5"/>
                  <a:gd name="T5" fmla="*/ 0 h 4"/>
                  <a:gd name="T6" fmla="*/ 5 w 5"/>
                  <a:gd name="T7" fmla="*/ 4 h 4"/>
                  <a:gd name="T8" fmla="*/ 0 w 5"/>
                  <a:gd name="T9" fmla="*/ 4 h 4"/>
                  <a:gd name="T10" fmla="*/ 0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0" y="4"/>
                    </a:moveTo>
                    <a:lnTo>
                      <a:pt x="0" y="0"/>
                    </a:lnTo>
                    <a:lnTo>
                      <a:pt x="5" y="0"/>
                    </a:lnTo>
                    <a:lnTo>
                      <a:pt x="5"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3786"/>
              <p:cNvSpPr/>
              <p:nvPr/>
            </p:nvSpPr>
            <p:spPr bwMode="auto">
              <a:xfrm>
                <a:off x="7162907" y="2446143"/>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3787"/>
              <p:cNvSpPr/>
              <p:nvPr/>
            </p:nvSpPr>
            <p:spPr bwMode="auto">
              <a:xfrm>
                <a:off x="6629720" y="2511535"/>
                <a:ext cx="171022" cy="306835"/>
              </a:xfrm>
              <a:custGeom>
                <a:avLst/>
                <a:gdLst>
                  <a:gd name="T0" fmla="*/ 0 w 31"/>
                  <a:gd name="T1" fmla="*/ 31 h 55"/>
                  <a:gd name="T2" fmla="*/ 0 w 31"/>
                  <a:gd name="T3" fmla="*/ 30 h 55"/>
                  <a:gd name="T4" fmla="*/ 0 w 31"/>
                  <a:gd name="T5" fmla="*/ 30 h 55"/>
                  <a:gd name="T6" fmla="*/ 25 w 31"/>
                  <a:gd name="T7" fmla="*/ 0 h 55"/>
                  <a:gd name="T8" fmla="*/ 25 w 31"/>
                  <a:gd name="T9" fmla="*/ 0 h 55"/>
                  <a:gd name="T10" fmla="*/ 27 w 31"/>
                  <a:gd name="T11" fmla="*/ 1 h 55"/>
                  <a:gd name="T12" fmla="*/ 27 w 31"/>
                  <a:gd name="T13" fmla="*/ 1 h 55"/>
                  <a:gd name="T14" fmla="*/ 27 w 31"/>
                  <a:gd name="T15" fmla="*/ 4 h 55"/>
                  <a:gd name="T16" fmla="*/ 25 w 31"/>
                  <a:gd name="T17" fmla="*/ 4 h 55"/>
                  <a:gd name="T18" fmla="*/ 25 w 31"/>
                  <a:gd name="T19" fmla="*/ 4 h 55"/>
                  <a:gd name="T20" fmla="*/ 4 w 31"/>
                  <a:gd name="T21" fmla="*/ 30 h 55"/>
                  <a:gd name="T22" fmla="*/ 4 w 31"/>
                  <a:gd name="T23" fmla="*/ 30 h 55"/>
                  <a:gd name="T24" fmla="*/ 4 w 31"/>
                  <a:gd name="T25" fmla="*/ 31 h 55"/>
                  <a:gd name="T26" fmla="*/ 4 w 31"/>
                  <a:gd name="T27" fmla="*/ 31 h 55"/>
                  <a:gd name="T28" fmla="*/ 17 w 31"/>
                  <a:gd name="T29" fmla="*/ 47 h 55"/>
                  <a:gd name="T30" fmla="*/ 17 w 31"/>
                  <a:gd name="T31" fmla="*/ 47 h 55"/>
                  <a:gd name="T32" fmla="*/ 31 w 31"/>
                  <a:gd name="T33" fmla="*/ 51 h 55"/>
                  <a:gd name="T34" fmla="*/ 31 w 31"/>
                  <a:gd name="T35" fmla="*/ 51 h 55"/>
                  <a:gd name="T36" fmla="*/ 30 w 31"/>
                  <a:gd name="T37" fmla="*/ 55 h 55"/>
                  <a:gd name="T38" fmla="*/ 0 w 31"/>
                  <a:gd name="T39"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5">
                    <a:moveTo>
                      <a:pt x="0" y="31"/>
                    </a:moveTo>
                    <a:cubicBezTo>
                      <a:pt x="0" y="31"/>
                      <a:pt x="0" y="30"/>
                      <a:pt x="0" y="30"/>
                    </a:cubicBezTo>
                    <a:cubicBezTo>
                      <a:pt x="0" y="30"/>
                      <a:pt x="0" y="30"/>
                      <a:pt x="0" y="30"/>
                    </a:cubicBezTo>
                    <a:cubicBezTo>
                      <a:pt x="1" y="12"/>
                      <a:pt x="15" y="0"/>
                      <a:pt x="25" y="0"/>
                    </a:cubicBezTo>
                    <a:cubicBezTo>
                      <a:pt x="25" y="0"/>
                      <a:pt x="25" y="0"/>
                      <a:pt x="25" y="0"/>
                    </a:cubicBezTo>
                    <a:cubicBezTo>
                      <a:pt x="26" y="0"/>
                      <a:pt x="27" y="0"/>
                      <a:pt x="27" y="1"/>
                    </a:cubicBezTo>
                    <a:cubicBezTo>
                      <a:pt x="27" y="1"/>
                      <a:pt x="27" y="1"/>
                      <a:pt x="27" y="1"/>
                    </a:cubicBezTo>
                    <a:cubicBezTo>
                      <a:pt x="27" y="4"/>
                      <a:pt x="27" y="4"/>
                      <a:pt x="27" y="4"/>
                    </a:cubicBezTo>
                    <a:cubicBezTo>
                      <a:pt x="26" y="4"/>
                      <a:pt x="26" y="4"/>
                      <a:pt x="25" y="4"/>
                    </a:cubicBezTo>
                    <a:cubicBezTo>
                      <a:pt x="25" y="4"/>
                      <a:pt x="25" y="4"/>
                      <a:pt x="25" y="4"/>
                    </a:cubicBezTo>
                    <a:cubicBezTo>
                      <a:pt x="18" y="4"/>
                      <a:pt x="5" y="14"/>
                      <a:pt x="4" y="30"/>
                    </a:cubicBezTo>
                    <a:cubicBezTo>
                      <a:pt x="4" y="30"/>
                      <a:pt x="4" y="30"/>
                      <a:pt x="4" y="30"/>
                    </a:cubicBezTo>
                    <a:cubicBezTo>
                      <a:pt x="4" y="30"/>
                      <a:pt x="4" y="31"/>
                      <a:pt x="4" y="31"/>
                    </a:cubicBezTo>
                    <a:cubicBezTo>
                      <a:pt x="4" y="31"/>
                      <a:pt x="4" y="31"/>
                      <a:pt x="4" y="31"/>
                    </a:cubicBezTo>
                    <a:cubicBezTo>
                      <a:pt x="4" y="39"/>
                      <a:pt x="10" y="44"/>
                      <a:pt x="17" y="47"/>
                    </a:cubicBezTo>
                    <a:cubicBezTo>
                      <a:pt x="17" y="47"/>
                      <a:pt x="17" y="47"/>
                      <a:pt x="17" y="47"/>
                    </a:cubicBezTo>
                    <a:cubicBezTo>
                      <a:pt x="24" y="50"/>
                      <a:pt x="31" y="51"/>
                      <a:pt x="31" y="51"/>
                    </a:cubicBezTo>
                    <a:cubicBezTo>
                      <a:pt x="31" y="51"/>
                      <a:pt x="31" y="51"/>
                      <a:pt x="31" y="51"/>
                    </a:cubicBezTo>
                    <a:cubicBezTo>
                      <a:pt x="30" y="55"/>
                      <a:pt x="30" y="55"/>
                      <a:pt x="30" y="55"/>
                    </a:cubicBezTo>
                    <a:cubicBezTo>
                      <a:pt x="30" y="55"/>
                      <a:pt x="1" y="51"/>
                      <a:pt x="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3788"/>
              <p:cNvSpPr>
                <a:spLocks noEditPoints="1"/>
              </p:cNvSpPr>
              <p:nvPr/>
            </p:nvSpPr>
            <p:spPr bwMode="auto">
              <a:xfrm>
                <a:off x="6614632" y="2501475"/>
                <a:ext cx="196174" cy="326956"/>
              </a:xfrm>
              <a:custGeom>
                <a:avLst/>
                <a:gdLst>
                  <a:gd name="T0" fmla="*/ 31 w 35"/>
                  <a:gd name="T1" fmla="*/ 59 h 59"/>
                  <a:gd name="T2" fmla="*/ 30 w 35"/>
                  <a:gd name="T3" fmla="*/ 59 h 59"/>
                  <a:gd name="T4" fmla="*/ 27 w 35"/>
                  <a:gd name="T5" fmla="*/ 58 h 59"/>
                  <a:gd name="T6" fmla="*/ 16 w 35"/>
                  <a:gd name="T7" fmla="*/ 54 h 59"/>
                  <a:gd name="T8" fmla="*/ 0 w 35"/>
                  <a:gd name="T9" fmla="*/ 33 h 59"/>
                  <a:gd name="T10" fmla="*/ 2 w 35"/>
                  <a:gd name="T11" fmla="*/ 33 h 59"/>
                  <a:gd name="T12" fmla="*/ 0 w 35"/>
                  <a:gd name="T13" fmla="*/ 32 h 59"/>
                  <a:gd name="T14" fmla="*/ 27 w 35"/>
                  <a:gd name="T15" fmla="*/ 0 h 59"/>
                  <a:gd name="T16" fmla="*/ 30 w 35"/>
                  <a:gd name="T17" fmla="*/ 1 h 59"/>
                  <a:gd name="T18" fmla="*/ 32 w 35"/>
                  <a:gd name="T19" fmla="*/ 1 h 59"/>
                  <a:gd name="T20" fmla="*/ 28 w 35"/>
                  <a:gd name="T21" fmla="*/ 8 h 59"/>
                  <a:gd name="T22" fmla="*/ 27 w 35"/>
                  <a:gd name="T23" fmla="*/ 8 h 59"/>
                  <a:gd name="T24" fmla="*/ 8 w 35"/>
                  <a:gd name="T25" fmla="*/ 32 h 59"/>
                  <a:gd name="T26" fmla="*/ 8 w 35"/>
                  <a:gd name="T27" fmla="*/ 33 h 59"/>
                  <a:gd name="T28" fmla="*/ 8 w 35"/>
                  <a:gd name="T29" fmla="*/ 33 h 59"/>
                  <a:gd name="T30" fmla="*/ 20 w 35"/>
                  <a:gd name="T31" fmla="*/ 47 h 59"/>
                  <a:gd name="T32" fmla="*/ 33 w 35"/>
                  <a:gd name="T33" fmla="*/ 51 h 59"/>
                  <a:gd name="T34" fmla="*/ 33 w 35"/>
                  <a:gd name="T35" fmla="*/ 51 h 59"/>
                  <a:gd name="T36" fmla="*/ 35 w 35"/>
                  <a:gd name="T37" fmla="*/ 53 h 59"/>
                  <a:gd name="T38" fmla="*/ 32 w 35"/>
                  <a:gd name="T39" fmla="*/ 57 h 59"/>
                  <a:gd name="T40" fmla="*/ 32 w 35"/>
                  <a:gd name="T41" fmla="*/ 57 h 59"/>
                  <a:gd name="T42" fmla="*/ 32 w 35"/>
                  <a:gd name="T43" fmla="*/ 59 h 59"/>
                  <a:gd name="T44" fmla="*/ 32 w 35"/>
                  <a:gd name="T45" fmla="*/ 57 h 59"/>
                  <a:gd name="T46" fmla="*/ 31 w 35"/>
                  <a:gd name="T47" fmla="*/ 59 h 59"/>
                  <a:gd name="T48" fmla="*/ 18 w 35"/>
                  <a:gd name="T49" fmla="*/ 51 h 59"/>
                  <a:gd name="T50" fmla="*/ 10 w 35"/>
                  <a:gd name="T51" fmla="*/ 45 h 59"/>
                  <a:gd name="T52" fmla="*/ 26 w 35"/>
                  <a:gd name="T53" fmla="*/ 53 h 59"/>
                  <a:gd name="T54" fmla="*/ 4 w 35"/>
                  <a:gd name="T55" fmla="*/ 32 h 59"/>
                  <a:gd name="T56" fmla="*/ 4 w 35"/>
                  <a:gd name="T57" fmla="*/ 32 h 59"/>
                  <a:gd name="T58" fmla="*/ 27 w 35"/>
                  <a:gd name="T59" fmla="*/ 4 h 59"/>
                  <a:gd name="T60" fmla="*/ 27 w 35"/>
                  <a:gd name="T61" fmla="*/ 4 h 59"/>
                  <a:gd name="T62" fmla="*/ 27 w 35"/>
                  <a:gd name="T63"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59">
                    <a:moveTo>
                      <a:pt x="32" y="59"/>
                    </a:moveTo>
                    <a:cubicBezTo>
                      <a:pt x="31" y="59"/>
                      <a:pt x="31" y="59"/>
                      <a:pt x="31" y="59"/>
                    </a:cubicBezTo>
                    <a:cubicBezTo>
                      <a:pt x="31" y="59"/>
                      <a:pt x="31" y="59"/>
                      <a:pt x="31" y="59"/>
                    </a:cubicBezTo>
                    <a:cubicBezTo>
                      <a:pt x="31" y="59"/>
                      <a:pt x="31" y="59"/>
                      <a:pt x="30" y="59"/>
                    </a:cubicBezTo>
                    <a:cubicBezTo>
                      <a:pt x="30" y="59"/>
                      <a:pt x="30" y="59"/>
                      <a:pt x="30" y="59"/>
                    </a:cubicBezTo>
                    <a:cubicBezTo>
                      <a:pt x="30" y="58"/>
                      <a:pt x="28" y="58"/>
                      <a:pt x="27" y="58"/>
                    </a:cubicBezTo>
                    <a:cubicBezTo>
                      <a:pt x="27" y="58"/>
                      <a:pt x="27" y="58"/>
                      <a:pt x="27" y="58"/>
                    </a:cubicBezTo>
                    <a:cubicBezTo>
                      <a:pt x="24" y="57"/>
                      <a:pt x="20" y="56"/>
                      <a:pt x="16" y="54"/>
                    </a:cubicBezTo>
                    <a:cubicBezTo>
                      <a:pt x="16" y="54"/>
                      <a:pt x="16" y="54"/>
                      <a:pt x="16" y="54"/>
                    </a:cubicBezTo>
                    <a:cubicBezTo>
                      <a:pt x="9" y="51"/>
                      <a:pt x="0" y="44"/>
                      <a:pt x="0" y="33"/>
                    </a:cubicBezTo>
                    <a:cubicBezTo>
                      <a:pt x="0" y="33"/>
                      <a:pt x="0" y="33"/>
                      <a:pt x="0" y="33"/>
                    </a:cubicBezTo>
                    <a:cubicBezTo>
                      <a:pt x="2" y="33"/>
                      <a:pt x="2" y="33"/>
                      <a:pt x="2" y="33"/>
                    </a:cubicBezTo>
                    <a:cubicBezTo>
                      <a:pt x="0" y="33"/>
                      <a:pt x="0" y="33"/>
                      <a:pt x="0" y="33"/>
                    </a:cubicBezTo>
                    <a:cubicBezTo>
                      <a:pt x="0" y="33"/>
                      <a:pt x="0" y="32"/>
                      <a:pt x="0" y="32"/>
                    </a:cubicBezTo>
                    <a:cubicBezTo>
                      <a:pt x="0" y="32"/>
                      <a:pt x="0" y="32"/>
                      <a:pt x="0" y="32"/>
                    </a:cubicBezTo>
                    <a:cubicBezTo>
                      <a:pt x="1" y="13"/>
                      <a:pt x="15" y="0"/>
                      <a:pt x="27" y="0"/>
                    </a:cubicBezTo>
                    <a:cubicBezTo>
                      <a:pt x="27" y="0"/>
                      <a:pt x="27" y="0"/>
                      <a:pt x="27" y="0"/>
                    </a:cubicBezTo>
                    <a:cubicBezTo>
                      <a:pt x="28" y="0"/>
                      <a:pt x="29" y="0"/>
                      <a:pt x="30" y="1"/>
                    </a:cubicBezTo>
                    <a:cubicBezTo>
                      <a:pt x="30" y="1"/>
                      <a:pt x="30" y="1"/>
                      <a:pt x="30" y="1"/>
                    </a:cubicBezTo>
                    <a:cubicBezTo>
                      <a:pt x="32" y="1"/>
                      <a:pt x="32" y="1"/>
                      <a:pt x="32" y="1"/>
                    </a:cubicBezTo>
                    <a:cubicBezTo>
                      <a:pt x="30" y="9"/>
                      <a:pt x="30" y="9"/>
                      <a:pt x="30" y="9"/>
                    </a:cubicBezTo>
                    <a:cubicBezTo>
                      <a:pt x="28" y="8"/>
                      <a:pt x="28" y="8"/>
                      <a:pt x="28" y="8"/>
                    </a:cubicBezTo>
                    <a:cubicBezTo>
                      <a:pt x="28" y="8"/>
                      <a:pt x="27" y="8"/>
                      <a:pt x="27" y="8"/>
                    </a:cubicBezTo>
                    <a:cubicBezTo>
                      <a:pt x="27" y="8"/>
                      <a:pt x="27" y="8"/>
                      <a:pt x="27" y="8"/>
                    </a:cubicBezTo>
                    <a:cubicBezTo>
                      <a:pt x="27" y="8"/>
                      <a:pt x="27" y="8"/>
                      <a:pt x="27" y="8"/>
                    </a:cubicBezTo>
                    <a:cubicBezTo>
                      <a:pt x="21" y="8"/>
                      <a:pt x="9" y="17"/>
                      <a:pt x="8" y="32"/>
                    </a:cubicBezTo>
                    <a:cubicBezTo>
                      <a:pt x="8" y="32"/>
                      <a:pt x="8" y="32"/>
                      <a:pt x="8" y="32"/>
                    </a:cubicBezTo>
                    <a:cubicBezTo>
                      <a:pt x="8" y="32"/>
                      <a:pt x="8" y="33"/>
                      <a:pt x="8" y="33"/>
                    </a:cubicBezTo>
                    <a:cubicBezTo>
                      <a:pt x="8" y="33"/>
                      <a:pt x="8" y="33"/>
                      <a:pt x="8" y="33"/>
                    </a:cubicBezTo>
                    <a:cubicBezTo>
                      <a:pt x="8" y="33"/>
                      <a:pt x="8" y="33"/>
                      <a:pt x="8" y="33"/>
                    </a:cubicBezTo>
                    <a:cubicBezTo>
                      <a:pt x="8" y="33"/>
                      <a:pt x="8" y="33"/>
                      <a:pt x="8" y="33"/>
                    </a:cubicBezTo>
                    <a:cubicBezTo>
                      <a:pt x="8" y="39"/>
                      <a:pt x="13" y="44"/>
                      <a:pt x="20" y="47"/>
                    </a:cubicBezTo>
                    <a:cubicBezTo>
                      <a:pt x="20" y="47"/>
                      <a:pt x="20" y="47"/>
                      <a:pt x="20" y="47"/>
                    </a:cubicBezTo>
                    <a:cubicBezTo>
                      <a:pt x="26" y="50"/>
                      <a:pt x="31" y="51"/>
                      <a:pt x="33" y="51"/>
                    </a:cubicBezTo>
                    <a:cubicBezTo>
                      <a:pt x="33" y="51"/>
                      <a:pt x="33" y="51"/>
                      <a:pt x="33" y="51"/>
                    </a:cubicBezTo>
                    <a:cubicBezTo>
                      <a:pt x="33" y="51"/>
                      <a:pt x="33" y="51"/>
                      <a:pt x="33" y="51"/>
                    </a:cubicBezTo>
                    <a:cubicBezTo>
                      <a:pt x="35" y="51"/>
                      <a:pt x="35" y="51"/>
                      <a:pt x="35" y="51"/>
                    </a:cubicBezTo>
                    <a:cubicBezTo>
                      <a:pt x="35" y="53"/>
                      <a:pt x="35" y="53"/>
                      <a:pt x="35" y="53"/>
                    </a:cubicBezTo>
                    <a:cubicBezTo>
                      <a:pt x="34" y="57"/>
                      <a:pt x="34" y="57"/>
                      <a:pt x="34" y="57"/>
                    </a:cubicBezTo>
                    <a:cubicBezTo>
                      <a:pt x="32" y="57"/>
                      <a:pt x="32" y="57"/>
                      <a:pt x="32" y="57"/>
                    </a:cubicBezTo>
                    <a:cubicBezTo>
                      <a:pt x="31" y="59"/>
                      <a:pt x="31" y="59"/>
                      <a:pt x="31" y="59"/>
                    </a:cubicBezTo>
                    <a:cubicBezTo>
                      <a:pt x="32" y="57"/>
                      <a:pt x="32" y="57"/>
                      <a:pt x="32" y="57"/>
                    </a:cubicBezTo>
                    <a:cubicBezTo>
                      <a:pt x="32" y="59"/>
                      <a:pt x="32" y="59"/>
                      <a:pt x="32" y="59"/>
                    </a:cubicBezTo>
                    <a:cubicBezTo>
                      <a:pt x="32" y="59"/>
                      <a:pt x="32" y="59"/>
                      <a:pt x="32" y="59"/>
                    </a:cubicBezTo>
                    <a:close/>
                    <a:moveTo>
                      <a:pt x="31" y="59"/>
                    </a:moveTo>
                    <a:cubicBezTo>
                      <a:pt x="32" y="57"/>
                      <a:pt x="32" y="57"/>
                      <a:pt x="32" y="57"/>
                    </a:cubicBezTo>
                    <a:cubicBezTo>
                      <a:pt x="32" y="57"/>
                      <a:pt x="32" y="57"/>
                      <a:pt x="32" y="57"/>
                    </a:cubicBezTo>
                    <a:cubicBezTo>
                      <a:pt x="31" y="59"/>
                      <a:pt x="31" y="59"/>
                      <a:pt x="31" y="59"/>
                    </a:cubicBezTo>
                    <a:close/>
                    <a:moveTo>
                      <a:pt x="26" y="53"/>
                    </a:moveTo>
                    <a:cubicBezTo>
                      <a:pt x="24" y="53"/>
                      <a:pt x="21" y="52"/>
                      <a:pt x="18" y="51"/>
                    </a:cubicBezTo>
                    <a:cubicBezTo>
                      <a:pt x="18" y="51"/>
                      <a:pt x="18" y="51"/>
                      <a:pt x="18" y="51"/>
                    </a:cubicBezTo>
                    <a:cubicBezTo>
                      <a:pt x="15" y="49"/>
                      <a:pt x="12" y="48"/>
                      <a:pt x="10" y="45"/>
                    </a:cubicBezTo>
                    <a:cubicBezTo>
                      <a:pt x="10" y="45"/>
                      <a:pt x="10" y="45"/>
                      <a:pt x="10" y="45"/>
                    </a:cubicBezTo>
                    <a:cubicBezTo>
                      <a:pt x="15" y="50"/>
                      <a:pt x="21" y="52"/>
                      <a:pt x="26" y="53"/>
                    </a:cubicBezTo>
                    <a:close/>
                    <a:moveTo>
                      <a:pt x="4" y="32"/>
                    </a:moveTo>
                    <a:cubicBezTo>
                      <a:pt x="4" y="32"/>
                      <a:pt x="4" y="32"/>
                      <a:pt x="4" y="32"/>
                    </a:cubicBezTo>
                    <a:cubicBezTo>
                      <a:pt x="4" y="32"/>
                      <a:pt x="4" y="32"/>
                      <a:pt x="4" y="32"/>
                    </a:cubicBezTo>
                    <a:cubicBezTo>
                      <a:pt x="4" y="32"/>
                      <a:pt x="4" y="32"/>
                      <a:pt x="4" y="32"/>
                    </a:cubicBezTo>
                    <a:close/>
                    <a:moveTo>
                      <a:pt x="27" y="4"/>
                    </a:moveTo>
                    <a:cubicBezTo>
                      <a:pt x="27" y="4"/>
                      <a:pt x="27" y="4"/>
                      <a:pt x="27" y="4"/>
                    </a:cubicBezTo>
                    <a:cubicBezTo>
                      <a:pt x="27" y="4"/>
                      <a:pt x="27" y="4"/>
                      <a:pt x="27" y="4"/>
                    </a:cubicBezTo>
                    <a:cubicBezTo>
                      <a:pt x="27" y="4"/>
                      <a:pt x="27" y="4"/>
                      <a:pt x="27" y="4"/>
                    </a:cubicBezTo>
                    <a:cubicBezTo>
                      <a:pt x="27" y="4"/>
                      <a:pt x="27" y="4"/>
                      <a:pt x="27" y="4"/>
                    </a:cubicBezTo>
                    <a:cubicBezTo>
                      <a:pt x="27" y="4"/>
                      <a:pt x="27" y="4"/>
                      <a:pt x="2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789"/>
              <p:cNvSpPr>
                <a:spLocks noEditPoints="1"/>
              </p:cNvSpPr>
              <p:nvPr/>
            </p:nvSpPr>
            <p:spPr bwMode="auto">
              <a:xfrm>
                <a:off x="7308780" y="2441114"/>
                <a:ext cx="186114" cy="286715"/>
              </a:xfrm>
              <a:custGeom>
                <a:avLst/>
                <a:gdLst>
                  <a:gd name="T0" fmla="*/ 7 w 34"/>
                  <a:gd name="T1" fmla="*/ 51 h 52"/>
                  <a:gd name="T2" fmla="*/ 10 w 34"/>
                  <a:gd name="T3" fmla="*/ 48 h 52"/>
                  <a:gd name="T4" fmla="*/ 9 w 34"/>
                  <a:gd name="T5" fmla="*/ 49 h 52"/>
                  <a:gd name="T6" fmla="*/ 9 w 34"/>
                  <a:gd name="T7" fmla="*/ 48 h 52"/>
                  <a:gd name="T8" fmla="*/ 9 w 34"/>
                  <a:gd name="T9" fmla="*/ 48 h 52"/>
                  <a:gd name="T10" fmla="*/ 9 w 34"/>
                  <a:gd name="T11" fmla="*/ 48 h 52"/>
                  <a:gd name="T12" fmla="*/ 9 w 34"/>
                  <a:gd name="T13" fmla="*/ 48 h 52"/>
                  <a:gd name="T14" fmla="*/ 9 w 34"/>
                  <a:gd name="T15" fmla="*/ 48 h 52"/>
                  <a:gd name="T16" fmla="*/ 9 w 34"/>
                  <a:gd name="T17" fmla="*/ 48 h 52"/>
                  <a:gd name="T18" fmla="*/ 9 w 34"/>
                  <a:gd name="T19" fmla="*/ 48 h 52"/>
                  <a:gd name="T20" fmla="*/ 21 w 34"/>
                  <a:gd name="T21" fmla="*/ 42 h 52"/>
                  <a:gd name="T22" fmla="*/ 21 w 34"/>
                  <a:gd name="T23" fmla="*/ 42 h 52"/>
                  <a:gd name="T24" fmla="*/ 30 w 34"/>
                  <a:gd name="T25" fmla="*/ 24 h 52"/>
                  <a:gd name="T26" fmla="*/ 30 w 34"/>
                  <a:gd name="T27" fmla="*/ 24 h 52"/>
                  <a:gd name="T28" fmla="*/ 29 w 34"/>
                  <a:gd name="T29" fmla="*/ 20 h 52"/>
                  <a:gd name="T30" fmla="*/ 29 w 34"/>
                  <a:gd name="T31" fmla="*/ 20 h 52"/>
                  <a:gd name="T32" fmla="*/ 14 w 34"/>
                  <a:gd name="T33" fmla="*/ 4 h 52"/>
                  <a:gd name="T34" fmla="*/ 14 w 34"/>
                  <a:gd name="T35" fmla="*/ 4 h 52"/>
                  <a:gd name="T36" fmla="*/ 6 w 34"/>
                  <a:gd name="T37" fmla="*/ 5 h 52"/>
                  <a:gd name="T38" fmla="*/ 6 w 34"/>
                  <a:gd name="T39" fmla="*/ 5 h 52"/>
                  <a:gd name="T40" fmla="*/ 2 w 34"/>
                  <a:gd name="T41" fmla="*/ 7 h 52"/>
                  <a:gd name="T42" fmla="*/ 2 w 34"/>
                  <a:gd name="T43" fmla="*/ 7 h 52"/>
                  <a:gd name="T44" fmla="*/ 0 w 34"/>
                  <a:gd name="T45" fmla="*/ 4 h 52"/>
                  <a:gd name="T46" fmla="*/ 14 w 34"/>
                  <a:gd name="T47" fmla="*/ 0 h 52"/>
                  <a:gd name="T48" fmla="*/ 14 w 34"/>
                  <a:gd name="T49" fmla="*/ 0 h 52"/>
                  <a:gd name="T50" fmla="*/ 33 w 34"/>
                  <a:gd name="T51" fmla="*/ 19 h 52"/>
                  <a:gd name="T52" fmla="*/ 33 w 34"/>
                  <a:gd name="T53" fmla="*/ 19 h 52"/>
                  <a:gd name="T54" fmla="*/ 34 w 34"/>
                  <a:gd name="T55" fmla="*/ 24 h 52"/>
                  <a:gd name="T56" fmla="*/ 34 w 34"/>
                  <a:gd name="T57" fmla="*/ 24 h 52"/>
                  <a:gd name="T58" fmla="*/ 23 w 34"/>
                  <a:gd name="T59" fmla="*/ 45 h 52"/>
                  <a:gd name="T60" fmla="*/ 23 w 34"/>
                  <a:gd name="T61" fmla="*/ 45 h 52"/>
                  <a:gd name="T62" fmla="*/ 9 w 34"/>
                  <a:gd name="T63" fmla="*/ 52 h 52"/>
                  <a:gd name="T64" fmla="*/ 9 w 34"/>
                  <a:gd name="T65" fmla="*/ 52 h 52"/>
                  <a:gd name="T66" fmla="*/ 7 w 34"/>
                  <a:gd name="T67" fmla="*/ 51 h 52"/>
                  <a:gd name="T68" fmla="*/ 2 w 34"/>
                  <a:gd name="T69" fmla="*/ 7 h 52"/>
                  <a:gd name="T70" fmla="*/ 2 w 34"/>
                  <a:gd name="T71" fmla="*/ 7 h 52"/>
                  <a:gd name="T72" fmla="*/ 2 w 34"/>
                  <a:gd name="T73" fmla="*/ 7 h 52"/>
                  <a:gd name="T74" fmla="*/ 2 w 34"/>
                  <a:gd name="T75" fmla="*/ 7 h 52"/>
                  <a:gd name="T76" fmla="*/ 2 w 34"/>
                  <a:gd name="T7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52">
                    <a:moveTo>
                      <a:pt x="7" y="51"/>
                    </a:moveTo>
                    <a:cubicBezTo>
                      <a:pt x="10" y="48"/>
                      <a:pt x="10" y="48"/>
                      <a:pt x="10" y="48"/>
                    </a:cubicBezTo>
                    <a:cubicBezTo>
                      <a:pt x="9" y="49"/>
                      <a:pt x="9" y="49"/>
                      <a:pt x="9" y="49"/>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10" y="48"/>
                      <a:pt x="16" y="46"/>
                      <a:pt x="21" y="42"/>
                    </a:cubicBezTo>
                    <a:cubicBezTo>
                      <a:pt x="21" y="42"/>
                      <a:pt x="21" y="42"/>
                      <a:pt x="21" y="42"/>
                    </a:cubicBezTo>
                    <a:cubicBezTo>
                      <a:pt x="26" y="37"/>
                      <a:pt x="30" y="32"/>
                      <a:pt x="30" y="24"/>
                    </a:cubicBezTo>
                    <a:cubicBezTo>
                      <a:pt x="30" y="24"/>
                      <a:pt x="30" y="24"/>
                      <a:pt x="30" y="24"/>
                    </a:cubicBezTo>
                    <a:cubicBezTo>
                      <a:pt x="30" y="23"/>
                      <a:pt x="30" y="21"/>
                      <a:pt x="29" y="20"/>
                    </a:cubicBezTo>
                    <a:cubicBezTo>
                      <a:pt x="29" y="20"/>
                      <a:pt x="29" y="20"/>
                      <a:pt x="29" y="20"/>
                    </a:cubicBezTo>
                    <a:cubicBezTo>
                      <a:pt x="27" y="6"/>
                      <a:pt x="20" y="4"/>
                      <a:pt x="14" y="4"/>
                    </a:cubicBezTo>
                    <a:cubicBezTo>
                      <a:pt x="14" y="4"/>
                      <a:pt x="14" y="4"/>
                      <a:pt x="14" y="4"/>
                    </a:cubicBezTo>
                    <a:cubicBezTo>
                      <a:pt x="11" y="4"/>
                      <a:pt x="8" y="5"/>
                      <a:pt x="6" y="5"/>
                    </a:cubicBezTo>
                    <a:cubicBezTo>
                      <a:pt x="6" y="5"/>
                      <a:pt x="6" y="5"/>
                      <a:pt x="6" y="5"/>
                    </a:cubicBezTo>
                    <a:cubicBezTo>
                      <a:pt x="4" y="6"/>
                      <a:pt x="2" y="7"/>
                      <a:pt x="2" y="7"/>
                    </a:cubicBezTo>
                    <a:cubicBezTo>
                      <a:pt x="2" y="7"/>
                      <a:pt x="2" y="7"/>
                      <a:pt x="2" y="7"/>
                    </a:cubicBezTo>
                    <a:cubicBezTo>
                      <a:pt x="0" y="4"/>
                      <a:pt x="0" y="4"/>
                      <a:pt x="0" y="4"/>
                    </a:cubicBezTo>
                    <a:cubicBezTo>
                      <a:pt x="0" y="3"/>
                      <a:pt x="7" y="0"/>
                      <a:pt x="14" y="0"/>
                    </a:cubicBezTo>
                    <a:cubicBezTo>
                      <a:pt x="14" y="0"/>
                      <a:pt x="14" y="0"/>
                      <a:pt x="14" y="0"/>
                    </a:cubicBezTo>
                    <a:cubicBezTo>
                      <a:pt x="22" y="0"/>
                      <a:pt x="31" y="4"/>
                      <a:pt x="33" y="19"/>
                    </a:cubicBezTo>
                    <a:cubicBezTo>
                      <a:pt x="33" y="19"/>
                      <a:pt x="33" y="19"/>
                      <a:pt x="33" y="19"/>
                    </a:cubicBezTo>
                    <a:cubicBezTo>
                      <a:pt x="34" y="21"/>
                      <a:pt x="34" y="23"/>
                      <a:pt x="34" y="24"/>
                    </a:cubicBezTo>
                    <a:cubicBezTo>
                      <a:pt x="34" y="24"/>
                      <a:pt x="34" y="24"/>
                      <a:pt x="34" y="24"/>
                    </a:cubicBezTo>
                    <a:cubicBezTo>
                      <a:pt x="34" y="33"/>
                      <a:pt x="29" y="40"/>
                      <a:pt x="23" y="45"/>
                    </a:cubicBezTo>
                    <a:cubicBezTo>
                      <a:pt x="23" y="45"/>
                      <a:pt x="23" y="45"/>
                      <a:pt x="23" y="45"/>
                    </a:cubicBezTo>
                    <a:cubicBezTo>
                      <a:pt x="18" y="49"/>
                      <a:pt x="12" y="52"/>
                      <a:pt x="9" y="52"/>
                    </a:cubicBezTo>
                    <a:cubicBezTo>
                      <a:pt x="9" y="52"/>
                      <a:pt x="9" y="52"/>
                      <a:pt x="9" y="52"/>
                    </a:cubicBezTo>
                    <a:cubicBezTo>
                      <a:pt x="8" y="52"/>
                      <a:pt x="8" y="52"/>
                      <a:pt x="7" y="51"/>
                    </a:cubicBezTo>
                    <a:close/>
                    <a:moveTo>
                      <a:pt x="2" y="7"/>
                    </a:moveTo>
                    <a:cubicBezTo>
                      <a:pt x="2" y="7"/>
                      <a:pt x="2" y="7"/>
                      <a:pt x="2" y="7"/>
                    </a:cubicBezTo>
                    <a:cubicBezTo>
                      <a:pt x="2" y="7"/>
                      <a:pt x="2" y="7"/>
                      <a:pt x="2" y="7"/>
                    </a:cubicBezTo>
                    <a:cubicBezTo>
                      <a:pt x="2" y="7"/>
                      <a:pt x="2" y="7"/>
                      <a:pt x="2" y="7"/>
                    </a:cubicBezTo>
                    <a:cubicBezTo>
                      <a:pt x="2" y="7"/>
                      <a:pt x="2"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790"/>
              <p:cNvSpPr>
                <a:spLocks noEditPoints="1"/>
              </p:cNvSpPr>
              <p:nvPr/>
            </p:nvSpPr>
            <p:spPr bwMode="auto">
              <a:xfrm>
                <a:off x="7288660" y="2431054"/>
                <a:ext cx="216294" cy="306835"/>
              </a:xfrm>
              <a:custGeom>
                <a:avLst/>
                <a:gdLst>
                  <a:gd name="T0" fmla="*/ 10 w 39"/>
                  <a:gd name="T1" fmla="*/ 53 h 56"/>
                  <a:gd name="T2" fmla="*/ 7 w 39"/>
                  <a:gd name="T3" fmla="*/ 52 h 56"/>
                  <a:gd name="T4" fmla="*/ 12 w 39"/>
                  <a:gd name="T5" fmla="*/ 48 h 56"/>
                  <a:gd name="T6" fmla="*/ 31 w 39"/>
                  <a:gd name="T7" fmla="*/ 26 h 56"/>
                  <a:gd name="T8" fmla="*/ 31 w 39"/>
                  <a:gd name="T9" fmla="*/ 26 h 56"/>
                  <a:gd name="T10" fmla="*/ 17 w 39"/>
                  <a:gd name="T11" fmla="*/ 8 h 56"/>
                  <a:gd name="T12" fmla="*/ 9 w 39"/>
                  <a:gd name="T13" fmla="*/ 9 h 56"/>
                  <a:gd name="T14" fmla="*/ 7 w 39"/>
                  <a:gd name="T15" fmla="*/ 11 h 56"/>
                  <a:gd name="T16" fmla="*/ 0 w 39"/>
                  <a:gd name="T17" fmla="*/ 5 h 56"/>
                  <a:gd name="T18" fmla="*/ 3 w 39"/>
                  <a:gd name="T19" fmla="*/ 4 h 56"/>
                  <a:gd name="T20" fmla="*/ 4 w 39"/>
                  <a:gd name="T21" fmla="*/ 3 h 56"/>
                  <a:gd name="T22" fmla="*/ 17 w 39"/>
                  <a:gd name="T23" fmla="*/ 0 h 56"/>
                  <a:gd name="T24" fmla="*/ 17 w 39"/>
                  <a:gd name="T25" fmla="*/ 0 h 56"/>
                  <a:gd name="T26" fmla="*/ 39 w 39"/>
                  <a:gd name="T27" fmla="*/ 26 h 56"/>
                  <a:gd name="T28" fmla="*/ 28 w 39"/>
                  <a:gd name="T29" fmla="*/ 48 h 56"/>
                  <a:gd name="T30" fmla="*/ 12 w 39"/>
                  <a:gd name="T31" fmla="*/ 56 h 56"/>
                  <a:gd name="T32" fmla="*/ 11 w 39"/>
                  <a:gd name="T33" fmla="*/ 54 h 56"/>
                  <a:gd name="T34" fmla="*/ 14 w 39"/>
                  <a:gd name="T35" fmla="*/ 51 h 56"/>
                  <a:gd name="T36" fmla="*/ 14 w 39"/>
                  <a:gd name="T37" fmla="*/ 51 h 56"/>
                  <a:gd name="T38" fmla="*/ 21 w 39"/>
                  <a:gd name="T39" fmla="*/ 48 h 56"/>
                  <a:gd name="T40" fmla="*/ 21 w 39"/>
                  <a:gd name="T41" fmla="*/ 48 h 56"/>
                  <a:gd name="T42" fmla="*/ 35 w 39"/>
                  <a:gd name="T43" fmla="*/ 29 h 56"/>
                  <a:gd name="T44" fmla="*/ 34 w 39"/>
                  <a:gd name="T45" fmla="*/ 22 h 56"/>
                  <a:gd name="T46" fmla="*/ 35 w 39"/>
                  <a:gd name="T47" fmla="*/ 27 h 56"/>
                  <a:gd name="T48" fmla="*/ 34 w 39"/>
                  <a:gd name="T49" fmla="*/ 22 h 56"/>
                  <a:gd name="T50" fmla="*/ 33 w 39"/>
                  <a:gd name="T51" fmla="*/ 16 h 56"/>
                  <a:gd name="T52" fmla="*/ 33 w 39"/>
                  <a:gd name="T53" fmla="*/ 16 h 56"/>
                  <a:gd name="T54" fmla="*/ 33 w 39"/>
                  <a:gd name="T55" fmla="*/ 16 h 56"/>
                  <a:gd name="T56" fmla="*/ 33 w 39"/>
                  <a:gd name="T57" fmla="*/ 16 h 56"/>
                  <a:gd name="T58" fmla="*/ 33 w 39"/>
                  <a:gd name="T59" fmla="*/ 16 h 56"/>
                  <a:gd name="T60" fmla="*/ 33 w 39"/>
                  <a:gd name="T61" fmla="*/ 15 h 56"/>
                  <a:gd name="T62" fmla="*/ 33 w 39"/>
                  <a:gd name="T63" fmla="*/ 15 h 56"/>
                  <a:gd name="T64" fmla="*/ 33 w 39"/>
                  <a:gd name="T65" fmla="*/ 15 h 56"/>
                  <a:gd name="T66" fmla="*/ 32 w 39"/>
                  <a:gd name="T67" fmla="*/ 15 h 56"/>
                  <a:gd name="T68" fmla="*/ 32 w 39"/>
                  <a:gd name="T69" fmla="*/ 15 h 56"/>
                  <a:gd name="T70" fmla="*/ 32 w 39"/>
                  <a:gd name="T71" fmla="*/ 15 h 56"/>
                  <a:gd name="T72" fmla="*/ 32 w 39"/>
                  <a:gd name="T73" fmla="*/ 15 h 56"/>
                  <a:gd name="T74" fmla="*/ 32 w 39"/>
                  <a:gd name="T75" fmla="*/ 14 h 56"/>
                  <a:gd name="T76" fmla="*/ 32 w 39"/>
                  <a:gd name="T77" fmla="*/ 14 h 56"/>
                  <a:gd name="T78" fmla="*/ 32 w 39"/>
                  <a:gd name="T79" fmla="*/ 14 h 56"/>
                  <a:gd name="T80" fmla="*/ 32 w 39"/>
                  <a:gd name="T81" fmla="*/ 14 h 56"/>
                  <a:gd name="T82" fmla="*/ 32 w 39"/>
                  <a:gd name="T83" fmla="*/ 14 h 56"/>
                  <a:gd name="T84" fmla="*/ 32 w 39"/>
                  <a:gd name="T85" fmla="*/ 13 h 56"/>
                  <a:gd name="T86" fmla="*/ 32 w 39"/>
                  <a:gd name="T87" fmla="*/ 13 h 56"/>
                  <a:gd name="T88" fmla="*/ 32 w 39"/>
                  <a:gd name="T89" fmla="*/ 13 h 56"/>
                  <a:gd name="T90" fmla="*/ 31 w 39"/>
                  <a:gd name="T91" fmla="*/ 13 h 56"/>
                  <a:gd name="T92" fmla="*/ 31 w 39"/>
                  <a:gd name="T93" fmla="*/ 13 h 56"/>
                  <a:gd name="T94" fmla="*/ 31 w 39"/>
                  <a:gd name="T95" fmla="*/ 13 h 56"/>
                  <a:gd name="T96" fmla="*/ 31 w 39"/>
                  <a:gd name="T97" fmla="*/ 13 h 56"/>
                  <a:gd name="T98" fmla="*/ 31 w 39"/>
                  <a:gd name="T99" fmla="*/ 12 h 56"/>
                  <a:gd name="T100" fmla="*/ 31 w 39"/>
                  <a:gd name="T101" fmla="*/ 12 h 56"/>
                  <a:gd name="T102" fmla="*/ 31 w 39"/>
                  <a:gd name="T103" fmla="*/ 12 h 56"/>
                  <a:gd name="T104" fmla="*/ 31 w 39"/>
                  <a:gd name="T105" fmla="*/ 12 h 56"/>
                  <a:gd name="T106" fmla="*/ 31 w 39"/>
                  <a:gd name="T107" fmla="*/ 12 h 56"/>
                  <a:gd name="T108" fmla="*/ 17 w 39"/>
                  <a:gd name="T109" fmla="*/ 4 h 56"/>
                  <a:gd name="T110" fmla="*/ 17 w 39"/>
                  <a:gd name="T111" fmla="*/ 4 h 56"/>
                  <a:gd name="T112" fmla="*/ 17 w 39"/>
                  <a:gd name="T113" fmla="*/ 4 h 56"/>
                  <a:gd name="T114" fmla="*/ 17 w 39"/>
                  <a:gd name="T115" fmla="*/ 4 h 56"/>
                  <a:gd name="T116" fmla="*/ 8 w 39"/>
                  <a:gd name="T117" fmla="*/ 6 h 56"/>
                  <a:gd name="T118" fmla="*/ 12 w 39"/>
                  <a:gd name="T119" fmla="*/ 4 h 56"/>
                  <a:gd name="T120" fmla="*/ 7 w 39"/>
                  <a:gd name="T121"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56">
                    <a:moveTo>
                      <a:pt x="8" y="54"/>
                    </a:moveTo>
                    <a:cubicBezTo>
                      <a:pt x="10" y="53"/>
                      <a:pt x="10" y="53"/>
                      <a:pt x="10" y="53"/>
                    </a:cubicBezTo>
                    <a:cubicBezTo>
                      <a:pt x="10" y="53"/>
                      <a:pt x="10" y="53"/>
                      <a:pt x="10" y="53"/>
                    </a:cubicBezTo>
                    <a:cubicBezTo>
                      <a:pt x="10" y="53"/>
                      <a:pt x="10" y="53"/>
                      <a:pt x="10" y="53"/>
                    </a:cubicBezTo>
                    <a:cubicBezTo>
                      <a:pt x="8" y="54"/>
                      <a:pt x="8" y="54"/>
                      <a:pt x="8" y="54"/>
                    </a:cubicBezTo>
                    <a:cubicBezTo>
                      <a:pt x="7" y="52"/>
                      <a:pt x="7" y="52"/>
                      <a:pt x="7" y="52"/>
                    </a:cubicBezTo>
                    <a:cubicBezTo>
                      <a:pt x="10" y="50"/>
                      <a:pt x="10" y="50"/>
                      <a:pt x="10" y="50"/>
                    </a:cubicBezTo>
                    <a:cubicBezTo>
                      <a:pt x="10" y="46"/>
                      <a:pt x="10" y="46"/>
                      <a:pt x="10" y="46"/>
                    </a:cubicBezTo>
                    <a:cubicBezTo>
                      <a:pt x="12" y="48"/>
                      <a:pt x="12" y="48"/>
                      <a:pt x="12" y="48"/>
                    </a:cubicBezTo>
                    <a:cubicBezTo>
                      <a:pt x="14" y="47"/>
                      <a:pt x="19" y="45"/>
                      <a:pt x="22" y="42"/>
                    </a:cubicBezTo>
                    <a:cubicBezTo>
                      <a:pt x="22" y="42"/>
                      <a:pt x="22" y="42"/>
                      <a:pt x="22" y="42"/>
                    </a:cubicBezTo>
                    <a:cubicBezTo>
                      <a:pt x="27" y="38"/>
                      <a:pt x="31" y="33"/>
                      <a:pt x="31" y="26"/>
                    </a:cubicBezTo>
                    <a:cubicBezTo>
                      <a:pt x="31" y="26"/>
                      <a:pt x="31" y="26"/>
                      <a:pt x="31" y="26"/>
                    </a:cubicBezTo>
                    <a:cubicBezTo>
                      <a:pt x="31" y="26"/>
                      <a:pt x="31" y="26"/>
                      <a:pt x="31" y="26"/>
                    </a:cubicBezTo>
                    <a:cubicBezTo>
                      <a:pt x="31" y="26"/>
                      <a:pt x="31" y="26"/>
                      <a:pt x="31" y="26"/>
                    </a:cubicBezTo>
                    <a:cubicBezTo>
                      <a:pt x="31" y="25"/>
                      <a:pt x="31" y="24"/>
                      <a:pt x="30" y="22"/>
                    </a:cubicBezTo>
                    <a:cubicBezTo>
                      <a:pt x="30" y="22"/>
                      <a:pt x="30" y="22"/>
                      <a:pt x="30" y="22"/>
                    </a:cubicBezTo>
                    <a:cubicBezTo>
                      <a:pt x="27" y="9"/>
                      <a:pt x="23" y="8"/>
                      <a:pt x="17" y="8"/>
                    </a:cubicBezTo>
                    <a:cubicBezTo>
                      <a:pt x="17" y="8"/>
                      <a:pt x="17" y="8"/>
                      <a:pt x="17" y="8"/>
                    </a:cubicBezTo>
                    <a:cubicBezTo>
                      <a:pt x="14" y="8"/>
                      <a:pt x="12" y="8"/>
                      <a:pt x="9" y="9"/>
                    </a:cubicBezTo>
                    <a:cubicBezTo>
                      <a:pt x="9" y="9"/>
                      <a:pt x="9" y="9"/>
                      <a:pt x="9" y="9"/>
                    </a:cubicBezTo>
                    <a:cubicBezTo>
                      <a:pt x="9" y="10"/>
                      <a:pt x="8" y="10"/>
                      <a:pt x="7" y="10"/>
                    </a:cubicBezTo>
                    <a:cubicBezTo>
                      <a:pt x="7" y="10"/>
                      <a:pt x="7" y="10"/>
                      <a:pt x="7" y="10"/>
                    </a:cubicBezTo>
                    <a:cubicBezTo>
                      <a:pt x="7" y="11"/>
                      <a:pt x="7" y="11"/>
                      <a:pt x="7" y="11"/>
                    </a:cubicBezTo>
                    <a:cubicBezTo>
                      <a:pt x="6" y="11"/>
                      <a:pt x="6" y="11"/>
                      <a:pt x="6" y="11"/>
                    </a:cubicBezTo>
                    <a:cubicBezTo>
                      <a:pt x="5" y="12"/>
                      <a:pt x="5" y="12"/>
                      <a:pt x="5" y="12"/>
                    </a:cubicBezTo>
                    <a:cubicBezTo>
                      <a:pt x="0" y="5"/>
                      <a:pt x="0" y="5"/>
                      <a:pt x="0" y="5"/>
                    </a:cubicBezTo>
                    <a:cubicBezTo>
                      <a:pt x="2" y="4"/>
                      <a:pt x="2" y="4"/>
                      <a:pt x="2" y="4"/>
                    </a:cubicBezTo>
                    <a:cubicBezTo>
                      <a:pt x="2" y="4"/>
                      <a:pt x="2" y="4"/>
                      <a:pt x="2" y="4"/>
                    </a:cubicBezTo>
                    <a:cubicBezTo>
                      <a:pt x="2" y="4"/>
                      <a:pt x="3" y="4"/>
                      <a:pt x="3" y="4"/>
                    </a:cubicBezTo>
                    <a:cubicBezTo>
                      <a:pt x="3" y="4"/>
                      <a:pt x="3" y="4"/>
                      <a:pt x="3" y="4"/>
                    </a:cubicBezTo>
                    <a:cubicBezTo>
                      <a:pt x="3" y="3"/>
                      <a:pt x="3" y="3"/>
                      <a:pt x="4" y="3"/>
                    </a:cubicBezTo>
                    <a:cubicBezTo>
                      <a:pt x="4" y="3"/>
                      <a:pt x="4" y="3"/>
                      <a:pt x="4" y="3"/>
                    </a:cubicBezTo>
                    <a:cubicBezTo>
                      <a:pt x="4" y="3"/>
                      <a:pt x="5" y="2"/>
                      <a:pt x="7" y="2"/>
                    </a:cubicBezTo>
                    <a:cubicBezTo>
                      <a:pt x="7" y="2"/>
                      <a:pt x="7" y="2"/>
                      <a:pt x="7" y="2"/>
                    </a:cubicBezTo>
                    <a:cubicBezTo>
                      <a:pt x="9" y="1"/>
                      <a:pt x="13" y="0"/>
                      <a:pt x="17" y="0"/>
                    </a:cubicBezTo>
                    <a:cubicBezTo>
                      <a:pt x="17" y="0"/>
                      <a:pt x="17" y="0"/>
                      <a:pt x="17" y="0"/>
                    </a:cubicBezTo>
                    <a:cubicBezTo>
                      <a:pt x="17" y="0"/>
                      <a:pt x="17" y="0"/>
                      <a:pt x="17" y="0"/>
                    </a:cubicBezTo>
                    <a:cubicBezTo>
                      <a:pt x="17" y="0"/>
                      <a:pt x="17" y="0"/>
                      <a:pt x="17" y="0"/>
                    </a:cubicBezTo>
                    <a:cubicBezTo>
                      <a:pt x="26" y="0"/>
                      <a:pt x="36" y="5"/>
                      <a:pt x="38" y="21"/>
                    </a:cubicBezTo>
                    <a:cubicBezTo>
                      <a:pt x="38" y="21"/>
                      <a:pt x="38" y="21"/>
                      <a:pt x="38" y="21"/>
                    </a:cubicBezTo>
                    <a:cubicBezTo>
                      <a:pt x="39" y="23"/>
                      <a:pt x="39" y="24"/>
                      <a:pt x="39" y="26"/>
                    </a:cubicBezTo>
                    <a:cubicBezTo>
                      <a:pt x="39" y="26"/>
                      <a:pt x="39" y="26"/>
                      <a:pt x="39" y="26"/>
                    </a:cubicBezTo>
                    <a:cubicBezTo>
                      <a:pt x="39" y="36"/>
                      <a:pt x="33" y="43"/>
                      <a:pt x="28" y="48"/>
                    </a:cubicBezTo>
                    <a:cubicBezTo>
                      <a:pt x="28" y="48"/>
                      <a:pt x="28" y="48"/>
                      <a:pt x="28" y="48"/>
                    </a:cubicBezTo>
                    <a:cubicBezTo>
                      <a:pt x="22" y="53"/>
                      <a:pt x="16" y="56"/>
                      <a:pt x="12" y="56"/>
                    </a:cubicBezTo>
                    <a:cubicBezTo>
                      <a:pt x="12" y="56"/>
                      <a:pt x="12" y="56"/>
                      <a:pt x="12" y="56"/>
                    </a:cubicBezTo>
                    <a:cubicBezTo>
                      <a:pt x="12" y="56"/>
                      <a:pt x="12" y="56"/>
                      <a:pt x="12" y="56"/>
                    </a:cubicBezTo>
                    <a:cubicBezTo>
                      <a:pt x="12" y="56"/>
                      <a:pt x="12" y="56"/>
                      <a:pt x="12" y="56"/>
                    </a:cubicBezTo>
                    <a:cubicBezTo>
                      <a:pt x="11" y="56"/>
                      <a:pt x="9" y="56"/>
                      <a:pt x="8" y="54"/>
                    </a:cubicBezTo>
                    <a:close/>
                    <a:moveTo>
                      <a:pt x="11" y="54"/>
                    </a:moveTo>
                    <a:cubicBezTo>
                      <a:pt x="11" y="54"/>
                      <a:pt x="11" y="54"/>
                      <a:pt x="11" y="54"/>
                    </a:cubicBezTo>
                    <a:cubicBezTo>
                      <a:pt x="11" y="54"/>
                      <a:pt x="11" y="54"/>
                      <a:pt x="11" y="54"/>
                    </a:cubicBezTo>
                    <a:close/>
                    <a:moveTo>
                      <a:pt x="14" y="51"/>
                    </a:moveTo>
                    <a:cubicBezTo>
                      <a:pt x="15" y="51"/>
                      <a:pt x="18" y="50"/>
                      <a:pt x="21" y="48"/>
                    </a:cubicBezTo>
                    <a:cubicBezTo>
                      <a:pt x="21" y="48"/>
                      <a:pt x="21" y="48"/>
                      <a:pt x="21" y="48"/>
                    </a:cubicBezTo>
                    <a:cubicBezTo>
                      <a:pt x="18" y="50"/>
                      <a:pt x="15" y="51"/>
                      <a:pt x="14" y="51"/>
                    </a:cubicBezTo>
                    <a:cubicBezTo>
                      <a:pt x="14" y="51"/>
                      <a:pt x="14" y="51"/>
                      <a:pt x="14" y="51"/>
                    </a:cubicBezTo>
                    <a:cubicBezTo>
                      <a:pt x="14" y="51"/>
                      <a:pt x="14" y="51"/>
                      <a:pt x="14" y="51"/>
                    </a:cubicBezTo>
                    <a:close/>
                    <a:moveTo>
                      <a:pt x="21" y="48"/>
                    </a:moveTo>
                    <a:cubicBezTo>
                      <a:pt x="21" y="48"/>
                      <a:pt x="21" y="48"/>
                      <a:pt x="21" y="48"/>
                    </a:cubicBezTo>
                    <a:cubicBezTo>
                      <a:pt x="21" y="48"/>
                      <a:pt x="21" y="48"/>
                      <a:pt x="21" y="48"/>
                    </a:cubicBezTo>
                    <a:cubicBezTo>
                      <a:pt x="21" y="48"/>
                      <a:pt x="21" y="48"/>
                      <a:pt x="21" y="48"/>
                    </a:cubicBezTo>
                    <a:close/>
                    <a:moveTo>
                      <a:pt x="28" y="42"/>
                    </a:moveTo>
                    <a:cubicBezTo>
                      <a:pt x="31" y="39"/>
                      <a:pt x="34" y="34"/>
                      <a:pt x="35" y="29"/>
                    </a:cubicBezTo>
                    <a:cubicBezTo>
                      <a:pt x="35" y="29"/>
                      <a:pt x="35" y="29"/>
                      <a:pt x="35" y="29"/>
                    </a:cubicBezTo>
                    <a:cubicBezTo>
                      <a:pt x="35" y="29"/>
                      <a:pt x="35" y="29"/>
                      <a:pt x="35" y="29"/>
                    </a:cubicBezTo>
                    <a:cubicBezTo>
                      <a:pt x="34" y="34"/>
                      <a:pt x="31" y="39"/>
                      <a:pt x="28" y="42"/>
                    </a:cubicBezTo>
                    <a:close/>
                    <a:moveTo>
                      <a:pt x="34" y="22"/>
                    </a:moveTo>
                    <a:cubicBezTo>
                      <a:pt x="35" y="23"/>
                      <a:pt x="35" y="25"/>
                      <a:pt x="35" y="26"/>
                    </a:cubicBezTo>
                    <a:cubicBezTo>
                      <a:pt x="35" y="26"/>
                      <a:pt x="35" y="26"/>
                      <a:pt x="35" y="26"/>
                    </a:cubicBezTo>
                    <a:cubicBezTo>
                      <a:pt x="35" y="27"/>
                      <a:pt x="35" y="27"/>
                      <a:pt x="35" y="27"/>
                    </a:cubicBezTo>
                    <a:cubicBezTo>
                      <a:pt x="35" y="27"/>
                      <a:pt x="35" y="26"/>
                      <a:pt x="35" y="26"/>
                    </a:cubicBezTo>
                    <a:cubicBezTo>
                      <a:pt x="35" y="26"/>
                      <a:pt x="35" y="26"/>
                      <a:pt x="35" y="26"/>
                    </a:cubicBezTo>
                    <a:cubicBezTo>
                      <a:pt x="35" y="25"/>
                      <a:pt x="35" y="23"/>
                      <a:pt x="34" y="22"/>
                    </a:cubicBezTo>
                    <a:cubicBezTo>
                      <a:pt x="34" y="22"/>
                      <a:pt x="34" y="22"/>
                      <a:pt x="34" y="22"/>
                    </a:cubicBezTo>
                    <a:cubicBezTo>
                      <a:pt x="34" y="20"/>
                      <a:pt x="34" y="18"/>
                      <a:pt x="33" y="16"/>
                    </a:cubicBezTo>
                    <a:cubicBezTo>
                      <a:pt x="33" y="16"/>
                      <a:pt x="33" y="16"/>
                      <a:pt x="33" y="16"/>
                    </a:cubicBezTo>
                    <a:cubicBezTo>
                      <a:pt x="34" y="18"/>
                      <a:pt x="34" y="20"/>
                      <a:pt x="34" y="22"/>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5"/>
                      <a:pt x="33" y="15"/>
                    </a:cubicBezTo>
                    <a:cubicBezTo>
                      <a:pt x="33" y="15"/>
                      <a:pt x="33" y="15"/>
                      <a:pt x="33" y="15"/>
                    </a:cubicBezTo>
                    <a:cubicBezTo>
                      <a:pt x="33" y="15"/>
                      <a:pt x="33" y="16"/>
                      <a:pt x="33" y="16"/>
                    </a:cubicBezTo>
                    <a:close/>
                    <a:moveTo>
                      <a:pt x="33" y="15"/>
                    </a:moveTo>
                    <a:cubicBezTo>
                      <a:pt x="33" y="15"/>
                      <a:pt x="33" y="15"/>
                      <a:pt x="33" y="15"/>
                    </a:cubicBezTo>
                    <a:cubicBezTo>
                      <a:pt x="33" y="15"/>
                      <a:pt x="33" y="15"/>
                      <a:pt x="33" y="15"/>
                    </a:cubicBezTo>
                    <a:cubicBezTo>
                      <a:pt x="33" y="15"/>
                      <a:pt x="33" y="15"/>
                      <a:pt x="33"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4"/>
                    </a:cubicBezTo>
                    <a:cubicBezTo>
                      <a:pt x="32" y="14"/>
                      <a:pt x="32" y="14"/>
                      <a:pt x="32" y="14"/>
                    </a:cubicBezTo>
                    <a:cubicBezTo>
                      <a:pt x="32" y="15"/>
                      <a:pt x="32" y="15"/>
                      <a:pt x="32" y="15"/>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1" y="13"/>
                      <a:pt x="31" y="13"/>
                    </a:cubicBezTo>
                    <a:cubicBezTo>
                      <a:pt x="31" y="13"/>
                      <a:pt x="31" y="13"/>
                      <a:pt x="31" y="13"/>
                    </a:cubicBezTo>
                    <a:cubicBezTo>
                      <a:pt x="31" y="13"/>
                      <a:pt x="32" y="13"/>
                      <a:pt x="32" y="13"/>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2"/>
                      <a:pt x="31" y="12"/>
                    </a:cubicBezTo>
                    <a:cubicBezTo>
                      <a:pt x="31" y="12"/>
                      <a:pt x="31" y="12"/>
                      <a:pt x="31" y="12"/>
                    </a:cubicBezTo>
                    <a:cubicBezTo>
                      <a:pt x="31" y="12"/>
                      <a:pt x="31" y="13"/>
                      <a:pt x="31" y="13"/>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27" y="6"/>
                      <a:pt x="22"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22" y="4"/>
                      <a:pt x="27" y="6"/>
                      <a:pt x="31" y="12"/>
                    </a:cubicBezTo>
                    <a:close/>
                    <a:moveTo>
                      <a:pt x="7" y="6"/>
                    </a:moveTo>
                    <a:cubicBezTo>
                      <a:pt x="7" y="6"/>
                      <a:pt x="8" y="6"/>
                      <a:pt x="8" y="6"/>
                    </a:cubicBezTo>
                    <a:cubicBezTo>
                      <a:pt x="8" y="6"/>
                      <a:pt x="8" y="6"/>
                      <a:pt x="8" y="6"/>
                    </a:cubicBezTo>
                    <a:cubicBezTo>
                      <a:pt x="9" y="5"/>
                      <a:pt x="10" y="5"/>
                      <a:pt x="12" y="4"/>
                    </a:cubicBezTo>
                    <a:cubicBezTo>
                      <a:pt x="12" y="4"/>
                      <a:pt x="12" y="4"/>
                      <a:pt x="12" y="4"/>
                    </a:cubicBezTo>
                    <a:cubicBezTo>
                      <a:pt x="10" y="5"/>
                      <a:pt x="8" y="5"/>
                      <a:pt x="7" y="6"/>
                    </a:cubicBezTo>
                    <a:cubicBezTo>
                      <a:pt x="7" y="6"/>
                      <a:pt x="7" y="6"/>
                      <a:pt x="7" y="6"/>
                    </a:cubicBezTo>
                    <a:cubicBezTo>
                      <a:pt x="7" y="6"/>
                      <a:pt x="7"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791"/>
              <p:cNvSpPr/>
              <p:nvPr/>
            </p:nvSpPr>
            <p:spPr bwMode="auto">
              <a:xfrm>
                <a:off x="6685052" y="2089010"/>
                <a:ext cx="699180" cy="467797"/>
              </a:xfrm>
              <a:custGeom>
                <a:avLst/>
                <a:gdLst>
                  <a:gd name="T0" fmla="*/ 2 w 127"/>
                  <a:gd name="T1" fmla="*/ 83 h 85"/>
                  <a:gd name="T2" fmla="*/ 3 w 127"/>
                  <a:gd name="T3" fmla="*/ 84 h 85"/>
                  <a:gd name="T4" fmla="*/ 1 w 127"/>
                  <a:gd name="T5" fmla="*/ 84 h 85"/>
                  <a:gd name="T6" fmla="*/ 1 w 127"/>
                  <a:gd name="T7" fmla="*/ 84 h 85"/>
                  <a:gd name="T8" fmla="*/ 1 w 127"/>
                  <a:gd name="T9" fmla="*/ 84 h 85"/>
                  <a:gd name="T10" fmla="*/ 1 w 127"/>
                  <a:gd name="T11" fmla="*/ 84 h 85"/>
                  <a:gd name="T12" fmla="*/ 1 w 127"/>
                  <a:gd name="T13" fmla="*/ 84 h 85"/>
                  <a:gd name="T14" fmla="*/ 1 w 127"/>
                  <a:gd name="T15" fmla="*/ 84 h 85"/>
                  <a:gd name="T16" fmla="*/ 0 w 127"/>
                  <a:gd name="T17" fmla="*/ 49 h 85"/>
                  <a:gd name="T18" fmla="*/ 0 w 127"/>
                  <a:gd name="T19" fmla="*/ 49 h 85"/>
                  <a:gd name="T20" fmla="*/ 0 w 127"/>
                  <a:gd name="T21" fmla="*/ 40 h 85"/>
                  <a:gd name="T22" fmla="*/ 0 w 127"/>
                  <a:gd name="T23" fmla="*/ 40 h 85"/>
                  <a:gd name="T24" fmla="*/ 2 w 127"/>
                  <a:gd name="T25" fmla="*/ 35 h 85"/>
                  <a:gd name="T26" fmla="*/ 2 w 127"/>
                  <a:gd name="T27" fmla="*/ 35 h 85"/>
                  <a:gd name="T28" fmla="*/ 49 w 127"/>
                  <a:gd name="T29" fmla="*/ 1 h 85"/>
                  <a:gd name="T30" fmla="*/ 49 w 127"/>
                  <a:gd name="T31" fmla="*/ 1 h 85"/>
                  <a:gd name="T32" fmla="*/ 70 w 127"/>
                  <a:gd name="T33" fmla="*/ 0 h 85"/>
                  <a:gd name="T34" fmla="*/ 70 w 127"/>
                  <a:gd name="T35" fmla="*/ 0 h 85"/>
                  <a:gd name="T36" fmla="*/ 103 w 127"/>
                  <a:gd name="T37" fmla="*/ 9 h 85"/>
                  <a:gd name="T38" fmla="*/ 103 w 127"/>
                  <a:gd name="T39" fmla="*/ 9 h 85"/>
                  <a:gd name="T40" fmla="*/ 118 w 127"/>
                  <a:gd name="T41" fmla="*/ 37 h 85"/>
                  <a:gd name="T42" fmla="*/ 118 w 127"/>
                  <a:gd name="T43" fmla="*/ 37 h 85"/>
                  <a:gd name="T44" fmla="*/ 127 w 127"/>
                  <a:gd name="T45" fmla="*/ 65 h 85"/>
                  <a:gd name="T46" fmla="*/ 127 w 127"/>
                  <a:gd name="T47" fmla="*/ 65 h 85"/>
                  <a:gd name="T48" fmla="*/ 123 w 127"/>
                  <a:gd name="T49" fmla="*/ 66 h 85"/>
                  <a:gd name="T50" fmla="*/ 114 w 127"/>
                  <a:gd name="T51" fmla="*/ 39 h 85"/>
                  <a:gd name="T52" fmla="*/ 114 w 127"/>
                  <a:gd name="T53" fmla="*/ 39 h 85"/>
                  <a:gd name="T54" fmla="*/ 100 w 127"/>
                  <a:gd name="T55" fmla="*/ 12 h 85"/>
                  <a:gd name="T56" fmla="*/ 100 w 127"/>
                  <a:gd name="T57" fmla="*/ 12 h 85"/>
                  <a:gd name="T58" fmla="*/ 70 w 127"/>
                  <a:gd name="T59" fmla="*/ 4 h 85"/>
                  <a:gd name="T60" fmla="*/ 70 w 127"/>
                  <a:gd name="T61" fmla="*/ 4 h 85"/>
                  <a:gd name="T62" fmla="*/ 50 w 127"/>
                  <a:gd name="T63" fmla="*/ 5 h 85"/>
                  <a:gd name="T64" fmla="*/ 50 w 127"/>
                  <a:gd name="T65" fmla="*/ 5 h 85"/>
                  <a:gd name="T66" fmla="*/ 5 w 127"/>
                  <a:gd name="T67" fmla="*/ 37 h 85"/>
                  <a:gd name="T68" fmla="*/ 5 w 127"/>
                  <a:gd name="T69" fmla="*/ 37 h 85"/>
                  <a:gd name="T70" fmla="*/ 4 w 127"/>
                  <a:gd name="T71" fmla="*/ 41 h 85"/>
                  <a:gd name="T72" fmla="*/ 4 w 127"/>
                  <a:gd name="T73" fmla="*/ 41 h 85"/>
                  <a:gd name="T74" fmla="*/ 4 w 127"/>
                  <a:gd name="T75" fmla="*/ 49 h 85"/>
                  <a:gd name="T76" fmla="*/ 4 w 127"/>
                  <a:gd name="T77" fmla="*/ 49 h 85"/>
                  <a:gd name="T78" fmla="*/ 5 w 127"/>
                  <a:gd name="T79" fmla="*/ 84 h 85"/>
                  <a:gd name="T80" fmla="*/ 5 w 127"/>
                  <a:gd name="T81" fmla="*/ 84 h 85"/>
                  <a:gd name="T82" fmla="*/ 5 w 127"/>
                  <a:gd name="T83" fmla="*/ 84 h 85"/>
                  <a:gd name="T84" fmla="*/ 5 w 127"/>
                  <a:gd name="T85" fmla="*/ 84 h 85"/>
                  <a:gd name="T86" fmla="*/ 5 w 127"/>
                  <a:gd name="T87" fmla="*/ 85 h 85"/>
                  <a:gd name="T88" fmla="*/ 5 w 127"/>
                  <a:gd name="T89" fmla="*/ 85 h 85"/>
                  <a:gd name="T90" fmla="*/ 2 w 127"/>
                  <a:gd name="T91"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85">
                    <a:moveTo>
                      <a:pt x="2" y="83"/>
                    </a:moveTo>
                    <a:cubicBezTo>
                      <a:pt x="3" y="84"/>
                      <a:pt x="3" y="84"/>
                      <a:pt x="3"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1"/>
                      <a:pt x="0" y="63"/>
                      <a:pt x="0" y="49"/>
                    </a:cubicBezTo>
                    <a:cubicBezTo>
                      <a:pt x="0" y="49"/>
                      <a:pt x="0" y="49"/>
                      <a:pt x="0" y="49"/>
                    </a:cubicBezTo>
                    <a:cubicBezTo>
                      <a:pt x="0" y="46"/>
                      <a:pt x="0" y="43"/>
                      <a:pt x="0" y="40"/>
                    </a:cubicBezTo>
                    <a:cubicBezTo>
                      <a:pt x="0" y="40"/>
                      <a:pt x="0" y="40"/>
                      <a:pt x="0" y="40"/>
                    </a:cubicBezTo>
                    <a:cubicBezTo>
                      <a:pt x="0" y="38"/>
                      <a:pt x="1" y="36"/>
                      <a:pt x="2" y="35"/>
                    </a:cubicBezTo>
                    <a:cubicBezTo>
                      <a:pt x="2" y="35"/>
                      <a:pt x="2" y="35"/>
                      <a:pt x="2" y="35"/>
                    </a:cubicBezTo>
                    <a:cubicBezTo>
                      <a:pt x="5" y="31"/>
                      <a:pt x="16" y="6"/>
                      <a:pt x="49" y="1"/>
                    </a:cubicBezTo>
                    <a:cubicBezTo>
                      <a:pt x="49" y="1"/>
                      <a:pt x="49" y="1"/>
                      <a:pt x="49" y="1"/>
                    </a:cubicBezTo>
                    <a:cubicBezTo>
                      <a:pt x="57" y="0"/>
                      <a:pt x="64" y="0"/>
                      <a:pt x="70" y="0"/>
                    </a:cubicBezTo>
                    <a:cubicBezTo>
                      <a:pt x="70" y="0"/>
                      <a:pt x="70" y="0"/>
                      <a:pt x="70" y="0"/>
                    </a:cubicBezTo>
                    <a:cubicBezTo>
                      <a:pt x="90" y="0"/>
                      <a:pt x="99" y="5"/>
                      <a:pt x="103" y="9"/>
                    </a:cubicBezTo>
                    <a:cubicBezTo>
                      <a:pt x="103" y="9"/>
                      <a:pt x="103" y="9"/>
                      <a:pt x="103" y="9"/>
                    </a:cubicBezTo>
                    <a:cubicBezTo>
                      <a:pt x="107" y="14"/>
                      <a:pt x="112" y="23"/>
                      <a:pt x="118" y="37"/>
                    </a:cubicBezTo>
                    <a:cubicBezTo>
                      <a:pt x="118" y="37"/>
                      <a:pt x="118" y="37"/>
                      <a:pt x="118" y="37"/>
                    </a:cubicBezTo>
                    <a:cubicBezTo>
                      <a:pt x="124" y="52"/>
                      <a:pt x="127" y="65"/>
                      <a:pt x="127" y="65"/>
                    </a:cubicBezTo>
                    <a:cubicBezTo>
                      <a:pt x="127" y="65"/>
                      <a:pt x="127" y="65"/>
                      <a:pt x="127" y="65"/>
                    </a:cubicBezTo>
                    <a:cubicBezTo>
                      <a:pt x="123" y="66"/>
                      <a:pt x="123" y="66"/>
                      <a:pt x="123" y="66"/>
                    </a:cubicBezTo>
                    <a:cubicBezTo>
                      <a:pt x="123" y="66"/>
                      <a:pt x="120" y="53"/>
                      <a:pt x="114" y="39"/>
                    </a:cubicBezTo>
                    <a:cubicBezTo>
                      <a:pt x="114" y="39"/>
                      <a:pt x="114" y="39"/>
                      <a:pt x="114" y="39"/>
                    </a:cubicBezTo>
                    <a:cubicBezTo>
                      <a:pt x="109" y="25"/>
                      <a:pt x="103" y="16"/>
                      <a:pt x="100" y="12"/>
                    </a:cubicBezTo>
                    <a:cubicBezTo>
                      <a:pt x="100" y="12"/>
                      <a:pt x="100" y="12"/>
                      <a:pt x="100" y="12"/>
                    </a:cubicBezTo>
                    <a:cubicBezTo>
                      <a:pt x="98" y="9"/>
                      <a:pt x="89" y="4"/>
                      <a:pt x="70" y="4"/>
                    </a:cubicBezTo>
                    <a:cubicBezTo>
                      <a:pt x="70" y="4"/>
                      <a:pt x="70" y="4"/>
                      <a:pt x="70" y="4"/>
                    </a:cubicBezTo>
                    <a:cubicBezTo>
                      <a:pt x="64" y="4"/>
                      <a:pt x="58" y="4"/>
                      <a:pt x="50" y="5"/>
                    </a:cubicBezTo>
                    <a:cubicBezTo>
                      <a:pt x="50" y="5"/>
                      <a:pt x="50" y="5"/>
                      <a:pt x="50" y="5"/>
                    </a:cubicBezTo>
                    <a:cubicBezTo>
                      <a:pt x="19" y="10"/>
                      <a:pt x="9" y="32"/>
                      <a:pt x="5" y="37"/>
                    </a:cubicBezTo>
                    <a:cubicBezTo>
                      <a:pt x="5" y="37"/>
                      <a:pt x="5" y="37"/>
                      <a:pt x="5" y="37"/>
                    </a:cubicBezTo>
                    <a:cubicBezTo>
                      <a:pt x="5" y="37"/>
                      <a:pt x="4" y="39"/>
                      <a:pt x="4" y="41"/>
                    </a:cubicBezTo>
                    <a:cubicBezTo>
                      <a:pt x="4" y="41"/>
                      <a:pt x="4" y="41"/>
                      <a:pt x="4" y="41"/>
                    </a:cubicBezTo>
                    <a:cubicBezTo>
                      <a:pt x="4" y="43"/>
                      <a:pt x="4" y="46"/>
                      <a:pt x="4" y="49"/>
                    </a:cubicBezTo>
                    <a:cubicBezTo>
                      <a:pt x="4" y="49"/>
                      <a:pt x="4" y="49"/>
                      <a:pt x="4" y="49"/>
                    </a:cubicBezTo>
                    <a:cubicBezTo>
                      <a:pt x="4" y="63"/>
                      <a:pt x="5" y="82"/>
                      <a:pt x="5" y="84"/>
                    </a:cubicBezTo>
                    <a:cubicBezTo>
                      <a:pt x="5" y="84"/>
                      <a:pt x="5" y="84"/>
                      <a:pt x="5" y="84"/>
                    </a:cubicBezTo>
                    <a:cubicBezTo>
                      <a:pt x="5" y="84"/>
                      <a:pt x="5" y="84"/>
                      <a:pt x="5" y="84"/>
                    </a:cubicBezTo>
                    <a:cubicBezTo>
                      <a:pt x="5" y="84"/>
                      <a:pt x="5" y="84"/>
                      <a:pt x="5" y="84"/>
                    </a:cubicBezTo>
                    <a:cubicBezTo>
                      <a:pt x="5" y="84"/>
                      <a:pt x="5" y="84"/>
                      <a:pt x="5" y="85"/>
                    </a:cubicBezTo>
                    <a:cubicBezTo>
                      <a:pt x="5" y="85"/>
                      <a:pt x="5" y="85"/>
                      <a:pt x="5" y="85"/>
                    </a:cubicBezTo>
                    <a:cubicBezTo>
                      <a:pt x="2" y="83"/>
                      <a:pt x="2" y="83"/>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792"/>
              <p:cNvSpPr>
                <a:spLocks noEditPoints="1"/>
              </p:cNvSpPr>
              <p:nvPr/>
            </p:nvSpPr>
            <p:spPr bwMode="auto">
              <a:xfrm>
                <a:off x="6669961" y="2078950"/>
                <a:ext cx="729360" cy="497978"/>
              </a:xfrm>
              <a:custGeom>
                <a:avLst/>
                <a:gdLst>
                  <a:gd name="T0" fmla="*/ 1 w 132"/>
                  <a:gd name="T1" fmla="*/ 88 h 90"/>
                  <a:gd name="T2" fmla="*/ 1 w 132"/>
                  <a:gd name="T3" fmla="*/ 86 h 90"/>
                  <a:gd name="T4" fmla="*/ 1 w 132"/>
                  <a:gd name="T5" fmla="*/ 86 h 90"/>
                  <a:gd name="T6" fmla="*/ 1 w 132"/>
                  <a:gd name="T7" fmla="*/ 86 h 90"/>
                  <a:gd name="T8" fmla="*/ 0 w 132"/>
                  <a:gd name="T9" fmla="*/ 52 h 90"/>
                  <a:gd name="T10" fmla="*/ 0 w 132"/>
                  <a:gd name="T11" fmla="*/ 52 h 90"/>
                  <a:gd name="T12" fmla="*/ 0 w 132"/>
                  <a:gd name="T13" fmla="*/ 51 h 90"/>
                  <a:gd name="T14" fmla="*/ 0 w 132"/>
                  <a:gd name="T15" fmla="*/ 42 h 90"/>
                  <a:gd name="T16" fmla="*/ 2 w 132"/>
                  <a:gd name="T17" fmla="*/ 35 h 90"/>
                  <a:gd name="T18" fmla="*/ 51 w 132"/>
                  <a:gd name="T19" fmla="*/ 1 h 90"/>
                  <a:gd name="T20" fmla="*/ 72 w 132"/>
                  <a:gd name="T21" fmla="*/ 0 h 90"/>
                  <a:gd name="T22" fmla="*/ 106 w 132"/>
                  <a:gd name="T23" fmla="*/ 10 h 90"/>
                  <a:gd name="T24" fmla="*/ 122 w 132"/>
                  <a:gd name="T25" fmla="*/ 39 h 90"/>
                  <a:gd name="T26" fmla="*/ 131 w 132"/>
                  <a:gd name="T27" fmla="*/ 67 h 90"/>
                  <a:gd name="T28" fmla="*/ 124 w 132"/>
                  <a:gd name="T29" fmla="*/ 71 h 90"/>
                  <a:gd name="T30" fmla="*/ 123 w 132"/>
                  <a:gd name="T31" fmla="*/ 69 h 90"/>
                  <a:gd name="T32" fmla="*/ 123 w 132"/>
                  <a:gd name="T33" fmla="*/ 69 h 90"/>
                  <a:gd name="T34" fmla="*/ 123 w 132"/>
                  <a:gd name="T35" fmla="*/ 69 h 90"/>
                  <a:gd name="T36" fmla="*/ 123 w 132"/>
                  <a:gd name="T37" fmla="*/ 68 h 90"/>
                  <a:gd name="T38" fmla="*/ 123 w 132"/>
                  <a:gd name="T39" fmla="*/ 67 h 90"/>
                  <a:gd name="T40" fmla="*/ 121 w 132"/>
                  <a:gd name="T41" fmla="*/ 60 h 90"/>
                  <a:gd name="T42" fmla="*/ 114 w 132"/>
                  <a:gd name="T43" fmla="*/ 42 h 90"/>
                  <a:gd name="T44" fmla="*/ 100 w 132"/>
                  <a:gd name="T45" fmla="*/ 15 h 90"/>
                  <a:gd name="T46" fmla="*/ 72 w 132"/>
                  <a:gd name="T47" fmla="*/ 8 h 90"/>
                  <a:gd name="T48" fmla="*/ 72 w 132"/>
                  <a:gd name="T49" fmla="*/ 8 h 90"/>
                  <a:gd name="T50" fmla="*/ 52 w 132"/>
                  <a:gd name="T51" fmla="*/ 9 h 90"/>
                  <a:gd name="T52" fmla="*/ 9 w 132"/>
                  <a:gd name="T53" fmla="*/ 40 h 90"/>
                  <a:gd name="T54" fmla="*/ 8 w 132"/>
                  <a:gd name="T55" fmla="*/ 41 h 90"/>
                  <a:gd name="T56" fmla="*/ 8 w 132"/>
                  <a:gd name="T57" fmla="*/ 43 h 90"/>
                  <a:gd name="T58" fmla="*/ 8 w 132"/>
                  <a:gd name="T59" fmla="*/ 51 h 90"/>
                  <a:gd name="T60" fmla="*/ 9 w 132"/>
                  <a:gd name="T61" fmla="*/ 86 h 90"/>
                  <a:gd name="T62" fmla="*/ 9 w 132"/>
                  <a:gd name="T63" fmla="*/ 86 h 90"/>
                  <a:gd name="T64" fmla="*/ 9 w 132"/>
                  <a:gd name="T65" fmla="*/ 86 h 90"/>
                  <a:gd name="T66" fmla="*/ 9 w 132"/>
                  <a:gd name="T67" fmla="*/ 88 h 90"/>
                  <a:gd name="T68" fmla="*/ 5 w 132"/>
                  <a:gd name="T69" fmla="*/ 88 h 90"/>
                  <a:gd name="T70" fmla="*/ 4 w 132"/>
                  <a:gd name="T71" fmla="*/ 51 h 90"/>
                  <a:gd name="T72" fmla="*/ 4 w 132"/>
                  <a:gd name="T73" fmla="*/ 52 h 90"/>
                  <a:gd name="T74" fmla="*/ 5 w 132"/>
                  <a:gd name="T75" fmla="*/ 80 h 90"/>
                  <a:gd name="T76" fmla="*/ 126 w 132"/>
                  <a:gd name="T77" fmla="*/ 62 h 90"/>
                  <a:gd name="T78" fmla="*/ 125 w 132"/>
                  <a:gd name="T79" fmla="*/ 59 h 90"/>
                  <a:gd name="T80" fmla="*/ 118 w 132"/>
                  <a:gd name="T81" fmla="*/ 40 h 90"/>
                  <a:gd name="T82" fmla="*/ 109 w 132"/>
                  <a:gd name="T83" fmla="*/ 20 h 90"/>
                  <a:gd name="T84" fmla="*/ 118 w 132"/>
                  <a:gd name="T85" fmla="*/ 40 h 90"/>
                  <a:gd name="T86" fmla="*/ 5 w 132"/>
                  <a:gd name="T87" fmla="*/ 38 h 90"/>
                  <a:gd name="T88" fmla="*/ 5 w 132"/>
                  <a:gd name="T89" fmla="*/ 38 h 90"/>
                  <a:gd name="T90" fmla="*/ 4 w 132"/>
                  <a:gd name="T91" fmla="*/ 41 h 90"/>
                  <a:gd name="T92" fmla="*/ 8 w 132"/>
                  <a:gd name="T93" fmla="*/ 40 h 90"/>
                  <a:gd name="T94" fmla="*/ 8 w 132"/>
                  <a:gd name="T95" fmla="*/ 40 h 90"/>
                  <a:gd name="T96" fmla="*/ 5 w 132"/>
                  <a:gd name="T97" fmla="*/ 38 h 90"/>
                  <a:gd name="T98" fmla="*/ 5 w 132"/>
                  <a:gd name="T99" fmla="*/ 38 h 90"/>
                  <a:gd name="T100" fmla="*/ 5 w 132"/>
                  <a:gd name="T101" fmla="*/ 38 h 90"/>
                  <a:gd name="T102" fmla="*/ 5 w 132"/>
                  <a:gd name="T103" fmla="*/ 38 h 90"/>
                  <a:gd name="T104" fmla="*/ 5 w 132"/>
                  <a:gd name="T105" fmla="*/ 38 h 90"/>
                  <a:gd name="T106" fmla="*/ 5 w 132"/>
                  <a:gd name="T107" fmla="*/ 38 h 90"/>
                  <a:gd name="T108" fmla="*/ 5 w 132"/>
                  <a:gd name="T109" fmla="*/ 38 h 90"/>
                  <a:gd name="T110" fmla="*/ 5 w 132"/>
                  <a:gd name="T111" fmla="*/ 38 h 90"/>
                  <a:gd name="T112" fmla="*/ 6 w 132"/>
                  <a:gd name="T113" fmla="*/ 38 h 90"/>
                  <a:gd name="T114" fmla="*/ 5 w 132"/>
                  <a:gd name="T115" fmla="*/ 38 h 90"/>
                  <a:gd name="T116" fmla="*/ 9 w 132"/>
                  <a:gd name="T117" fmla="*/ 32 h 90"/>
                  <a:gd name="T118" fmla="*/ 52 w 132"/>
                  <a:gd name="T119" fmla="*/ 5 h 90"/>
                  <a:gd name="T120" fmla="*/ 71 w 132"/>
                  <a:gd name="T121" fmla="*/ 4 h 90"/>
                  <a:gd name="T122" fmla="*/ 72 w 132"/>
                  <a:gd name="T123" fmla="*/ 4 h 90"/>
                  <a:gd name="T124" fmla="*/ 52 w 132"/>
                  <a:gd name="T12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90">
                    <a:moveTo>
                      <a:pt x="5" y="88"/>
                    </a:moveTo>
                    <a:cubicBezTo>
                      <a:pt x="1" y="88"/>
                      <a:pt x="1" y="88"/>
                      <a:pt x="1" y="88"/>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3"/>
                      <a:pt x="0" y="65"/>
                      <a:pt x="0" y="52"/>
                    </a:cubicBezTo>
                    <a:cubicBezTo>
                      <a:pt x="0" y="52"/>
                      <a:pt x="0" y="52"/>
                      <a:pt x="0" y="52"/>
                    </a:cubicBezTo>
                    <a:cubicBezTo>
                      <a:pt x="0" y="52"/>
                      <a:pt x="0" y="52"/>
                      <a:pt x="0" y="52"/>
                    </a:cubicBezTo>
                    <a:cubicBezTo>
                      <a:pt x="0" y="51"/>
                      <a:pt x="0" y="51"/>
                      <a:pt x="0" y="51"/>
                    </a:cubicBezTo>
                    <a:cubicBezTo>
                      <a:pt x="0" y="51"/>
                      <a:pt x="0" y="51"/>
                      <a:pt x="0" y="51"/>
                    </a:cubicBezTo>
                    <a:cubicBezTo>
                      <a:pt x="0" y="48"/>
                      <a:pt x="0" y="45"/>
                      <a:pt x="0" y="42"/>
                    </a:cubicBezTo>
                    <a:cubicBezTo>
                      <a:pt x="0" y="42"/>
                      <a:pt x="0" y="42"/>
                      <a:pt x="0" y="42"/>
                    </a:cubicBezTo>
                    <a:cubicBezTo>
                      <a:pt x="0" y="40"/>
                      <a:pt x="1" y="38"/>
                      <a:pt x="2" y="35"/>
                    </a:cubicBezTo>
                    <a:cubicBezTo>
                      <a:pt x="2" y="35"/>
                      <a:pt x="2" y="35"/>
                      <a:pt x="2" y="35"/>
                    </a:cubicBezTo>
                    <a:cubicBezTo>
                      <a:pt x="5" y="32"/>
                      <a:pt x="17" y="6"/>
                      <a:pt x="51" y="1"/>
                    </a:cubicBezTo>
                    <a:cubicBezTo>
                      <a:pt x="51" y="1"/>
                      <a:pt x="51" y="1"/>
                      <a:pt x="51" y="1"/>
                    </a:cubicBezTo>
                    <a:cubicBezTo>
                      <a:pt x="59" y="0"/>
                      <a:pt x="66" y="0"/>
                      <a:pt x="72" y="0"/>
                    </a:cubicBezTo>
                    <a:cubicBezTo>
                      <a:pt x="72" y="0"/>
                      <a:pt x="72" y="0"/>
                      <a:pt x="72" y="0"/>
                    </a:cubicBezTo>
                    <a:cubicBezTo>
                      <a:pt x="92" y="0"/>
                      <a:pt x="102" y="5"/>
                      <a:pt x="106" y="10"/>
                    </a:cubicBezTo>
                    <a:cubicBezTo>
                      <a:pt x="106" y="10"/>
                      <a:pt x="106" y="10"/>
                      <a:pt x="106" y="10"/>
                    </a:cubicBezTo>
                    <a:cubicBezTo>
                      <a:pt x="111" y="15"/>
                      <a:pt x="116" y="24"/>
                      <a:pt x="122" y="39"/>
                    </a:cubicBezTo>
                    <a:cubicBezTo>
                      <a:pt x="122" y="39"/>
                      <a:pt x="122" y="39"/>
                      <a:pt x="122" y="39"/>
                    </a:cubicBezTo>
                    <a:cubicBezTo>
                      <a:pt x="128" y="53"/>
                      <a:pt x="131" y="67"/>
                      <a:pt x="131" y="67"/>
                    </a:cubicBezTo>
                    <a:cubicBezTo>
                      <a:pt x="131" y="67"/>
                      <a:pt x="131" y="67"/>
                      <a:pt x="131" y="67"/>
                    </a:cubicBezTo>
                    <a:cubicBezTo>
                      <a:pt x="132" y="69"/>
                      <a:pt x="132" y="69"/>
                      <a:pt x="132" y="69"/>
                    </a:cubicBezTo>
                    <a:cubicBezTo>
                      <a:pt x="124" y="71"/>
                      <a:pt x="124" y="71"/>
                      <a:pt x="124" y="71"/>
                    </a:cubicBezTo>
                    <a:cubicBezTo>
                      <a:pt x="124" y="69"/>
                      <a:pt x="124" y="69"/>
                      <a:pt x="124" y="69"/>
                    </a:cubicBezTo>
                    <a:cubicBezTo>
                      <a:pt x="123" y="69"/>
                      <a:pt x="124"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8"/>
                      <a:pt x="123" y="68"/>
                    </a:cubicBezTo>
                    <a:cubicBezTo>
                      <a:pt x="123" y="68"/>
                      <a:pt x="123" y="68"/>
                      <a:pt x="123" y="68"/>
                    </a:cubicBezTo>
                    <a:cubicBezTo>
                      <a:pt x="123" y="68"/>
                      <a:pt x="123" y="67"/>
                      <a:pt x="123" y="67"/>
                    </a:cubicBezTo>
                    <a:cubicBezTo>
                      <a:pt x="123" y="67"/>
                      <a:pt x="123" y="67"/>
                      <a:pt x="123" y="67"/>
                    </a:cubicBezTo>
                    <a:cubicBezTo>
                      <a:pt x="122" y="65"/>
                      <a:pt x="122" y="63"/>
                      <a:pt x="121" y="60"/>
                    </a:cubicBezTo>
                    <a:cubicBezTo>
                      <a:pt x="121" y="60"/>
                      <a:pt x="121" y="60"/>
                      <a:pt x="121" y="60"/>
                    </a:cubicBezTo>
                    <a:cubicBezTo>
                      <a:pt x="119" y="55"/>
                      <a:pt x="117" y="49"/>
                      <a:pt x="114" y="42"/>
                    </a:cubicBezTo>
                    <a:cubicBezTo>
                      <a:pt x="114" y="42"/>
                      <a:pt x="114" y="42"/>
                      <a:pt x="114" y="42"/>
                    </a:cubicBezTo>
                    <a:cubicBezTo>
                      <a:pt x="109" y="28"/>
                      <a:pt x="103" y="18"/>
                      <a:pt x="100" y="15"/>
                    </a:cubicBezTo>
                    <a:cubicBezTo>
                      <a:pt x="100" y="15"/>
                      <a:pt x="100" y="15"/>
                      <a:pt x="100" y="15"/>
                    </a:cubicBezTo>
                    <a:cubicBezTo>
                      <a:pt x="99" y="13"/>
                      <a:pt x="91" y="8"/>
                      <a:pt x="72" y="8"/>
                    </a:cubicBezTo>
                    <a:cubicBezTo>
                      <a:pt x="72" y="8"/>
                      <a:pt x="72" y="8"/>
                      <a:pt x="72" y="8"/>
                    </a:cubicBezTo>
                    <a:cubicBezTo>
                      <a:pt x="72" y="8"/>
                      <a:pt x="72" y="8"/>
                      <a:pt x="72" y="8"/>
                    </a:cubicBezTo>
                    <a:cubicBezTo>
                      <a:pt x="72" y="8"/>
                      <a:pt x="72" y="8"/>
                      <a:pt x="72" y="8"/>
                    </a:cubicBezTo>
                    <a:cubicBezTo>
                      <a:pt x="66" y="8"/>
                      <a:pt x="60" y="8"/>
                      <a:pt x="52" y="9"/>
                    </a:cubicBezTo>
                    <a:cubicBezTo>
                      <a:pt x="52" y="9"/>
                      <a:pt x="52" y="9"/>
                      <a:pt x="52" y="9"/>
                    </a:cubicBezTo>
                    <a:cubicBezTo>
                      <a:pt x="22" y="14"/>
                      <a:pt x="13" y="34"/>
                      <a:pt x="9" y="40"/>
                    </a:cubicBezTo>
                    <a:cubicBezTo>
                      <a:pt x="9" y="40"/>
                      <a:pt x="9" y="40"/>
                      <a:pt x="9" y="40"/>
                    </a:cubicBezTo>
                    <a:cubicBezTo>
                      <a:pt x="9" y="40"/>
                      <a:pt x="9" y="40"/>
                      <a:pt x="8" y="41"/>
                    </a:cubicBezTo>
                    <a:cubicBezTo>
                      <a:pt x="8" y="41"/>
                      <a:pt x="8" y="41"/>
                      <a:pt x="8" y="41"/>
                    </a:cubicBezTo>
                    <a:cubicBezTo>
                      <a:pt x="8" y="41"/>
                      <a:pt x="8" y="42"/>
                      <a:pt x="8" y="43"/>
                    </a:cubicBezTo>
                    <a:cubicBezTo>
                      <a:pt x="8" y="43"/>
                      <a:pt x="8" y="43"/>
                      <a:pt x="8" y="43"/>
                    </a:cubicBezTo>
                    <a:cubicBezTo>
                      <a:pt x="8" y="45"/>
                      <a:pt x="8" y="48"/>
                      <a:pt x="8" y="51"/>
                    </a:cubicBezTo>
                    <a:cubicBezTo>
                      <a:pt x="8" y="51"/>
                      <a:pt x="8" y="51"/>
                      <a:pt x="8" y="51"/>
                    </a:cubicBezTo>
                    <a:cubicBezTo>
                      <a:pt x="8" y="65"/>
                      <a:pt x="9" y="83"/>
                      <a:pt x="9" y="86"/>
                    </a:cubicBezTo>
                    <a:cubicBezTo>
                      <a:pt x="9" y="86"/>
                      <a:pt x="9" y="86"/>
                      <a:pt x="9" y="86"/>
                    </a:cubicBezTo>
                    <a:cubicBezTo>
                      <a:pt x="9" y="86"/>
                      <a:pt x="9" y="86"/>
                      <a:pt x="9" y="86"/>
                    </a:cubicBezTo>
                    <a:cubicBezTo>
                      <a:pt x="9" y="86"/>
                      <a:pt x="9" y="86"/>
                      <a:pt x="9" y="86"/>
                    </a:cubicBezTo>
                    <a:cubicBezTo>
                      <a:pt x="9" y="86"/>
                      <a:pt x="9" y="86"/>
                      <a:pt x="9" y="86"/>
                    </a:cubicBezTo>
                    <a:cubicBezTo>
                      <a:pt x="12" y="88"/>
                      <a:pt x="12" y="88"/>
                      <a:pt x="12" y="88"/>
                    </a:cubicBezTo>
                    <a:cubicBezTo>
                      <a:pt x="9" y="88"/>
                      <a:pt x="9" y="88"/>
                      <a:pt x="9" y="88"/>
                    </a:cubicBezTo>
                    <a:cubicBezTo>
                      <a:pt x="8" y="90"/>
                      <a:pt x="8" y="90"/>
                      <a:pt x="8" y="90"/>
                    </a:cubicBezTo>
                    <a:cubicBezTo>
                      <a:pt x="5" y="88"/>
                      <a:pt x="5" y="88"/>
                      <a:pt x="5" y="88"/>
                    </a:cubicBezTo>
                    <a:close/>
                    <a:moveTo>
                      <a:pt x="5" y="80"/>
                    </a:moveTo>
                    <a:cubicBezTo>
                      <a:pt x="5" y="73"/>
                      <a:pt x="4" y="61"/>
                      <a:pt x="4" y="51"/>
                    </a:cubicBezTo>
                    <a:cubicBezTo>
                      <a:pt x="4" y="51"/>
                      <a:pt x="4" y="51"/>
                      <a:pt x="4" y="51"/>
                    </a:cubicBezTo>
                    <a:cubicBezTo>
                      <a:pt x="4" y="52"/>
                      <a:pt x="4" y="52"/>
                      <a:pt x="4" y="52"/>
                    </a:cubicBezTo>
                    <a:cubicBezTo>
                      <a:pt x="4" y="52"/>
                      <a:pt x="4" y="52"/>
                      <a:pt x="4" y="52"/>
                    </a:cubicBezTo>
                    <a:cubicBezTo>
                      <a:pt x="4" y="61"/>
                      <a:pt x="5" y="73"/>
                      <a:pt x="5" y="80"/>
                    </a:cubicBezTo>
                    <a:close/>
                    <a:moveTo>
                      <a:pt x="118" y="40"/>
                    </a:moveTo>
                    <a:cubicBezTo>
                      <a:pt x="121" y="49"/>
                      <a:pt x="124" y="57"/>
                      <a:pt x="126" y="62"/>
                    </a:cubicBezTo>
                    <a:cubicBezTo>
                      <a:pt x="126" y="62"/>
                      <a:pt x="126" y="62"/>
                      <a:pt x="126" y="62"/>
                    </a:cubicBezTo>
                    <a:cubicBezTo>
                      <a:pt x="125" y="61"/>
                      <a:pt x="125" y="60"/>
                      <a:pt x="125" y="59"/>
                    </a:cubicBezTo>
                    <a:cubicBezTo>
                      <a:pt x="125" y="59"/>
                      <a:pt x="125" y="59"/>
                      <a:pt x="125" y="59"/>
                    </a:cubicBezTo>
                    <a:cubicBezTo>
                      <a:pt x="123" y="54"/>
                      <a:pt x="121" y="47"/>
                      <a:pt x="118" y="40"/>
                    </a:cubicBezTo>
                    <a:cubicBezTo>
                      <a:pt x="118" y="40"/>
                      <a:pt x="118" y="40"/>
                      <a:pt x="118" y="40"/>
                    </a:cubicBezTo>
                    <a:cubicBezTo>
                      <a:pt x="115" y="32"/>
                      <a:pt x="111" y="25"/>
                      <a:pt x="109" y="20"/>
                    </a:cubicBezTo>
                    <a:cubicBezTo>
                      <a:pt x="109" y="20"/>
                      <a:pt x="109" y="20"/>
                      <a:pt x="109" y="20"/>
                    </a:cubicBezTo>
                    <a:cubicBezTo>
                      <a:pt x="111" y="25"/>
                      <a:pt x="115" y="32"/>
                      <a:pt x="118" y="40"/>
                    </a:cubicBezTo>
                    <a:close/>
                    <a:moveTo>
                      <a:pt x="4" y="41"/>
                    </a:moveTo>
                    <a:cubicBezTo>
                      <a:pt x="5" y="40"/>
                      <a:pt x="5" y="39"/>
                      <a:pt x="5" y="38"/>
                    </a:cubicBezTo>
                    <a:cubicBezTo>
                      <a:pt x="5" y="38"/>
                      <a:pt x="5" y="38"/>
                      <a:pt x="5" y="38"/>
                    </a:cubicBezTo>
                    <a:cubicBezTo>
                      <a:pt x="5" y="38"/>
                      <a:pt x="5" y="38"/>
                      <a:pt x="5" y="38"/>
                    </a:cubicBezTo>
                    <a:cubicBezTo>
                      <a:pt x="5" y="38"/>
                      <a:pt x="5" y="38"/>
                      <a:pt x="5" y="38"/>
                    </a:cubicBezTo>
                    <a:cubicBezTo>
                      <a:pt x="5" y="39"/>
                      <a:pt x="5" y="40"/>
                      <a:pt x="4" y="41"/>
                    </a:cubicBezTo>
                    <a:close/>
                    <a:moveTo>
                      <a:pt x="8" y="40"/>
                    </a:moveTo>
                    <a:cubicBezTo>
                      <a:pt x="8" y="40"/>
                      <a:pt x="8" y="40"/>
                      <a:pt x="8" y="40"/>
                    </a:cubicBezTo>
                    <a:cubicBezTo>
                      <a:pt x="8" y="40"/>
                      <a:pt x="8" y="40"/>
                      <a:pt x="8" y="40"/>
                    </a:cubicBezTo>
                    <a:cubicBezTo>
                      <a:pt x="8" y="40"/>
                      <a:pt x="8" y="40"/>
                      <a:pt x="8" y="40"/>
                    </a:cubicBezTo>
                    <a:cubicBezTo>
                      <a:pt x="8" y="40"/>
                      <a:pt x="8" y="40"/>
                      <a:pt x="8" y="40"/>
                    </a:cubicBezTo>
                    <a:close/>
                    <a:moveTo>
                      <a:pt x="5" y="38"/>
                    </a:move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6" y="38"/>
                      <a:pt x="6" y="38"/>
                    </a:cubicBezTo>
                    <a:cubicBezTo>
                      <a:pt x="6" y="38"/>
                      <a:pt x="6" y="38"/>
                      <a:pt x="6" y="38"/>
                    </a:cubicBezTo>
                    <a:cubicBezTo>
                      <a:pt x="6" y="38"/>
                      <a:pt x="5" y="38"/>
                      <a:pt x="5" y="38"/>
                    </a:cubicBezTo>
                    <a:close/>
                    <a:moveTo>
                      <a:pt x="52" y="5"/>
                    </a:moveTo>
                    <a:cubicBezTo>
                      <a:pt x="27" y="9"/>
                      <a:pt x="15" y="24"/>
                      <a:pt x="9" y="32"/>
                    </a:cubicBezTo>
                    <a:cubicBezTo>
                      <a:pt x="9" y="32"/>
                      <a:pt x="9" y="32"/>
                      <a:pt x="9" y="32"/>
                    </a:cubicBezTo>
                    <a:cubicBezTo>
                      <a:pt x="15" y="24"/>
                      <a:pt x="27" y="9"/>
                      <a:pt x="52" y="5"/>
                    </a:cubicBezTo>
                    <a:cubicBezTo>
                      <a:pt x="52" y="5"/>
                      <a:pt x="52" y="5"/>
                      <a:pt x="52" y="5"/>
                    </a:cubicBezTo>
                    <a:cubicBezTo>
                      <a:pt x="59" y="4"/>
                      <a:pt x="66" y="4"/>
                      <a:pt x="71" y="4"/>
                    </a:cubicBezTo>
                    <a:cubicBezTo>
                      <a:pt x="71" y="4"/>
                      <a:pt x="71" y="4"/>
                      <a:pt x="71" y="4"/>
                    </a:cubicBezTo>
                    <a:cubicBezTo>
                      <a:pt x="72" y="4"/>
                      <a:pt x="72" y="4"/>
                      <a:pt x="72" y="4"/>
                    </a:cubicBezTo>
                    <a:cubicBezTo>
                      <a:pt x="72" y="4"/>
                      <a:pt x="72" y="4"/>
                      <a:pt x="72" y="4"/>
                    </a:cubicBezTo>
                    <a:cubicBezTo>
                      <a:pt x="66" y="4"/>
                      <a:pt x="59" y="4"/>
                      <a:pt x="5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793"/>
              <p:cNvSpPr/>
              <p:nvPr/>
            </p:nvSpPr>
            <p:spPr bwMode="auto">
              <a:xfrm>
                <a:off x="7052245" y="2949149"/>
                <a:ext cx="20120" cy="85513"/>
              </a:xfrm>
              <a:custGeom>
                <a:avLst/>
                <a:gdLst>
                  <a:gd name="T0" fmla="*/ 0 w 4"/>
                  <a:gd name="T1" fmla="*/ 17 h 17"/>
                  <a:gd name="T2" fmla="*/ 0 w 4"/>
                  <a:gd name="T3" fmla="*/ 0 h 17"/>
                  <a:gd name="T4" fmla="*/ 4 w 4"/>
                  <a:gd name="T5" fmla="*/ 0 h 17"/>
                  <a:gd name="T6" fmla="*/ 4 w 4"/>
                  <a:gd name="T7" fmla="*/ 17 h 17"/>
                  <a:gd name="T8" fmla="*/ 0 w 4"/>
                  <a:gd name="T9" fmla="*/ 17 h 17"/>
                  <a:gd name="T10" fmla="*/ 0 w 4"/>
                  <a:gd name="T11" fmla="*/ 17 h 17"/>
                </a:gdLst>
                <a:ahLst/>
                <a:cxnLst>
                  <a:cxn ang="0">
                    <a:pos x="T0" y="T1"/>
                  </a:cxn>
                  <a:cxn ang="0">
                    <a:pos x="T2" y="T3"/>
                  </a:cxn>
                  <a:cxn ang="0">
                    <a:pos x="T4" y="T5"/>
                  </a:cxn>
                  <a:cxn ang="0">
                    <a:pos x="T6" y="T7"/>
                  </a:cxn>
                  <a:cxn ang="0">
                    <a:pos x="T8" y="T9"/>
                  </a:cxn>
                  <a:cxn ang="0">
                    <a:pos x="T10" y="T11"/>
                  </a:cxn>
                </a:cxnLst>
                <a:rect l="0" t="0" r="r" b="b"/>
                <a:pathLst>
                  <a:path w="4" h="17">
                    <a:moveTo>
                      <a:pt x="0" y="17"/>
                    </a:moveTo>
                    <a:lnTo>
                      <a:pt x="0" y="0"/>
                    </a:lnTo>
                    <a:lnTo>
                      <a:pt x="4" y="0"/>
                    </a:lnTo>
                    <a:lnTo>
                      <a:pt x="4"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794"/>
              <p:cNvSpPr>
                <a:spLocks noEditPoints="1"/>
              </p:cNvSpPr>
              <p:nvPr/>
            </p:nvSpPr>
            <p:spPr bwMode="auto">
              <a:xfrm>
                <a:off x="7042185" y="2939089"/>
                <a:ext cx="45272" cy="105633"/>
              </a:xfrm>
              <a:custGeom>
                <a:avLst/>
                <a:gdLst>
                  <a:gd name="T0" fmla="*/ 6 w 9"/>
                  <a:gd name="T1" fmla="*/ 21 h 21"/>
                  <a:gd name="T2" fmla="*/ 2 w 9"/>
                  <a:gd name="T3" fmla="*/ 21 h 21"/>
                  <a:gd name="T4" fmla="*/ 2 w 9"/>
                  <a:gd name="T5" fmla="*/ 19 h 21"/>
                  <a:gd name="T6" fmla="*/ 4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6 w 9"/>
                  <a:gd name="T21" fmla="*/ 21 h 21"/>
                  <a:gd name="T22" fmla="*/ 6 w 9"/>
                  <a:gd name="T23" fmla="*/ 21 h 21"/>
                  <a:gd name="T24" fmla="*/ 4 w 9"/>
                  <a:gd name="T25" fmla="*/ 16 h 21"/>
                  <a:gd name="T26" fmla="*/ 4 w 9"/>
                  <a:gd name="T27" fmla="*/ 4 h 21"/>
                  <a:gd name="T28" fmla="*/ 4 w 9"/>
                  <a:gd name="T29" fmla="*/ 16 h 21"/>
                  <a:gd name="T30" fmla="*/ 4 w 9"/>
                  <a:gd name="T3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1">
                    <a:moveTo>
                      <a:pt x="6" y="21"/>
                    </a:moveTo>
                    <a:lnTo>
                      <a:pt x="2" y="21"/>
                    </a:lnTo>
                    <a:lnTo>
                      <a:pt x="2" y="19"/>
                    </a:lnTo>
                    <a:lnTo>
                      <a:pt x="4" y="19"/>
                    </a:lnTo>
                    <a:lnTo>
                      <a:pt x="2" y="19"/>
                    </a:lnTo>
                    <a:lnTo>
                      <a:pt x="2" y="21"/>
                    </a:lnTo>
                    <a:lnTo>
                      <a:pt x="0" y="21"/>
                    </a:lnTo>
                    <a:lnTo>
                      <a:pt x="0" y="0"/>
                    </a:lnTo>
                    <a:lnTo>
                      <a:pt x="9" y="0"/>
                    </a:lnTo>
                    <a:lnTo>
                      <a:pt x="9" y="21"/>
                    </a:lnTo>
                    <a:lnTo>
                      <a:pt x="6" y="21"/>
                    </a:lnTo>
                    <a:lnTo>
                      <a:pt x="6" y="21"/>
                    </a:lnTo>
                    <a:close/>
                    <a:moveTo>
                      <a:pt x="4" y="16"/>
                    </a:moveTo>
                    <a:lnTo>
                      <a:pt x="4" y="4"/>
                    </a:lnTo>
                    <a:lnTo>
                      <a:pt x="4" y="16"/>
                    </a:lnTo>
                    <a:lnTo>
                      <a:pt x="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795"/>
              <p:cNvSpPr/>
              <p:nvPr/>
            </p:nvSpPr>
            <p:spPr bwMode="auto">
              <a:xfrm>
                <a:off x="6941584" y="3009510"/>
                <a:ext cx="196174" cy="80481"/>
              </a:xfrm>
              <a:custGeom>
                <a:avLst/>
                <a:gdLst>
                  <a:gd name="T0" fmla="*/ 25 w 35"/>
                  <a:gd name="T1" fmla="*/ 13 h 14"/>
                  <a:gd name="T2" fmla="*/ 20 w 35"/>
                  <a:gd name="T3" fmla="*/ 9 h 14"/>
                  <a:gd name="T4" fmla="*/ 20 w 35"/>
                  <a:gd name="T5" fmla="*/ 9 h 14"/>
                  <a:gd name="T6" fmla="*/ 19 w 35"/>
                  <a:gd name="T7" fmla="*/ 7 h 14"/>
                  <a:gd name="T8" fmla="*/ 19 w 35"/>
                  <a:gd name="T9" fmla="*/ 7 h 14"/>
                  <a:gd name="T10" fmla="*/ 7 w 35"/>
                  <a:gd name="T11" fmla="*/ 14 h 14"/>
                  <a:gd name="T12" fmla="*/ 7 w 35"/>
                  <a:gd name="T13" fmla="*/ 14 h 14"/>
                  <a:gd name="T14" fmla="*/ 6 w 35"/>
                  <a:gd name="T15" fmla="*/ 14 h 14"/>
                  <a:gd name="T16" fmla="*/ 6 w 35"/>
                  <a:gd name="T17" fmla="*/ 14 h 14"/>
                  <a:gd name="T18" fmla="*/ 1 w 35"/>
                  <a:gd name="T19" fmla="*/ 4 h 14"/>
                  <a:gd name="T20" fmla="*/ 1 w 35"/>
                  <a:gd name="T21" fmla="*/ 4 h 14"/>
                  <a:gd name="T22" fmla="*/ 1 w 35"/>
                  <a:gd name="T23" fmla="*/ 3 h 14"/>
                  <a:gd name="T24" fmla="*/ 1 w 35"/>
                  <a:gd name="T25" fmla="*/ 3 h 14"/>
                  <a:gd name="T26" fmla="*/ 5 w 35"/>
                  <a:gd name="T27" fmla="*/ 4 h 14"/>
                  <a:gd name="T28" fmla="*/ 5 w 35"/>
                  <a:gd name="T29" fmla="*/ 4 h 14"/>
                  <a:gd name="T30" fmla="*/ 5 w 35"/>
                  <a:gd name="T31" fmla="*/ 4 h 14"/>
                  <a:gd name="T32" fmla="*/ 5 w 35"/>
                  <a:gd name="T33" fmla="*/ 7 h 14"/>
                  <a:gd name="T34" fmla="*/ 5 w 35"/>
                  <a:gd name="T35" fmla="*/ 7 h 14"/>
                  <a:gd name="T36" fmla="*/ 7 w 35"/>
                  <a:gd name="T37" fmla="*/ 10 h 14"/>
                  <a:gd name="T38" fmla="*/ 7 w 35"/>
                  <a:gd name="T39" fmla="*/ 10 h 14"/>
                  <a:gd name="T40" fmla="*/ 7 w 35"/>
                  <a:gd name="T41" fmla="*/ 10 h 14"/>
                  <a:gd name="T42" fmla="*/ 7 w 35"/>
                  <a:gd name="T43" fmla="*/ 10 h 14"/>
                  <a:gd name="T44" fmla="*/ 13 w 35"/>
                  <a:gd name="T45" fmla="*/ 6 h 14"/>
                  <a:gd name="T46" fmla="*/ 13 w 35"/>
                  <a:gd name="T47" fmla="*/ 6 h 14"/>
                  <a:gd name="T48" fmla="*/ 18 w 35"/>
                  <a:gd name="T49" fmla="*/ 2 h 14"/>
                  <a:gd name="T50" fmla="*/ 18 w 35"/>
                  <a:gd name="T51" fmla="*/ 2 h 14"/>
                  <a:gd name="T52" fmla="*/ 20 w 35"/>
                  <a:gd name="T53" fmla="*/ 0 h 14"/>
                  <a:gd name="T54" fmla="*/ 21 w 35"/>
                  <a:gd name="T55" fmla="*/ 3 h 14"/>
                  <a:gd name="T56" fmla="*/ 23 w 35"/>
                  <a:gd name="T57" fmla="*/ 6 h 14"/>
                  <a:gd name="T58" fmla="*/ 23 w 35"/>
                  <a:gd name="T59" fmla="*/ 6 h 14"/>
                  <a:gd name="T60" fmla="*/ 26 w 35"/>
                  <a:gd name="T61" fmla="*/ 10 h 14"/>
                  <a:gd name="T62" fmla="*/ 26 w 35"/>
                  <a:gd name="T63" fmla="*/ 10 h 14"/>
                  <a:gd name="T64" fmla="*/ 26 w 35"/>
                  <a:gd name="T65" fmla="*/ 10 h 14"/>
                  <a:gd name="T66" fmla="*/ 26 w 35"/>
                  <a:gd name="T67" fmla="*/ 10 h 14"/>
                  <a:gd name="T68" fmla="*/ 26 w 35"/>
                  <a:gd name="T69" fmla="*/ 10 h 14"/>
                  <a:gd name="T70" fmla="*/ 26 w 35"/>
                  <a:gd name="T71" fmla="*/ 10 h 14"/>
                  <a:gd name="T72" fmla="*/ 27 w 35"/>
                  <a:gd name="T73" fmla="*/ 9 h 14"/>
                  <a:gd name="T74" fmla="*/ 27 w 35"/>
                  <a:gd name="T75" fmla="*/ 9 h 14"/>
                  <a:gd name="T76" fmla="*/ 29 w 35"/>
                  <a:gd name="T77" fmla="*/ 5 h 14"/>
                  <a:gd name="T78" fmla="*/ 29 w 35"/>
                  <a:gd name="T79" fmla="*/ 5 h 14"/>
                  <a:gd name="T80" fmla="*/ 31 w 35"/>
                  <a:gd name="T81" fmla="*/ 0 h 14"/>
                  <a:gd name="T82" fmla="*/ 31 w 35"/>
                  <a:gd name="T83" fmla="*/ 0 h 14"/>
                  <a:gd name="T84" fmla="*/ 35 w 35"/>
                  <a:gd name="T85" fmla="*/ 2 h 14"/>
                  <a:gd name="T86" fmla="*/ 32 w 35"/>
                  <a:gd name="T87" fmla="*/ 7 h 14"/>
                  <a:gd name="T88" fmla="*/ 32 w 35"/>
                  <a:gd name="T89" fmla="*/ 7 h 14"/>
                  <a:gd name="T90" fmla="*/ 27 w 35"/>
                  <a:gd name="T91" fmla="*/ 13 h 14"/>
                  <a:gd name="T92" fmla="*/ 27 w 35"/>
                  <a:gd name="T93" fmla="*/ 13 h 14"/>
                  <a:gd name="T94" fmla="*/ 27 w 35"/>
                  <a:gd name="T95" fmla="*/ 14 h 14"/>
                  <a:gd name="T96" fmla="*/ 27 w 35"/>
                  <a:gd name="T97" fmla="*/ 14 h 14"/>
                  <a:gd name="T98" fmla="*/ 26 w 35"/>
                  <a:gd name="T99" fmla="*/ 14 h 14"/>
                  <a:gd name="T100" fmla="*/ 26 w 35"/>
                  <a:gd name="T101" fmla="*/ 14 h 14"/>
                  <a:gd name="T102" fmla="*/ 26 w 35"/>
                  <a:gd name="T103" fmla="*/ 14 h 14"/>
                  <a:gd name="T104" fmla="*/ 26 w 35"/>
                  <a:gd name="T105" fmla="*/ 14 h 14"/>
                  <a:gd name="T106" fmla="*/ 25 w 35"/>
                  <a:gd name="T107" fmla="*/ 14 h 14"/>
                  <a:gd name="T108" fmla="*/ 25 w 35"/>
                  <a:gd name="T10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14">
                    <a:moveTo>
                      <a:pt x="25" y="13"/>
                    </a:moveTo>
                    <a:cubicBezTo>
                      <a:pt x="23" y="13"/>
                      <a:pt x="21" y="11"/>
                      <a:pt x="20" y="9"/>
                    </a:cubicBezTo>
                    <a:cubicBezTo>
                      <a:pt x="20" y="9"/>
                      <a:pt x="20" y="9"/>
                      <a:pt x="20" y="9"/>
                    </a:cubicBezTo>
                    <a:cubicBezTo>
                      <a:pt x="19" y="8"/>
                      <a:pt x="19" y="7"/>
                      <a:pt x="19" y="7"/>
                    </a:cubicBezTo>
                    <a:cubicBezTo>
                      <a:pt x="19" y="7"/>
                      <a:pt x="19" y="7"/>
                      <a:pt x="19" y="7"/>
                    </a:cubicBezTo>
                    <a:cubicBezTo>
                      <a:pt x="16" y="9"/>
                      <a:pt x="12" y="13"/>
                      <a:pt x="7" y="14"/>
                    </a:cubicBezTo>
                    <a:cubicBezTo>
                      <a:pt x="7" y="14"/>
                      <a:pt x="7" y="14"/>
                      <a:pt x="7" y="14"/>
                    </a:cubicBezTo>
                    <a:cubicBezTo>
                      <a:pt x="7" y="14"/>
                      <a:pt x="7" y="14"/>
                      <a:pt x="6" y="14"/>
                    </a:cubicBezTo>
                    <a:cubicBezTo>
                      <a:pt x="6" y="14"/>
                      <a:pt x="6" y="14"/>
                      <a:pt x="6" y="14"/>
                    </a:cubicBezTo>
                    <a:cubicBezTo>
                      <a:pt x="0" y="12"/>
                      <a:pt x="1" y="5"/>
                      <a:pt x="1" y="4"/>
                    </a:cubicBezTo>
                    <a:cubicBezTo>
                      <a:pt x="1" y="4"/>
                      <a:pt x="1" y="4"/>
                      <a:pt x="1" y="4"/>
                    </a:cubicBezTo>
                    <a:cubicBezTo>
                      <a:pt x="1" y="4"/>
                      <a:pt x="1" y="3"/>
                      <a:pt x="1" y="3"/>
                    </a:cubicBezTo>
                    <a:cubicBezTo>
                      <a:pt x="1" y="3"/>
                      <a:pt x="1" y="3"/>
                      <a:pt x="1" y="3"/>
                    </a:cubicBezTo>
                    <a:cubicBezTo>
                      <a:pt x="5" y="4"/>
                      <a:pt x="5" y="4"/>
                      <a:pt x="5" y="4"/>
                    </a:cubicBezTo>
                    <a:cubicBezTo>
                      <a:pt x="5" y="4"/>
                      <a:pt x="5" y="4"/>
                      <a:pt x="5" y="4"/>
                    </a:cubicBezTo>
                    <a:cubicBezTo>
                      <a:pt x="5" y="4"/>
                      <a:pt x="5" y="4"/>
                      <a:pt x="5" y="4"/>
                    </a:cubicBezTo>
                    <a:cubicBezTo>
                      <a:pt x="5" y="5"/>
                      <a:pt x="5" y="6"/>
                      <a:pt x="5" y="7"/>
                    </a:cubicBezTo>
                    <a:cubicBezTo>
                      <a:pt x="5" y="7"/>
                      <a:pt x="5" y="7"/>
                      <a:pt x="5" y="7"/>
                    </a:cubicBezTo>
                    <a:cubicBezTo>
                      <a:pt x="6" y="9"/>
                      <a:pt x="6" y="9"/>
                      <a:pt x="7" y="10"/>
                    </a:cubicBezTo>
                    <a:cubicBezTo>
                      <a:pt x="7" y="10"/>
                      <a:pt x="7" y="10"/>
                      <a:pt x="7" y="10"/>
                    </a:cubicBezTo>
                    <a:cubicBezTo>
                      <a:pt x="7" y="10"/>
                      <a:pt x="7" y="10"/>
                      <a:pt x="7" y="10"/>
                    </a:cubicBezTo>
                    <a:cubicBezTo>
                      <a:pt x="7" y="10"/>
                      <a:pt x="7" y="10"/>
                      <a:pt x="7" y="10"/>
                    </a:cubicBezTo>
                    <a:cubicBezTo>
                      <a:pt x="8" y="10"/>
                      <a:pt x="11" y="8"/>
                      <a:pt x="13" y="6"/>
                    </a:cubicBezTo>
                    <a:cubicBezTo>
                      <a:pt x="13" y="6"/>
                      <a:pt x="13" y="6"/>
                      <a:pt x="13" y="6"/>
                    </a:cubicBezTo>
                    <a:cubicBezTo>
                      <a:pt x="16" y="4"/>
                      <a:pt x="18" y="2"/>
                      <a:pt x="18" y="2"/>
                    </a:cubicBezTo>
                    <a:cubicBezTo>
                      <a:pt x="18" y="2"/>
                      <a:pt x="18" y="2"/>
                      <a:pt x="18" y="2"/>
                    </a:cubicBezTo>
                    <a:cubicBezTo>
                      <a:pt x="20" y="0"/>
                      <a:pt x="20" y="0"/>
                      <a:pt x="20" y="0"/>
                    </a:cubicBezTo>
                    <a:cubicBezTo>
                      <a:pt x="21" y="3"/>
                      <a:pt x="21" y="3"/>
                      <a:pt x="21" y="3"/>
                    </a:cubicBezTo>
                    <a:cubicBezTo>
                      <a:pt x="21" y="3"/>
                      <a:pt x="22" y="4"/>
                      <a:pt x="23" y="6"/>
                    </a:cubicBezTo>
                    <a:cubicBezTo>
                      <a:pt x="23" y="6"/>
                      <a:pt x="23" y="6"/>
                      <a:pt x="23" y="6"/>
                    </a:cubicBezTo>
                    <a:cubicBezTo>
                      <a:pt x="24" y="7"/>
                      <a:pt x="25" y="9"/>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9"/>
                      <a:pt x="27" y="9"/>
                      <a:pt x="27" y="9"/>
                    </a:cubicBezTo>
                    <a:cubicBezTo>
                      <a:pt x="27" y="9"/>
                      <a:pt x="27" y="9"/>
                      <a:pt x="27" y="9"/>
                    </a:cubicBezTo>
                    <a:cubicBezTo>
                      <a:pt x="28" y="8"/>
                      <a:pt x="28" y="7"/>
                      <a:pt x="29" y="5"/>
                    </a:cubicBezTo>
                    <a:cubicBezTo>
                      <a:pt x="29" y="5"/>
                      <a:pt x="29" y="5"/>
                      <a:pt x="29" y="5"/>
                    </a:cubicBezTo>
                    <a:cubicBezTo>
                      <a:pt x="30" y="3"/>
                      <a:pt x="31" y="0"/>
                      <a:pt x="31" y="0"/>
                    </a:cubicBezTo>
                    <a:cubicBezTo>
                      <a:pt x="31" y="0"/>
                      <a:pt x="31" y="0"/>
                      <a:pt x="31" y="0"/>
                    </a:cubicBezTo>
                    <a:cubicBezTo>
                      <a:pt x="35" y="2"/>
                      <a:pt x="35" y="2"/>
                      <a:pt x="35" y="2"/>
                    </a:cubicBezTo>
                    <a:cubicBezTo>
                      <a:pt x="35" y="2"/>
                      <a:pt x="34" y="5"/>
                      <a:pt x="32" y="7"/>
                    </a:cubicBezTo>
                    <a:cubicBezTo>
                      <a:pt x="32" y="7"/>
                      <a:pt x="32" y="7"/>
                      <a:pt x="32" y="7"/>
                    </a:cubicBezTo>
                    <a:cubicBezTo>
                      <a:pt x="31" y="10"/>
                      <a:pt x="30" y="13"/>
                      <a:pt x="27" y="13"/>
                    </a:cubicBezTo>
                    <a:cubicBezTo>
                      <a:pt x="27" y="13"/>
                      <a:pt x="27" y="13"/>
                      <a:pt x="27" y="13"/>
                    </a:cubicBezTo>
                    <a:cubicBezTo>
                      <a:pt x="27" y="13"/>
                      <a:pt x="27" y="14"/>
                      <a:pt x="27" y="14"/>
                    </a:cubicBezTo>
                    <a:cubicBezTo>
                      <a:pt x="27" y="14"/>
                      <a:pt x="27" y="14"/>
                      <a:pt x="27" y="14"/>
                    </a:cubicBezTo>
                    <a:cubicBezTo>
                      <a:pt x="26" y="14"/>
                      <a:pt x="26" y="14"/>
                      <a:pt x="26" y="14"/>
                    </a:cubicBezTo>
                    <a:cubicBezTo>
                      <a:pt x="26" y="14"/>
                      <a:pt x="26" y="14"/>
                      <a:pt x="26" y="14"/>
                    </a:cubicBezTo>
                    <a:cubicBezTo>
                      <a:pt x="26" y="14"/>
                      <a:pt x="26" y="14"/>
                      <a:pt x="26" y="14"/>
                    </a:cubicBezTo>
                    <a:cubicBezTo>
                      <a:pt x="26" y="14"/>
                      <a:pt x="26" y="14"/>
                      <a:pt x="26" y="14"/>
                    </a:cubicBezTo>
                    <a:cubicBezTo>
                      <a:pt x="25" y="14"/>
                      <a:pt x="25" y="14"/>
                      <a:pt x="25" y="14"/>
                    </a:cubicBezTo>
                    <a:cubicBezTo>
                      <a:pt x="25" y="13"/>
                      <a:pt x="25" y="13"/>
                      <a:pt x="2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796"/>
              <p:cNvSpPr>
                <a:spLocks noEditPoints="1"/>
              </p:cNvSpPr>
              <p:nvPr/>
            </p:nvSpPr>
            <p:spPr bwMode="auto">
              <a:xfrm>
                <a:off x="6931524" y="2994421"/>
                <a:ext cx="216294" cy="105633"/>
              </a:xfrm>
              <a:custGeom>
                <a:avLst/>
                <a:gdLst>
                  <a:gd name="T0" fmla="*/ 20 w 39"/>
                  <a:gd name="T1" fmla="*/ 13 h 19"/>
                  <a:gd name="T2" fmla="*/ 8 w 39"/>
                  <a:gd name="T3" fmla="*/ 18 h 19"/>
                  <a:gd name="T4" fmla="*/ 1 w 39"/>
                  <a:gd name="T5" fmla="*/ 7 h 19"/>
                  <a:gd name="T6" fmla="*/ 1 w 39"/>
                  <a:gd name="T7" fmla="*/ 4 h 19"/>
                  <a:gd name="T8" fmla="*/ 9 w 39"/>
                  <a:gd name="T9" fmla="*/ 7 h 19"/>
                  <a:gd name="T10" fmla="*/ 9 w 39"/>
                  <a:gd name="T11" fmla="*/ 7 h 19"/>
                  <a:gd name="T12" fmla="*/ 9 w 39"/>
                  <a:gd name="T13" fmla="*/ 10 h 19"/>
                  <a:gd name="T14" fmla="*/ 10 w 39"/>
                  <a:gd name="T15" fmla="*/ 10 h 19"/>
                  <a:gd name="T16" fmla="*/ 11 w 39"/>
                  <a:gd name="T17" fmla="*/ 10 h 19"/>
                  <a:gd name="T18" fmla="*/ 18 w 39"/>
                  <a:gd name="T19" fmla="*/ 4 h 19"/>
                  <a:gd name="T20" fmla="*/ 22 w 39"/>
                  <a:gd name="T21" fmla="*/ 0 h 19"/>
                  <a:gd name="T22" fmla="*/ 25 w 39"/>
                  <a:gd name="T23" fmla="*/ 5 h 19"/>
                  <a:gd name="T24" fmla="*/ 25 w 39"/>
                  <a:gd name="T25" fmla="*/ 5 h 19"/>
                  <a:gd name="T26" fmla="*/ 26 w 39"/>
                  <a:gd name="T27" fmla="*/ 8 h 19"/>
                  <a:gd name="T28" fmla="*/ 28 w 39"/>
                  <a:gd name="T29" fmla="*/ 10 h 19"/>
                  <a:gd name="T30" fmla="*/ 31 w 39"/>
                  <a:gd name="T31" fmla="*/ 3 h 19"/>
                  <a:gd name="T32" fmla="*/ 32 w 39"/>
                  <a:gd name="T33" fmla="*/ 2 h 19"/>
                  <a:gd name="T34" fmla="*/ 39 w 39"/>
                  <a:gd name="T35" fmla="*/ 6 h 19"/>
                  <a:gd name="T36" fmla="*/ 30 w 39"/>
                  <a:gd name="T37" fmla="*/ 18 h 19"/>
                  <a:gd name="T38" fmla="*/ 29 w 39"/>
                  <a:gd name="T39" fmla="*/ 18 h 19"/>
                  <a:gd name="T40" fmla="*/ 28 w 39"/>
                  <a:gd name="T41" fmla="*/ 19 h 19"/>
                  <a:gd name="T42" fmla="*/ 26 w 39"/>
                  <a:gd name="T43" fmla="*/ 18 h 19"/>
                  <a:gd name="T44" fmla="*/ 27 w 39"/>
                  <a:gd name="T45" fmla="*/ 16 h 19"/>
                  <a:gd name="T46" fmla="*/ 9 w 39"/>
                  <a:gd name="T47" fmla="*/ 15 h 19"/>
                  <a:gd name="T48" fmla="*/ 9 w 39"/>
                  <a:gd name="T49" fmla="*/ 15 h 19"/>
                  <a:gd name="T50" fmla="*/ 27 w 39"/>
                  <a:gd name="T51" fmla="*/ 14 h 19"/>
                  <a:gd name="T52" fmla="*/ 27 w 39"/>
                  <a:gd name="T53" fmla="*/ 14 h 19"/>
                  <a:gd name="T54" fmla="*/ 29 w 39"/>
                  <a:gd name="T55" fmla="*/ 14 h 19"/>
                  <a:gd name="T56" fmla="*/ 30 w 39"/>
                  <a:gd name="T57" fmla="*/ 13 h 19"/>
                  <a:gd name="T58" fmla="*/ 5 w 39"/>
                  <a:gd name="T59" fmla="*/ 11 h 19"/>
                  <a:gd name="T60" fmla="*/ 7 w 39"/>
                  <a:gd name="T61" fmla="*/ 14 h 19"/>
                  <a:gd name="T62" fmla="*/ 13 w 39"/>
                  <a:gd name="T63" fmla="*/ 13 h 19"/>
                  <a:gd name="T64" fmla="*/ 17 w 39"/>
                  <a:gd name="T65" fmla="*/ 11 h 19"/>
                  <a:gd name="T66" fmla="*/ 23 w 39"/>
                  <a:gd name="T67" fmla="*/ 11 h 19"/>
                  <a:gd name="T68" fmla="*/ 23 w 39"/>
                  <a:gd name="T69" fmla="*/ 10 h 19"/>
                  <a:gd name="T70" fmla="*/ 33 w 39"/>
                  <a:gd name="T71" fmla="*/ 9 h 19"/>
                  <a:gd name="T72" fmla="*/ 34 w 39"/>
                  <a:gd name="T73" fmla="*/ 7 h 19"/>
                  <a:gd name="T74" fmla="*/ 22 w 39"/>
                  <a:gd name="T75" fmla="*/ 9 h 19"/>
                  <a:gd name="T76" fmla="*/ 22 w 39"/>
                  <a:gd name="T77" fmla="*/ 8 h 19"/>
                  <a:gd name="T78" fmla="*/ 21 w 39"/>
                  <a:gd name="T79" fmla="*/ 7 h 19"/>
                  <a:gd name="T80" fmla="*/ 21 w 39"/>
                  <a:gd name="T81" fmla="*/ 7 h 19"/>
                  <a:gd name="T82" fmla="*/ 21 w 39"/>
                  <a:gd name="T83" fmla="*/ 7 h 19"/>
                  <a:gd name="T84" fmla="*/ 21 w 39"/>
                  <a:gd name="T85"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19">
                    <a:moveTo>
                      <a:pt x="26" y="18"/>
                    </a:moveTo>
                    <a:cubicBezTo>
                      <a:pt x="23" y="17"/>
                      <a:pt x="22" y="15"/>
                      <a:pt x="20" y="13"/>
                    </a:cubicBezTo>
                    <a:cubicBezTo>
                      <a:pt x="20" y="13"/>
                      <a:pt x="20" y="13"/>
                      <a:pt x="20" y="13"/>
                    </a:cubicBezTo>
                    <a:cubicBezTo>
                      <a:pt x="17" y="15"/>
                      <a:pt x="14" y="18"/>
                      <a:pt x="9" y="19"/>
                    </a:cubicBezTo>
                    <a:cubicBezTo>
                      <a:pt x="9" y="19"/>
                      <a:pt x="9" y="19"/>
                      <a:pt x="9" y="19"/>
                    </a:cubicBezTo>
                    <a:cubicBezTo>
                      <a:pt x="9" y="19"/>
                      <a:pt x="9" y="19"/>
                      <a:pt x="8" y="18"/>
                    </a:cubicBezTo>
                    <a:cubicBezTo>
                      <a:pt x="8" y="18"/>
                      <a:pt x="8" y="18"/>
                      <a:pt x="8" y="18"/>
                    </a:cubicBezTo>
                    <a:cubicBezTo>
                      <a:pt x="0" y="16"/>
                      <a:pt x="1" y="8"/>
                      <a:pt x="1" y="7"/>
                    </a:cubicBezTo>
                    <a:cubicBezTo>
                      <a:pt x="1" y="7"/>
                      <a:pt x="1" y="7"/>
                      <a:pt x="1" y="7"/>
                    </a:cubicBezTo>
                    <a:cubicBezTo>
                      <a:pt x="1" y="7"/>
                      <a:pt x="1" y="6"/>
                      <a:pt x="1" y="6"/>
                    </a:cubicBezTo>
                    <a:cubicBezTo>
                      <a:pt x="1" y="6"/>
                      <a:pt x="1" y="6"/>
                      <a:pt x="1" y="6"/>
                    </a:cubicBezTo>
                    <a:cubicBezTo>
                      <a:pt x="1" y="4"/>
                      <a:pt x="1" y="4"/>
                      <a:pt x="1" y="4"/>
                    </a:cubicBezTo>
                    <a:cubicBezTo>
                      <a:pt x="9" y="5"/>
                      <a:pt x="9" y="5"/>
                      <a:pt x="9" y="5"/>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8"/>
                      <a:pt x="9" y="9"/>
                      <a:pt x="9" y="10"/>
                    </a:cubicBezTo>
                    <a:cubicBezTo>
                      <a:pt x="9" y="10"/>
                      <a:pt x="9" y="10"/>
                      <a:pt x="9" y="10"/>
                    </a:cubicBezTo>
                    <a:cubicBezTo>
                      <a:pt x="9" y="10"/>
                      <a:pt x="9" y="10"/>
                      <a:pt x="9" y="11"/>
                    </a:cubicBezTo>
                    <a:cubicBezTo>
                      <a:pt x="9" y="11"/>
                      <a:pt x="9" y="11"/>
                      <a:pt x="9" y="11"/>
                    </a:cubicBezTo>
                    <a:cubicBezTo>
                      <a:pt x="9" y="11"/>
                      <a:pt x="10" y="11"/>
                      <a:pt x="10" y="10"/>
                    </a:cubicBezTo>
                    <a:cubicBezTo>
                      <a:pt x="10" y="10"/>
                      <a:pt x="10" y="10"/>
                      <a:pt x="10" y="10"/>
                    </a:cubicBezTo>
                    <a:cubicBezTo>
                      <a:pt x="10" y="10"/>
                      <a:pt x="11" y="10"/>
                      <a:pt x="11" y="10"/>
                    </a:cubicBezTo>
                    <a:cubicBezTo>
                      <a:pt x="11" y="10"/>
                      <a:pt x="11" y="10"/>
                      <a:pt x="11" y="10"/>
                    </a:cubicBezTo>
                    <a:cubicBezTo>
                      <a:pt x="12" y="9"/>
                      <a:pt x="13" y="8"/>
                      <a:pt x="14" y="8"/>
                    </a:cubicBezTo>
                    <a:cubicBezTo>
                      <a:pt x="14" y="8"/>
                      <a:pt x="14" y="8"/>
                      <a:pt x="14" y="8"/>
                    </a:cubicBezTo>
                    <a:cubicBezTo>
                      <a:pt x="16" y="6"/>
                      <a:pt x="18" y="4"/>
                      <a:pt x="18" y="4"/>
                    </a:cubicBezTo>
                    <a:cubicBezTo>
                      <a:pt x="18" y="4"/>
                      <a:pt x="18" y="4"/>
                      <a:pt x="18" y="4"/>
                    </a:cubicBezTo>
                    <a:cubicBezTo>
                      <a:pt x="18" y="4"/>
                      <a:pt x="18" y="4"/>
                      <a:pt x="18" y="4"/>
                    </a:cubicBezTo>
                    <a:cubicBezTo>
                      <a:pt x="22" y="0"/>
                      <a:pt x="22" y="0"/>
                      <a:pt x="22" y="0"/>
                    </a:cubicBezTo>
                    <a:cubicBezTo>
                      <a:pt x="23" y="2"/>
                      <a:pt x="23" y="2"/>
                      <a:pt x="23" y="2"/>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6"/>
                    </a:cubicBezTo>
                    <a:cubicBezTo>
                      <a:pt x="25" y="6"/>
                      <a:pt x="25" y="6"/>
                      <a:pt x="25" y="6"/>
                    </a:cubicBezTo>
                    <a:cubicBezTo>
                      <a:pt x="25" y="6"/>
                      <a:pt x="26" y="7"/>
                      <a:pt x="26" y="8"/>
                    </a:cubicBezTo>
                    <a:cubicBezTo>
                      <a:pt x="26" y="8"/>
                      <a:pt x="26" y="8"/>
                      <a:pt x="26" y="8"/>
                    </a:cubicBezTo>
                    <a:cubicBezTo>
                      <a:pt x="27" y="8"/>
                      <a:pt x="27" y="9"/>
                      <a:pt x="28" y="10"/>
                    </a:cubicBezTo>
                    <a:cubicBezTo>
                      <a:pt x="28" y="10"/>
                      <a:pt x="28" y="10"/>
                      <a:pt x="28" y="10"/>
                    </a:cubicBezTo>
                    <a:cubicBezTo>
                      <a:pt x="28" y="9"/>
                      <a:pt x="29" y="8"/>
                      <a:pt x="29" y="8"/>
                    </a:cubicBezTo>
                    <a:cubicBezTo>
                      <a:pt x="29" y="8"/>
                      <a:pt x="29" y="8"/>
                      <a:pt x="29" y="8"/>
                    </a:cubicBezTo>
                    <a:cubicBezTo>
                      <a:pt x="30" y="5"/>
                      <a:pt x="31" y="3"/>
                      <a:pt x="31" y="3"/>
                    </a:cubicBezTo>
                    <a:cubicBezTo>
                      <a:pt x="31" y="3"/>
                      <a:pt x="31" y="3"/>
                      <a:pt x="31" y="3"/>
                    </a:cubicBezTo>
                    <a:cubicBezTo>
                      <a:pt x="32" y="2"/>
                      <a:pt x="31" y="3"/>
                      <a:pt x="32" y="2"/>
                    </a:cubicBezTo>
                    <a:cubicBezTo>
                      <a:pt x="32" y="2"/>
                      <a:pt x="32" y="2"/>
                      <a:pt x="32" y="2"/>
                    </a:cubicBezTo>
                    <a:cubicBezTo>
                      <a:pt x="33" y="1"/>
                      <a:pt x="33" y="1"/>
                      <a:pt x="33" y="1"/>
                    </a:cubicBezTo>
                    <a:cubicBezTo>
                      <a:pt x="39" y="4"/>
                      <a:pt x="39" y="4"/>
                      <a:pt x="39" y="4"/>
                    </a:cubicBezTo>
                    <a:cubicBezTo>
                      <a:pt x="39" y="6"/>
                      <a:pt x="39" y="6"/>
                      <a:pt x="39" y="6"/>
                    </a:cubicBezTo>
                    <a:cubicBezTo>
                      <a:pt x="39" y="6"/>
                      <a:pt x="38" y="8"/>
                      <a:pt x="36" y="11"/>
                    </a:cubicBezTo>
                    <a:cubicBezTo>
                      <a:pt x="36" y="11"/>
                      <a:pt x="36" y="11"/>
                      <a:pt x="36" y="11"/>
                    </a:cubicBezTo>
                    <a:cubicBezTo>
                      <a:pt x="35" y="13"/>
                      <a:pt x="34" y="17"/>
                      <a:pt x="30" y="18"/>
                    </a:cubicBezTo>
                    <a:cubicBezTo>
                      <a:pt x="30" y="18"/>
                      <a:pt x="30" y="18"/>
                      <a:pt x="30" y="18"/>
                    </a:cubicBezTo>
                    <a:cubicBezTo>
                      <a:pt x="29" y="18"/>
                      <a:pt x="29" y="18"/>
                      <a:pt x="29" y="18"/>
                    </a:cubicBezTo>
                    <a:cubicBezTo>
                      <a:pt x="29" y="18"/>
                      <a:pt x="29" y="18"/>
                      <a:pt x="29" y="18"/>
                    </a:cubicBezTo>
                    <a:cubicBezTo>
                      <a:pt x="29" y="19"/>
                      <a:pt x="29" y="19"/>
                      <a:pt x="28" y="19"/>
                    </a:cubicBezTo>
                    <a:cubicBezTo>
                      <a:pt x="28" y="19"/>
                      <a:pt x="28" y="19"/>
                      <a:pt x="28" y="19"/>
                    </a:cubicBezTo>
                    <a:cubicBezTo>
                      <a:pt x="28" y="19"/>
                      <a:pt x="28" y="19"/>
                      <a:pt x="28" y="19"/>
                    </a:cubicBezTo>
                    <a:cubicBezTo>
                      <a:pt x="28" y="19"/>
                      <a:pt x="28" y="19"/>
                      <a:pt x="28" y="19"/>
                    </a:cubicBezTo>
                    <a:cubicBezTo>
                      <a:pt x="27" y="19"/>
                      <a:pt x="27" y="19"/>
                      <a:pt x="27" y="19"/>
                    </a:cubicBezTo>
                    <a:cubicBezTo>
                      <a:pt x="26" y="18"/>
                      <a:pt x="26" y="18"/>
                      <a:pt x="26" y="18"/>
                    </a:cubicBezTo>
                    <a:close/>
                    <a:moveTo>
                      <a:pt x="27" y="16"/>
                    </a:moveTo>
                    <a:cubicBezTo>
                      <a:pt x="26" y="18"/>
                      <a:pt x="26" y="18"/>
                      <a:pt x="26" y="18"/>
                    </a:cubicBezTo>
                    <a:cubicBezTo>
                      <a:pt x="27" y="16"/>
                      <a:pt x="27" y="16"/>
                      <a:pt x="27" y="16"/>
                    </a:cubicBezTo>
                    <a:cubicBezTo>
                      <a:pt x="27" y="16"/>
                      <a:pt x="27" y="16"/>
                      <a:pt x="27" y="16"/>
                    </a:cubicBezTo>
                    <a:cubicBezTo>
                      <a:pt x="27" y="16"/>
                      <a:pt x="27" y="16"/>
                      <a:pt x="27" y="16"/>
                    </a:cubicBezTo>
                    <a:close/>
                    <a:moveTo>
                      <a:pt x="9" y="15"/>
                    </a:move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lose/>
                    <a:moveTo>
                      <a:pt x="27" y="14"/>
                    </a:moveTo>
                    <a:cubicBezTo>
                      <a:pt x="26" y="14"/>
                      <a:pt x="26" y="13"/>
                      <a:pt x="25" y="13"/>
                    </a:cubicBezTo>
                    <a:cubicBezTo>
                      <a:pt x="25" y="13"/>
                      <a:pt x="25" y="13"/>
                      <a:pt x="25" y="13"/>
                    </a:cubicBezTo>
                    <a:cubicBezTo>
                      <a:pt x="26" y="13"/>
                      <a:pt x="26" y="14"/>
                      <a:pt x="27" y="14"/>
                    </a:cubicBezTo>
                    <a:close/>
                    <a:moveTo>
                      <a:pt x="30" y="13"/>
                    </a:moveTo>
                    <a:cubicBezTo>
                      <a:pt x="30" y="13"/>
                      <a:pt x="30" y="14"/>
                      <a:pt x="29" y="14"/>
                    </a:cubicBezTo>
                    <a:cubicBezTo>
                      <a:pt x="29" y="14"/>
                      <a:pt x="29" y="14"/>
                      <a:pt x="29" y="14"/>
                    </a:cubicBezTo>
                    <a:cubicBezTo>
                      <a:pt x="30" y="14"/>
                      <a:pt x="31" y="13"/>
                      <a:pt x="31" y="12"/>
                    </a:cubicBezTo>
                    <a:cubicBezTo>
                      <a:pt x="31" y="12"/>
                      <a:pt x="31" y="12"/>
                      <a:pt x="31" y="12"/>
                    </a:cubicBezTo>
                    <a:cubicBezTo>
                      <a:pt x="31" y="12"/>
                      <a:pt x="31" y="13"/>
                      <a:pt x="30" y="13"/>
                    </a:cubicBezTo>
                    <a:close/>
                    <a:moveTo>
                      <a:pt x="7" y="14"/>
                    </a:moveTo>
                    <a:cubicBezTo>
                      <a:pt x="6" y="13"/>
                      <a:pt x="6" y="12"/>
                      <a:pt x="5" y="11"/>
                    </a:cubicBezTo>
                    <a:cubicBezTo>
                      <a:pt x="5" y="11"/>
                      <a:pt x="5" y="11"/>
                      <a:pt x="5" y="11"/>
                    </a:cubicBezTo>
                    <a:cubicBezTo>
                      <a:pt x="5" y="11"/>
                      <a:pt x="5" y="10"/>
                      <a:pt x="5" y="9"/>
                    </a:cubicBezTo>
                    <a:cubicBezTo>
                      <a:pt x="5" y="9"/>
                      <a:pt x="5" y="9"/>
                      <a:pt x="5" y="9"/>
                    </a:cubicBezTo>
                    <a:cubicBezTo>
                      <a:pt x="5" y="11"/>
                      <a:pt x="6" y="13"/>
                      <a:pt x="7" y="14"/>
                    </a:cubicBezTo>
                    <a:close/>
                    <a:moveTo>
                      <a:pt x="17" y="11"/>
                    </a:moveTo>
                    <a:cubicBezTo>
                      <a:pt x="16" y="12"/>
                      <a:pt x="14" y="12"/>
                      <a:pt x="13" y="13"/>
                    </a:cubicBezTo>
                    <a:cubicBezTo>
                      <a:pt x="13" y="13"/>
                      <a:pt x="13" y="13"/>
                      <a:pt x="13" y="13"/>
                    </a:cubicBezTo>
                    <a:cubicBezTo>
                      <a:pt x="15" y="12"/>
                      <a:pt x="18" y="10"/>
                      <a:pt x="19" y="9"/>
                    </a:cubicBezTo>
                    <a:cubicBezTo>
                      <a:pt x="19" y="9"/>
                      <a:pt x="19" y="9"/>
                      <a:pt x="19" y="9"/>
                    </a:cubicBezTo>
                    <a:cubicBezTo>
                      <a:pt x="18" y="9"/>
                      <a:pt x="18" y="10"/>
                      <a:pt x="17" y="11"/>
                    </a:cubicBezTo>
                    <a:close/>
                    <a:moveTo>
                      <a:pt x="23" y="10"/>
                    </a:moveTo>
                    <a:cubicBezTo>
                      <a:pt x="23" y="11"/>
                      <a:pt x="23" y="11"/>
                      <a:pt x="23" y="11"/>
                    </a:cubicBezTo>
                    <a:cubicBezTo>
                      <a:pt x="23" y="11"/>
                      <a:pt x="23" y="11"/>
                      <a:pt x="23" y="11"/>
                    </a:cubicBezTo>
                    <a:cubicBezTo>
                      <a:pt x="23" y="10"/>
                      <a:pt x="23" y="10"/>
                      <a:pt x="23" y="10"/>
                    </a:cubicBezTo>
                    <a:cubicBezTo>
                      <a:pt x="23" y="10"/>
                      <a:pt x="23" y="10"/>
                      <a:pt x="23" y="10"/>
                    </a:cubicBezTo>
                    <a:cubicBezTo>
                      <a:pt x="23" y="10"/>
                      <a:pt x="23" y="10"/>
                      <a:pt x="23" y="10"/>
                    </a:cubicBezTo>
                    <a:close/>
                    <a:moveTo>
                      <a:pt x="33" y="9"/>
                    </a:moveTo>
                    <a:cubicBezTo>
                      <a:pt x="33" y="9"/>
                      <a:pt x="33" y="9"/>
                      <a:pt x="33" y="9"/>
                    </a:cubicBezTo>
                    <a:cubicBezTo>
                      <a:pt x="33" y="9"/>
                      <a:pt x="33" y="9"/>
                      <a:pt x="33" y="9"/>
                    </a:cubicBezTo>
                    <a:cubicBezTo>
                      <a:pt x="33" y="9"/>
                      <a:pt x="33" y="9"/>
                      <a:pt x="33" y="9"/>
                    </a:cubicBezTo>
                    <a:cubicBezTo>
                      <a:pt x="33" y="9"/>
                      <a:pt x="33" y="9"/>
                      <a:pt x="33" y="9"/>
                    </a:cubicBezTo>
                    <a:cubicBezTo>
                      <a:pt x="33" y="9"/>
                      <a:pt x="34" y="8"/>
                      <a:pt x="34" y="7"/>
                    </a:cubicBezTo>
                    <a:cubicBezTo>
                      <a:pt x="34" y="7"/>
                      <a:pt x="34" y="7"/>
                      <a:pt x="34" y="7"/>
                    </a:cubicBezTo>
                    <a:cubicBezTo>
                      <a:pt x="34" y="8"/>
                      <a:pt x="33" y="9"/>
                      <a:pt x="33" y="9"/>
                    </a:cubicBezTo>
                    <a:close/>
                    <a:moveTo>
                      <a:pt x="22" y="9"/>
                    </a:moveTo>
                    <a:cubicBezTo>
                      <a:pt x="22" y="8"/>
                      <a:pt x="22" y="8"/>
                      <a:pt x="22" y="8"/>
                    </a:cubicBezTo>
                    <a:cubicBezTo>
                      <a:pt x="22" y="8"/>
                      <a:pt x="22" y="8"/>
                      <a:pt x="22" y="8"/>
                    </a:cubicBezTo>
                    <a:cubicBezTo>
                      <a:pt x="22" y="8"/>
                      <a:pt x="22" y="8"/>
                      <a:pt x="22" y="8"/>
                    </a:cubicBezTo>
                    <a:cubicBezTo>
                      <a:pt x="22" y="9"/>
                      <a:pt x="22" y="9"/>
                      <a:pt x="22" y="9"/>
                    </a:cubicBezTo>
                    <a:close/>
                    <a:moveTo>
                      <a:pt x="21" y="8"/>
                    </a:move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97"/>
              <p:cNvSpPr>
                <a:spLocks noEditPoints="1"/>
              </p:cNvSpPr>
              <p:nvPr/>
            </p:nvSpPr>
            <p:spPr bwMode="auto">
              <a:xfrm>
                <a:off x="6956676" y="3044722"/>
                <a:ext cx="145873" cy="487917"/>
              </a:xfrm>
              <a:custGeom>
                <a:avLst/>
                <a:gdLst>
                  <a:gd name="T0" fmla="*/ 2 w 29"/>
                  <a:gd name="T1" fmla="*/ 74 h 97"/>
                  <a:gd name="T2" fmla="*/ 0 w 29"/>
                  <a:gd name="T3" fmla="*/ 73 h 97"/>
                  <a:gd name="T4" fmla="*/ 0 w 29"/>
                  <a:gd name="T5" fmla="*/ 72 h 97"/>
                  <a:gd name="T6" fmla="*/ 14 w 29"/>
                  <a:gd name="T7" fmla="*/ 0 h 97"/>
                  <a:gd name="T8" fmla="*/ 18 w 29"/>
                  <a:gd name="T9" fmla="*/ 0 h 97"/>
                  <a:gd name="T10" fmla="*/ 29 w 29"/>
                  <a:gd name="T11" fmla="*/ 72 h 97"/>
                  <a:gd name="T12" fmla="*/ 11 w 29"/>
                  <a:gd name="T13" fmla="*/ 97 h 97"/>
                  <a:gd name="T14" fmla="*/ 2 w 29"/>
                  <a:gd name="T15" fmla="*/ 74 h 97"/>
                  <a:gd name="T16" fmla="*/ 2 w 29"/>
                  <a:gd name="T17" fmla="*/ 74 h 97"/>
                  <a:gd name="T18" fmla="*/ 5 w 29"/>
                  <a:gd name="T19" fmla="*/ 72 h 97"/>
                  <a:gd name="T20" fmla="*/ 12 w 29"/>
                  <a:gd name="T21" fmla="*/ 89 h 97"/>
                  <a:gd name="T22" fmla="*/ 25 w 29"/>
                  <a:gd name="T23" fmla="*/ 71 h 97"/>
                  <a:gd name="T24" fmla="*/ 16 w 29"/>
                  <a:gd name="T25" fmla="*/ 13 h 97"/>
                  <a:gd name="T26" fmla="*/ 5 w 29"/>
                  <a:gd name="T27" fmla="*/ 72 h 97"/>
                  <a:gd name="T28" fmla="*/ 5 w 29"/>
                  <a:gd name="T29" fmla="*/ 72 h 97"/>
                  <a:gd name="T30" fmla="*/ 5 w 29"/>
                  <a:gd name="T31" fmla="*/ 7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97">
                    <a:moveTo>
                      <a:pt x="2" y="74"/>
                    </a:moveTo>
                    <a:lnTo>
                      <a:pt x="0" y="73"/>
                    </a:lnTo>
                    <a:lnTo>
                      <a:pt x="0" y="72"/>
                    </a:lnTo>
                    <a:lnTo>
                      <a:pt x="14" y="0"/>
                    </a:lnTo>
                    <a:lnTo>
                      <a:pt x="18" y="0"/>
                    </a:lnTo>
                    <a:lnTo>
                      <a:pt x="29" y="72"/>
                    </a:lnTo>
                    <a:lnTo>
                      <a:pt x="11" y="97"/>
                    </a:lnTo>
                    <a:lnTo>
                      <a:pt x="2" y="74"/>
                    </a:lnTo>
                    <a:lnTo>
                      <a:pt x="2" y="74"/>
                    </a:lnTo>
                    <a:close/>
                    <a:moveTo>
                      <a:pt x="5" y="72"/>
                    </a:moveTo>
                    <a:lnTo>
                      <a:pt x="12" y="89"/>
                    </a:lnTo>
                    <a:lnTo>
                      <a:pt x="25" y="71"/>
                    </a:lnTo>
                    <a:lnTo>
                      <a:pt x="16" y="13"/>
                    </a:lnTo>
                    <a:lnTo>
                      <a:pt x="5" y="72"/>
                    </a:lnTo>
                    <a:lnTo>
                      <a:pt x="5" y="72"/>
                    </a:lnTo>
                    <a:lnTo>
                      <a:pt x="5"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798"/>
              <p:cNvSpPr>
                <a:spLocks noEditPoints="1"/>
              </p:cNvSpPr>
              <p:nvPr/>
            </p:nvSpPr>
            <p:spPr bwMode="auto">
              <a:xfrm>
                <a:off x="6946616" y="3029630"/>
                <a:ext cx="165994" cy="528158"/>
              </a:xfrm>
              <a:custGeom>
                <a:avLst/>
                <a:gdLst>
                  <a:gd name="T0" fmla="*/ 1 w 33"/>
                  <a:gd name="T1" fmla="*/ 79 h 105"/>
                  <a:gd name="T2" fmla="*/ 4 w 33"/>
                  <a:gd name="T3" fmla="*/ 77 h 105"/>
                  <a:gd name="T4" fmla="*/ 5 w 33"/>
                  <a:gd name="T5" fmla="*/ 76 h 105"/>
                  <a:gd name="T6" fmla="*/ 9 w 33"/>
                  <a:gd name="T7" fmla="*/ 86 h 105"/>
                  <a:gd name="T8" fmla="*/ 5 w 33"/>
                  <a:gd name="T9" fmla="*/ 76 h 105"/>
                  <a:gd name="T10" fmla="*/ 7 w 33"/>
                  <a:gd name="T11" fmla="*/ 75 h 105"/>
                  <a:gd name="T12" fmla="*/ 9 w 33"/>
                  <a:gd name="T13" fmla="*/ 75 h 105"/>
                  <a:gd name="T14" fmla="*/ 14 w 33"/>
                  <a:gd name="T15" fmla="*/ 87 h 105"/>
                  <a:gd name="T16" fmla="*/ 24 w 33"/>
                  <a:gd name="T17" fmla="*/ 74 h 105"/>
                  <a:gd name="T18" fmla="*/ 17 w 33"/>
                  <a:gd name="T19" fmla="*/ 29 h 105"/>
                  <a:gd name="T20" fmla="*/ 9 w 33"/>
                  <a:gd name="T21" fmla="*/ 74 h 105"/>
                  <a:gd name="T22" fmla="*/ 9 w 33"/>
                  <a:gd name="T23" fmla="*/ 75 h 105"/>
                  <a:gd name="T24" fmla="*/ 7 w 33"/>
                  <a:gd name="T25" fmla="*/ 75 h 105"/>
                  <a:gd name="T26" fmla="*/ 5 w 33"/>
                  <a:gd name="T27" fmla="*/ 76 h 105"/>
                  <a:gd name="T28" fmla="*/ 5 w 33"/>
                  <a:gd name="T29" fmla="*/ 76 h 105"/>
                  <a:gd name="T30" fmla="*/ 4 w 33"/>
                  <a:gd name="T31" fmla="*/ 77 h 105"/>
                  <a:gd name="T32" fmla="*/ 1 w 33"/>
                  <a:gd name="T33" fmla="*/ 79 h 105"/>
                  <a:gd name="T34" fmla="*/ 0 w 33"/>
                  <a:gd name="T35" fmla="*/ 77 h 105"/>
                  <a:gd name="T36" fmla="*/ 0 w 33"/>
                  <a:gd name="T37" fmla="*/ 75 h 105"/>
                  <a:gd name="T38" fmla="*/ 13 w 33"/>
                  <a:gd name="T39" fmla="*/ 0 h 105"/>
                  <a:gd name="T40" fmla="*/ 21 w 33"/>
                  <a:gd name="T41" fmla="*/ 1 h 105"/>
                  <a:gd name="T42" fmla="*/ 33 w 33"/>
                  <a:gd name="T43" fmla="*/ 76 h 105"/>
                  <a:gd name="T44" fmla="*/ 13 w 33"/>
                  <a:gd name="T45" fmla="*/ 105 h 105"/>
                  <a:gd name="T46" fmla="*/ 1 w 33"/>
                  <a:gd name="T47" fmla="*/ 79 h 105"/>
                  <a:gd name="T48" fmla="*/ 1 w 33"/>
                  <a:gd name="T49" fmla="*/ 79 h 105"/>
                  <a:gd name="T50" fmla="*/ 5 w 33"/>
                  <a:gd name="T51" fmla="*/ 75 h 105"/>
                  <a:gd name="T52" fmla="*/ 5 w 33"/>
                  <a:gd name="T53" fmla="*/ 75 h 105"/>
                  <a:gd name="T54" fmla="*/ 5 w 33"/>
                  <a:gd name="T55" fmla="*/ 75 h 105"/>
                  <a:gd name="T56" fmla="*/ 5 w 33"/>
                  <a:gd name="T57" fmla="*/ 75 h 105"/>
                  <a:gd name="T58" fmla="*/ 5 w 33"/>
                  <a:gd name="T59" fmla="*/ 75 h 105"/>
                  <a:gd name="T60" fmla="*/ 5 w 33"/>
                  <a:gd name="T61" fmla="*/ 75 h 105"/>
                  <a:gd name="T62" fmla="*/ 19 w 33"/>
                  <a:gd name="T63" fmla="*/ 16 h 105"/>
                  <a:gd name="T64" fmla="*/ 29 w 33"/>
                  <a:gd name="T65" fmla="*/ 75 h 105"/>
                  <a:gd name="T66" fmla="*/ 18 w 33"/>
                  <a:gd name="T67" fmla="*/ 5 h 105"/>
                  <a:gd name="T68" fmla="*/ 17 w 33"/>
                  <a:gd name="T69" fmla="*/ 5 h 105"/>
                  <a:gd name="T70" fmla="*/ 8 w 33"/>
                  <a:gd name="T71" fmla="*/ 58 h 105"/>
                  <a:gd name="T72" fmla="*/ 16 w 33"/>
                  <a:gd name="T73" fmla="*/ 16 h 105"/>
                  <a:gd name="T74" fmla="*/ 19 w 33"/>
                  <a:gd name="T75" fmla="*/ 16 h 105"/>
                  <a:gd name="T76" fmla="*/ 19 w 33"/>
                  <a:gd name="T77"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105">
                    <a:moveTo>
                      <a:pt x="1" y="79"/>
                    </a:moveTo>
                    <a:lnTo>
                      <a:pt x="4" y="77"/>
                    </a:lnTo>
                    <a:lnTo>
                      <a:pt x="5" y="76"/>
                    </a:lnTo>
                    <a:lnTo>
                      <a:pt x="9" y="86"/>
                    </a:lnTo>
                    <a:lnTo>
                      <a:pt x="5" y="76"/>
                    </a:lnTo>
                    <a:lnTo>
                      <a:pt x="7" y="75"/>
                    </a:lnTo>
                    <a:lnTo>
                      <a:pt x="9" y="75"/>
                    </a:lnTo>
                    <a:lnTo>
                      <a:pt x="14" y="87"/>
                    </a:lnTo>
                    <a:lnTo>
                      <a:pt x="24" y="74"/>
                    </a:lnTo>
                    <a:lnTo>
                      <a:pt x="17" y="29"/>
                    </a:lnTo>
                    <a:lnTo>
                      <a:pt x="9" y="74"/>
                    </a:lnTo>
                    <a:lnTo>
                      <a:pt x="9" y="75"/>
                    </a:lnTo>
                    <a:lnTo>
                      <a:pt x="7" y="75"/>
                    </a:lnTo>
                    <a:lnTo>
                      <a:pt x="5" y="76"/>
                    </a:lnTo>
                    <a:lnTo>
                      <a:pt x="5" y="76"/>
                    </a:lnTo>
                    <a:lnTo>
                      <a:pt x="4" y="77"/>
                    </a:lnTo>
                    <a:lnTo>
                      <a:pt x="1" y="79"/>
                    </a:lnTo>
                    <a:lnTo>
                      <a:pt x="0" y="77"/>
                    </a:lnTo>
                    <a:lnTo>
                      <a:pt x="0" y="75"/>
                    </a:lnTo>
                    <a:lnTo>
                      <a:pt x="13" y="0"/>
                    </a:lnTo>
                    <a:lnTo>
                      <a:pt x="21" y="1"/>
                    </a:lnTo>
                    <a:lnTo>
                      <a:pt x="33" y="76"/>
                    </a:lnTo>
                    <a:lnTo>
                      <a:pt x="13" y="105"/>
                    </a:lnTo>
                    <a:lnTo>
                      <a:pt x="1" y="79"/>
                    </a:lnTo>
                    <a:lnTo>
                      <a:pt x="1" y="79"/>
                    </a:lnTo>
                    <a:close/>
                    <a:moveTo>
                      <a:pt x="5" y="75"/>
                    </a:moveTo>
                    <a:lnTo>
                      <a:pt x="5" y="75"/>
                    </a:lnTo>
                    <a:lnTo>
                      <a:pt x="5" y="75"/>
                    </a:lnTo>
                    <a:lnTo>
                      <a:pt x="5" y="75"/>
                    </a:lnTo>
                    <a:lnTo>
                      <a:pt x="5" y="75"/>
                    </a:lnTo>
                    <a:lnTo>
                      <a:pt x="5" y="75"/>
                    </a:lnTo>
                    <a:close/>
                    <a:moveTo>
                      <a:pt x="19" y="16"/>
                    </a:moveTo>
                    <a:lnTo>
                      <a:pt x="29" y="75"/>
                    </a:lnTo>
                    <a:lnTo>
                      <a:pt x="18" y="5"/>
                    </a:lnTo>
                    <a:lnTo>
                      <a:pt x="17" y="5"/>
                    </a:lnTo>
                    <a:lnTo>
                      <a:pt x="8" y="58"/>
                    </a:lnTo>
                    <a:lnTo>
                      <a:pt x="16" y="16"/>
                    </a:lnTo>
                    <a:lnTo>
                      <a:pt x="19" y="16"/>
                    </a:lnTo>
                    <a:lnTo>
                      <a:pt x="1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799"/>
              <p:cNvSpPr>
                <a:spLocks noEditPoints="1"/>
              </p:cNvSpPr>
              <p:nvPr/>
            </p:nvSpPr>
            <p:spPr bwMode="auto">
              <a:xfrm>
                <a:off x="6780622" y="2989389"/>
                <a:ext cx="447677" cy="684088"/>
              </a:xfrm>
              <a:custGeom>
                <a:avLst/>
                <a:gdLst>
                  <a:gd name="T0" fmla="*/ 12 w 81"/>
                  <a:gd name="T1" fmla="*/ 101 h 124"/>
                  <a:gd name="T2" fmla="*/ 0 w 81"/>
                  <a:gd name="T3" fmla="*/ 56 h 124"/>
                  <a:gd name="T4" fmla="*/ 0 w 81"/>
                  <a:gd name="T5" fmla="*/ 56 h 124"/>
                  <a:gd name="T6" fmla="*/ 0 w 81"/>
                  <a:gd name="T7" fmla="*/ 46 h 124"/>
                  <a:gd name="T8" fmla="*/ 0 w 81"/>
                  <a:gd name="T9" fmla="*/ 46 h 124"/>
                  <a:gd name="T10" fmla="*/ 51 w 81"/>
                  <a:gd name="T11" fmla="*/ 0 h 124"/>
                  <a:gd name="T12" fmla="*/ 51 w 81"/>
                  <a:gd name="T13" fmla="*/ 0 h 124"/>
                  <a:gd name="T14" fmla="*/ 75 w 81"/>
                  <a:gd name="T15" fmla="*/ 17 h 124"/>
                  <a:gd name="T16" fmla="*/ 75 w 81"/>
                  <a:gd name="T17" fmla="*/ 17 h 124"/>
                  <a:gd name="T18" fmla="*/ 81 w 81"/>
                  <a:gd name="T19" fmla="*/ 58 h 124"/>
                  <a:gd name="T20" fmla="*/ 81 w 81"/>
                  <a:gd name="T21" fmla="*/ 58 h 124"/>
                  <a:gd name="T22" fmla="*/ 40 w 81"/>
                  <a:gd name="T23" fmla="*/ 124 h 124"/>
                  <a:gd name="T24" fmla="*/ 40 w 81"/>
                  <a:gd name="T25" fmla="*/ 124 h 124"/>
                  <a:gd name="T26" fmla="*/ 12 w 81"/>
                  <a:gd name="T27" fmla="*/ 101 h 124"/>
                  <a:gd name="T28" fmla="*/ 4 w 81"/>
                  <a:gd name="T29" fmla="*/ 47 h 124"/>
                  <a:gd name="T30" fmla="*/ 4 w 81"/>
                  <a:gd name="T31" fmla="*/ 56 h 124"/>
                  <a:gd name="T32" fmla="*/ 4 w 81"/>
                  <a:gd name="T33" fmla="*/ 56 h 124"/>
                  <a:gd name="T34" fmla="*/ 16 w 81"/>
                  <a:gd name="T35" fmla="*/ 99 h 124"/>
                  <a:gd name="T36" fmla="*/ 16 w 81"/>
                  <a:gd name="T37" fmla="*/ 99 h 124"/>
                  <a:gd name="T38" fmla="*/ 40 w 81"/>
                  <a:gd name="T39" fmla="*/ 120 h 124"/>
                  <a:gd name="T40" fmla="*/ 40 w 81"/>
                  <a:gd name="T41" fmla="*/ 120 h 124"/>
                  <a:gd name="T42" fmla="*/ 66 w 81"/>
                  <a:gd name="T43" fmla="*/ 101 h 124"/>
                  <a:gd name="T44" fmla="*/ 66 w 81"/>
                  <a:gd name="T45" fmla="*/ 101 h 124"/>
                  <a:gd name="T46" fmla="*/ 77 w 81"/>
                  <a:gd name="T47" fmla="*/ 58 h 124"/>
                  <a:gd name="T48" fmla="*/ 77 w 81"/>
                  <a:gd name="T49" fmla="*/ 58 h 124"/>
                  <a:gd name="T50" fmla="*/ 71 w 81"/>
                  <a:gd name="T51" fmla="*/ 19 h 124"/>
                  <a:gd name="T52" fmla="*/ 71 w 81"/>
                  <a:gd name="T53" fmla="*/ 19 h 124"/>
                  <a:gd name="T54" fmla="*/ 51 w 81"/>
                  <a:gd name="T55" fmla="*/ 4 h 124"/>
                  <a:gd name="T56" fmla="*/ 51 w 81"/>
                  <a:gd name="T57" fmla="*/ 4 h 124"/>
                  <a:gd name="T58" fmla="*/ 4 w 81"/>
                  <a:gd name="T59"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24">
                    <a:moveTo>
                      <a:pt x="12" y="101"/>
                    </a:moveTo>
                    <a:cubicBezTo>
                      <a:pt x="5" y="88"/>
                      <a:pt x="0" y="72"/>
                      <a:pt x="0" y="56"/>
                    </a:cubicBezTo>
                    <a:cubicBezTo>
                      <a:pt x="0" y="56"/>
                      <a:pt x="0" y="56"/>
                      <a:pt x="0" y="56"/>
                    </a:cubicBezTo>
                    <a:cubicBezTo>
                      <a:pt x="0" y="53"/>
                      <a:pt x="0" y="49"/>
                      <a:pt x="0" y="46"/>
                    </a:cubicBezTo>
                    <a:cubicBezTo>
                      <a:pt x="0" y="46"/>
                      <a:pt x="0" y="46"/>
                      <a:pt x="0" y="46"/>
                    </a:cubicBezTo>
                    <a:cubicBezTo>
                      <a:pt x="5" y="13"/>
                      <a:pt x="29" y="0"/>
                      <a:pt x="51" y="0"/>
                    </a:cubicBezTo>
                    <a:cubicBezTo>
                      <a:pt x="51" y="0"/>
                      <a:pt x="51" y="0"/>
                      <a:pt x="51" y="0"/>
                    </a:cubicBezTo>
                    <a:cubicBezTo>
                      <a:pt x="62" y="0"/>
                      <a:pt x="70" y="7"/>
                      <a:pt x="75" y="17"/>
                    </a:cubicBezTo>
                    <a:cubicBezTo>
                      <a:pt x="75" y="17"/>
                      <a:pt x="75" y="17"/>
                      <a:pt x="75" y="17"/>
                    </a:cubicBezTo>
                    <a:cubicBezTo>
                      <a:pt x="79" y="28"/>
                      <a:pt x="81" y="42"/>
                      <a:pt x="81" y="58"/>
                    </a:cubicBezTo>
                    <a:cubicBezTo>
                      <a:pt x="81" y="58"/>
                      <a:pt x="81" y="58"/>
                      <a:pt x="81" y="58"/>
                    </a:cubicBezTo>
                    <a:cubicBezTo>
                      <a:pt x="81" y="91"/>
                      <a:pt x="64" y="124"/>
                      <a:pt x="40" y="124"/>
                    </a:cubicBezTo>
                    <a:cubicBezTo>
                      <a:pt x="40" y="124"/>
                      <a:pt x="40" y="124"/>
                      <a:pt x="40" y="124"/>
                    </a:cubicBezTo>
                    <a:cubicBezTo>
                      <a:pt x="29" y="124"/>
                      <a:pt x="20" y="114"/>
                      <a:pt x="12" y="101"/>
                    </a:cubicBezTo>
                    <a:close/>
                    <a:moveTo>
                      <a:pt x="4" y="47"/>
                    </a:moveTo>
                    <a:cubicBezTo>
                      <a:pt x="4" y="50"/>
                      <a:pt x="4" y="53"/>
                      <a:pt x="4" y="56"/>
                    </a:cubicBezTo>
                    <a:cubicBezTo>
                      <a:pt x="4" y="56"/>
                      <a:pt x="4" y="56"/>
                      <a:pt x="4" y="56"/>
                    </a:cubicBezTo>
                    <a:cubicBezTo>
                      <a:pt x="4" y="71"/>
                      <a:pt x="8" y="87"/>
                      <a:pt x="16" y="99"/>
                    </a:cubicBezTo>
                    <a:cubicBezTo>
                      <a:pt x="16" y="99"/>
                      <a:pt x="16" y="99"/>
                      <a:pt x="16" y="99"/>
                    </a:cubicBezTo>
                    <a:cubicBezTo>
                      <a:pt x="23" y="112"/>
                      <a:pt x="32" y="120"/>
                      <a:pt x="40" y="120"/>
                    </a:cubicBezTo>
                    <a:cubicBezTo>
                      <a:pt x="40" y="120"/>
                      <a:pt x="40" y="120"/>
                      <a:pt x="40" y="120"/>
                    </a:cubicBezTo>
                    <a:cubicBezTo>
                      <a:pt x="50" y="120"/>
                      <a:pt x="59" y="113"/>
                      <a:pt x="66" y="101"/>
                    </a:cubicBezTo>
                    <a:cubicBezTo>
                      <a:pt x="66" y="101"/>
                      <a:pt x="66" y="101"/>
                      <a:pt x="66" y="101"/>
                    </a:cubicBezTo>
                    <a:cubicBezTo>
                      <a:pt x="73" y="89"/>
                      <a:pt x="77" y="74"/>
                      <a:pt x="77" y="58"/>
                    </a:cubicBezTo>
                    <a:cubicBezTo>
                      <a:pt x="77" y="58"/>
                      <a:pt x="77" y="58"/>
                      <a:pt x="77" y="58"/>
                    </a:cubicBezTo>
                    <a:cubicBezTo>
                      <a:pt x="77" y="42"/>
                      <a:pt x="75" y="28"/>
                      <a:pt x="71" y="19"/>
                    </a:cubicBezTo>
                    <a:cubicBezTo>
                      <a:pt x="71" y="19"/>
                      <a:pt x="71" y="19"/>
                      <a:pt x="71" y="19"/>
                    </a:cubicBezTo>
                    <a:cubicBezTo>
                      <a:pt x="67" y="9"/>
                      <a:pt x="60" y="4"/>
                      <a:pt x="51" y="4"/>
                    </a:cubicBezTo>
                    <a:cubicBezTo>
                      <a:pt x="51" y="4"/>
                      <a:pt x="51" y="4"/>
                      <a:pt x="51" y="4"/>
                    </a:cubicBezTo>
                    <a:cubicBezTo>
                      <a:pt x="30" y="4"/>
                      <a:pt x="9" y="15"/>
                      <a:pt x="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3800"/>
              <p:cNvSpPr>
                <a:spLocks noEditPoints="1"/>
              </p:cNvSpPr>
              <p:nvPr/>
            </p:nvSpPr>
            <p:spPr bwMode="auto">
              <a:xfrm>
                <a:off x="6770562" y="2979329"/>
                <a:ext cx="467797" cy="704208"/>
              </a:xfrm>
              <a:custGeom>
                <a:avLst/>
                <a:gdLst>
                  <a:gd name="T0" fmla="*/ 12 w 85"/>
                  <a:gd name="T1" fmla="*/ 104 h 128"/>
                  <a:gd name="T2" fmla="*/ 0 w 85"/>
                  <a:gd name="T3" fmla="*/ 48 h 128"/>
                  <a:gd name="T4" fmla="*/ 52 w 85"/>
                  <a:gd name="T5" fmla="*/ 0 h 128"/>
                  <a:gd name="T6" fmla="*/ 53 w 85"/>
                  <a:gd name="T7" fmla="*/ 0 h 128"/>
                  <a:gd name="T8" fmla="*/ 78 w 85"/>
                  <a:gd name="T9" fmla="*/ 19 h 128"/>
                  <a:gd name="T10" fmla="*/ 42 w 85"/>
                  <a:gd name="T11" fmla="*/ 128 h 128"/>
                  <a:gd name="T12" fmla="*/ 42 w 85"/>
                  <a:gd name="T13" fmla="*/ 124 h 128"/>
                  <a:gd name="T14" fmla="*/ 42 w 85"/>
                  <a:gd name="T15" fmla="*/ 124 h 128"/>
                  <a:gd name="T16" fmla="*/ 42 w 85"/>
                  <a:gd name="T17" fmla="*/ 124 h 128"/>
                  <a:gd name="T18" fmla="*/ 18 w 85"/>
                  <a:gd name="T19" fmla="*/ 106 h 128"/>
                  <a:gd name="T20" fmla="*/ 50 w 85"/>
                  <a:gd name="T21" fmla="*/ 123 h 128"/>
                  <a:gd name="T22" fmla="*/ 50 w 85"/>
                  <a:gd name="T23" fmla="*/ 123 h 128"/>
                  <a:gd name="T24" fmla="*/ 50 w 85"/>
                  <a:gd name="T25" fmla="*/ 123 h 128"/>
                  <a:gd name="T26" fmla="*/ 50 w 85"/>
                  <a:gd name="T27" fmla="*/ 123 h 128"/>
                  <a:gd name="T28" fmla="*/ 70 w 85"/>
                  <a:gd name="T29" fmla="*/ 104 h 128"/>
                  <a:gd name="T30" fmla="*/ 66 w 85"/>
                  <a:gd name="T31" fmla="*/ 102 h 128"/>
                  <a:gd name="T32" fmla="*/ 77 w 85"/>
                  <a:gd name="T33" fmla="*/ 60 h 128"/>
                  <a:gd name="T34" fmla="*/ 77 w 85"/>
                  <a:gd name="T35" fmla="*/ 60 h 128"/>
                  <a:gd name="T36" fmla="*/ 71 w 85"/>
                  <a:gd name="T37" fmla="*/ 22 h 128"/>
                  <a:gd name="T38" fmla="*/ 53 w 85"/>
                  <a:gd name="T39" fmla="*/ 8 h 128"/>
                  <a:gd name="T40" fmla="*/ 8 w 85"/>
                  <a:gd name="T41" fmla="*/ 58 h 128"/>
                  <a:gd name="T42" fmla="*/ 8 w 85"/>
                  <a:gd name="T43" fmla="*/ 58 h 128"/>
                  <a:gd name="T44" fmla="*/ 19 w 85"/>
                  <a:gd name="T45" fmla="*/ 100 h 128"/>
                  <a:gd name="T46" fmla="*/ 42 w 85"/>
                  <a:gd name="T47" fmla="*/ 120 h 128"/>
                  <a:gd name="T48" fmla="*/ 42 w 85"/>
                  <a:gd name="T49" fmla="*/ 120 h 128"/>
                  <a:gd name="T50" fmla="*/ 16 w 85"/>
                  <a:gd name="T51" fmla="*/ 102 h 128"/>
                  <a:gd name="T52" fmla="*/ 78 w 85"/>
                  <a:gd name="T53" fmla="*/ 85 h 128"/>
                  <a:gd name="T54" fmla="*/ 78 w 85"/>
                  <a:gd name="T55" fmla="*/ 85 h 128"/>
                  <a:gd name="T56" fmla="*/ 78 w 85"/>
                  <a:gd name="T57" fmla="*/ 84 h 128"/>
                  <a:gd name="T58" fmla="*/ 81 w 85"/>
                  <a:gd name="T59" fmla="*/ 61 h 128"/>
                  <a:gd name="T60" fmla="*/ 81 w 85"/>
                  <a:gd name="T61" fmla="*/ 60 h 128"/>
                  <a:gd name="T62" fmla="*/ 81 w 85"/>
                  <a:gd name="T63" fmla="*/ 60 h 128"/>
                  <a:gd name="T64" fmla="*/ 4 w 85"/>
                  <a:gd name="T65" fmla="*/ 59 h 128"/>
                  <a:gd name="T66" fmla="*/ 4 w 85"/>
                  <a:gd name="T67" fmla="*/ 59 h 128"/>
                  <a:gd name="T68" fmla="*/ 4 w 85"/>
                  <a:gd name="T69" fmla="*/ 58 h 128"/>
                  <a:gd name="T70" fmla="*/ 4 w 85"/>
                  <a:gd name="T71" fmla="*/ 58 h 128"/>
                  <a:gd name="T72" fmla="*/ 11 w 85"/>
                  <a:gd name="T73" fmla="*/ 29 h 128"/>
                  <a:gd name="T74" fmla="*/ 11 w 85"/>
                  <a:gd name="T75" fmla="*/ 29 h 128"/>
                  <a:gd name="T76" fmla="*/ 11 w 85"/>
                  <a:gd name="T77" fmla="*/ 28 h 128"/>
                  <a:gd name="T78" fmla="*/ 11 w 85"/>
                  <a:gd name="T79" fmla="*/ 28 h 128"/>
                  <a:gd name="T80" fmla="*/ 11 w 85"/>
                  <a:gd name="T81" fmla="*/ 27 h 128"/>
                  <a:gd name="T82" fmla="*/ 11 w 85"/>
                  <a:gd name="T83" fmla="*/ 27 h 128"/>
                  <a:gd name="T84" fmla="*/ 12 w 85"/>
                  <a:gd name="T85" fmla="*/ 26 h 128"/>
                  <a:gd name="T86" fmla="*/ 12 w 85"/>
                  <a:gd name="T87" fmla="*/ 26 h 128"/>
                  <a:gd name="T88" fmla="*/ 12 w 85"/>
                  <a:gd name="T89" fmla="*/ 26 h 128"/>
                  <a:gd name="T90" fmla="*/ 65 w 85"/>
                  <a:gd name="T91" fmla="*/ 8 h 128"/>
                  <a:gd name="T92" fmla="*/ 53 w 85"/>
                  <a:gd name="T93" fmla="*/ 4 h 128"/>
                  <a:gd name="T94" fmla="*/ 52 w 85"/>
                  <a:gd name="T95" fmla="*/ 4 h 128"/>
                  <a:gd name="T96" fmla="*/ 65 w 85"/>
                  <a:gd name="T97" fmla="*/ 8 h 128"/>
                  <a:gd name="T98" fmla="*/ 65 w 85"/>
                  <a:gd name="T99" fmla="*/ 8 h 128"/>
                  <a:gd name="T100" fmla="*/ 65 w 85"/>
                  <a:gd name="T101"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128">
                    <a:moveTo>
                      <a:pt x="12" y="104"/>
                    </a:moveTo>
                    <a:cubicBezTo>
                      <a:pt x="14" y="103"/>
                      <a:pt x="14" y="103"/>
                      <a:pt x="14" y="103"/>
                    </a:cubicBezTo>
                    <a:cubicBezTo>
                      <a:pt x="12" y="104"/>
                      <a:pt x="12" y="104"/>
                      <a:pt x="12" y="104"/>
                    </a:cubicBezTo>
                    <a:cubicBezTo>
                      <a:pt x="5" y="91"/>
                      <a:pt x="0" y="74"/>
                      <a:pt x="0" y="58"/>
                    </a:cubicBezTo>
                    <a:cubicBezTo>
                      <a:pt x="0" y="58"/>
                      <a:pt x="0" y="58"/>
                      <a:pt x="0" y="58"/>
                    </a:cubicBezTo>
                    <a:cubicBezTo>
                      <a:pt x="0" y="55"/>
                      <a:pt x="0" y="51"/>
                      <a:pt x="0" y="48"/>
                    </a:cubicBezTo>
                    <a:cubicBezTo>
                      <a:pt x="0" y="48"/>
                      <a:pt x="0" y="48"/>
                      <a:pt x="0" y="48"/>
                    </a:cubicBezTo>
                    <a:cubicBezTo>
                      <a:pt x="5" y="14"/>
                      <a:pt x="30" y="0"/>
                      <a:pt x="52" y="0"/>
                    </a:cubicBezTo>
                    <a:cubicBezTo>
                      <a:pt x="52" y="0"/>
                      <a:pt x="52" y="0"/>
                      <a:pt x="52" y="0"/>
                    </a:cubicBezTo>
                    <a:cubicBezTo>
                      <a:pt x="52" y="0"/>
                      <a:pt x="52" y="0"/>
                      <a:pt x="52" y="0"/>
                    </a:cubicBezTo>
                    <a:cubicBezTo>
                      <a:pt x="52" y="0"/>
                      <a:pt x="52" y="0"/>
                      <a:pt x="52" y="0"/>
                    </a:cubicBezTo>
                    <a:cubicBezTo>
                      <a:pt x="52" y="0"/>
                      <a:pt x="53" y="0"/>
                      <a:pt x="53" y="0"/>
                    </a:cubicBezTo>
                    <a:cubicBezTo>
                      <a:pt x="53" y="0"/>
                      <a:pt x="53" y="0"/>
                      <a:pt x="53" y="0"/>
                    </a:cubicBezTo>
                    <a:cubicBezTo>
                      <a:pt x="65" y="0"/>
                      <a:pt x="74" y="8"/>
                      <a:pt x="78" y="19"/>
                    </a:cubicBezTo>
                    <a:cubicBezTo>
                      <a:pt x="78" y="19"/>
                      <a:pt x="78" y="19"/>
                      <a:pt x="78" y="19"/>
                    </a:cubicBezTo>
                    <a:cubicBezTo>
                      <a:pt x="83" y="29"/>
                      <a:pt x="85" y="44"/>
                      <a:pt x="85" y="60"/>
                    </a:cubicBezTo>
                    <a:cubicBezTo>
                      <a:pt x="85" y="60"/>
                      <a:pt x="85" y="60"/>
                      <a:pt x="85" y="60"/>
                    </a:cubicBezTo>
                    <a:cubicBezTo>
                      <a:pt x="85" y="93"/>
                      <a:pt x="68" y="127"/>
                      <a:pt x="42" y="128"/>
                    </a:cubicBezTo>
                    <a:cubicBezTo>
                      <a:pt x="42" y="128"/>
                      <a:pt x="42" y="128"/>
                      <a:pt x="42" y="128"/>
                    </a:cubicBezTo>
                    <a:cubicBezTo>
                      <a:pt x="30" y="128"/>
                      <a:pt x="20" y="118"/>
                      <a:pt x="12" y="104"/>
                    </a:cubicBezTo>
                    <a:close/>
                    <a:moveTo>
                      <a:pt x="42" y="124"/>
                    </a:move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lose/>
                    <a:moveTo>
                      <a:pt x="42" y="124"/>
                    </a:moveTo>
                    <a:cubicBezTo>
                      <a:pt x="34" y="124"/>
                      <a:pt x="25" y="117"/>
                      <a:pt x="18" y="106"/>
                    </a:cubicBezTo>
                    <a:cubicBezTo>
                      <a:pt x="18" y="106"/>
                      <a:pt x="18" y="106"/>
                      <a:pt x="18" y="106"/>
                    </a:cubicBezTo>
                    <a:cubicBezTo>
                      <a:pt x="25" y="117"/>
                      <a:pt x="34" y="124"/>
                      <a:pt x="42" y="124"/>
                    </a:cubicBezTo>
                    <a:close/>
                    <a:moveTo>
                      <a:pt x="50" y="123"/>
                    </a:moveTo>
                    <a:cubicBezTo>
                      <a:pt x="50" y="123"/>
                      <a:pt x="50" y="123"/>
                      <a:pt x="50" y="123"/>
                    </a:cubicBezTo>
                    <a:cubicBezTo>
                      <a:pt x="50" y="123"/>
                      <a:pt x="50" y="123"/>
                      <a:pt x="50" y="123"/>
                    </a:cubicBezTo>
                    <a:cubicBezTo>
                      <a:pt x="50" y="123"/>
                      <a:pt x="50" y="123"/>
                      <a:pt x="50" y="123"/>
                    </a:cubicBezTo>
                    <a:close/>
                    <a:moveTo>
                      <a:pt x="50" y="123"/>
                    </a:moveTo>
                    <a:cubicBezTo>
                      <a:pt x="50" y="123"/>
                      <a:pt x="50" y="123"/>
                      <a:pt x="50" y="123"/>
                    </a:cubicBezTo>
                    <a:cubicBezTo>
                      <a:pt x="50" y="123"/>
                      <a:pt x="50" y="123"/>
                      <a:pt x="50" y="123"/>
                    </a:cubicBezTo>
                    <a:cubicBezTo>
                      <a:pt x="50" y="123"/>
                      <a:pt x="50" y="123"/>
                      <a:pt x="50" y="123"/>
                    </a:cubicBezTo>
                    <a:close/>
                    <a:moveTo>
                      <a:pt x="70" y="104"/>
                    </a:moveTo>
                    <a:cubicBezTo>
                      <a:pt x="64" y="113"/>
                      <a:pt x="58" y="120"/>
                      <a:pt x="50" y="123"/>
                    </a:cubicBezTo>
                    <a:cubicBezTo>
                      <a:pt x="50" y="123"/>
                      <a:pt x="50" y="123"/>
                      <a:pt x="50" y="123"/>
                    </a:cubicBezTo>
                    <a:cubicBezTo>
                      <a:pt x="63" y="118"/>
                      <a:pt x="73" y="103"/>
                      <a:pt x="78" y="85"/>
                    </a:cubicBezTo>
                    <a:cubicBezTo>
                      <a:pt x="78" y="85"/>
                      <a:pt x="78" y="85"/>
                      <a:pt x="78" y="85"/>
                    </a:cubicBezTo>
                    <a:cubicBezTo>
                      <a:pt x="76" y="92"/>
                      <a:pt x="73" y="99"/>
                      <a:pt x="70" y="104"/>
                    </a:cubicBezTo>
                    <a:close/>
                    <a:moveTo>
                      <a:pt x="42" y="120"/>
                    </a:moveTo>
                    <a:cubicBezTo>
                      <a:pt x="42" y="120"/>
                      <a:pt x="42" y="120"/>
                      <a:pt x="42" y="120"/>
                    </a:cubicBezTo>
                    <a:cubicBezTo>
                      <a:pt x="51" y="120"/>
                      <a:pt x="60" y="114"/>
                      <a:pt x="66" y="102"/>
                    </a:cubicBezTo>
                    <a:cubicBezTo>
                      <a:pt x="66" y="102"/>
                      <a:pt x="66" y="102"/>
                      <a:pt x="66" y="102"/>
                    </a:cubicBezTo>
                    <a:cubicBezTo>
                      <a:pt x="73" y="91"/>
                      <a:pt x="77" y="75"/>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44"/>
                      <a:pt x="75" y="31"/>
                      <a:pt x="71" y="22"/>
                    </a:cubicBezTo>
                    <a:cubicBezTo>
                      <a:pt x="71" y="22"/>
                      <a:pt x="71" y="22"/>
                      <a:pt x="71" y="22"/>
                    </a:cubicBezTo>
                    <a:cubicBezTo>
                      <a:pt x="67" y="13"/>
                      <a:pt x="61" y="8"/>
                      <a:pt x="53" y="8"/>
                    </a:cubicBezTo>
                    <a:cubicBezTo>
                      <a:pt x="53" y="8"/>
                      <a:pt x="53" y="8"/>
                      <a:pt x="53" y="8"/>
                    </a:cubicBezTo>
                    <a:cubicBezTo>
                      <a:pt x="33" y="8"/>
                      <a:pt x="13" y="19"/>
                      <a:pt x="8" y="49"/>
                    </a:cubicBezTo>
                    <a:cubicBezTo>
                      <a:pt x="8" y="49"/>
                      <a:pt x="8" y="49"/>
                      <a:pt x="8" y="49"/>
                    </a:cubicBezTo>
                    <a:cubicBezTo>
                      <a:pt x="8" y="52"/>
                      <a:pt x="8" y="55"/>
                      <a:pt x="8" y="58"/>
                    </a:cubicBezTo>
                    <a:cubicBezTo>
                      <a:pt x="8" y="58"/>
                      <a:pt x="8" y="58"/>
                      <a:pt x="8" y="58"/>
                    </a:cubicBezTo>
                    <a:cubicBezTo>
                      <a:pt x="8" y="58"/>
                      <a:pt x="8" y="58"/>
                      <a:pt x="8" y="58"/>
                    </a:cubicBezTo>
                    <a:cubicBezTo>
                      <a:pt x="8" y="58"/>
                      <a:pt x="8" y="58"/>
                      <a:pt x="8" y="58"/>
                    </a:cubicBezTo>
                    <a:cubicBezTo>
                      <a:pt x="8" y="58"/>
                      <a:pt x="8" y="58"/>
                      <a:pt x="8" y="58"/>
                    </a:cubicBezTo>
                    <a:cubicBezTo>
                      <a:pt x="8" y="72"/>
                      <a:pt x="12" y="88"/>
                      <a:pt x="19" y="100"/>
                    </a:cubicBezTo>
                    <a:cubicBezTo>
                      <a:pt x="19" y="100"/>
                      <a:pt x="19" y="100"/>
                      <a:pt x="19" y="100"/>
                    </a:cubicBezTo>
                    <a:cubicBezTo>
                      <a:pt x="26" y="113"/>
                      <a:pt x="35"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lose/>
                    <a:moveTo>
                      <a:pt x="16" y="102"/>
                    </a:moveTo>
                    <a:cubicBezTo>
                      <a:pt x="16" y="102"/>
                      <a:pt x="16" y="102"/>
                      <a:pt x="16" y="102"/>
                    </a:cubicBezTo>
                    <a:cubicBezTo>
                      <a:pt x="16" y="102"/>
                      <a:pt x="16" y="102"/>
                      <a:pt x="16" y="102"/>
                    </a:cubicBezTo>
                    <a:cubicBezTo>
                      <a:pt x="16" y="102"/>
                      <a:pt x="16" y="102"/>
                      <a:pt x="16" y="102"/>
                    </a:cubicBezTo>
                    <a:close/>
                    <a:moveTo>
                      <a:pt x="78" y="85"/>
                    </a:moveTo>
                    <a:cubicBezTo>
                      <a:pt x="78" y="85"/>
                      <a:pt x="78" y="85"/>
                      <a:pt x="78" y="84"/>
                    </a:cubicBezTo>
                    <a:cubicBezTo>
                      <a:pt x="78" y="84"/>
                      <a:pt x="78" y="84"/>
                      <a:pt x="78" y="84"/>
                    </a:cubicBezTo>
                    <a:cubicBezTo>
                      <a:pt x="78" y="85"/>
                      <a:pt x="78" y="85"/>
                      <a:pt x="78" y="85"/>
                    </a:cubicBezTo>
                    <a:close/>
                    <a:moveTo>
                      <a:pt x="78" y="84"/>
                    </a:moveTo>
                    <a:cubicBezTo>
                      <a:pt x="78" y="84"/>
                      <a:pt x="78" y="84"/>
                      <a:pt x="78" y="84"/>
                    </a:cubicBezTo>
                    <a:cubicBezTo>
                      <a:pt x="78" y="84"/>
                      <a:pt x="78" y="84"/>
                      <a:pt x="78" y="84"/>
                    </a:cubicBezTo>
                    <a:cubicBezTo>
                      <a:pt x="78" y="84"/>
                      <a:pt x="78" y="84"/>
                      <a:pt x="78" y="84"/>
                    </a:cubicBezTo>
                    <a:close/>
                    <a:moveTo>
                      <a:pt x="81" y="61"/>
                    </a:moveTo>
                    <a:cubicBezTo>
                      <a:pt x="81" y="61"/>
                      <a:pt x="81" y="61"/>
                      <a:pt x="81" y="61"/>
                    </a:cubicBezTo>
                    <a:cubicBezTo>
                      <a:pt x="81" y="61"/>
                      <a:pt x="81" y="61"/>
                      <a:pt x="81" y="61"/>
                    </a:cubicBezTo>
                    <a:cubicBezTo>
                      <a:pt x="81" y="61"/>
                      <a:pt x="81" y="61"/>
                      <a:pt x="81" y="61"/>
                    </a:cubicBezTo>
                    <a:close/>
                    <a:moveTo>
                      <a:pt x="81" y="60"/>
                    </a:moveTo>
                    <a:cubicBezTo>
                      <a:pt x="81" y="46"/>
                      <a:pt x="80" y="33"/>
                      <a:pt x="76" y="23"/>
                    </a:cubicBezTo>
                    <a:cubicBezTo>
                      <a:pt x="76" y="23"/>
                      <a:pt x="76" y="23"/>
                      <a:pt x="76" y="23"/>
                    </a:cubicBezTo>
                    <a:cubicBezTo>
                      <a:pt x="80" y="33"/>
                      <a:pt x="81" y="46"/>
                      <a:pt x="81" y="60"/>
                    </a:cubicBezTo>
                    <a:cubicBezTo>
                      <a:pt x="81" y="60"/>
                      <a:pt x="81" y="60"/>
                      <a:pt x="81" y="60"/>
                    </a:cubicBezTo>
                    <a:cubicBezTo>
                      <a:pt x="81" y="60"/>
                      <a:pt x="81" y="60"/>
                      <a:pt x="81" y="60"/>
                    </a:cubicBezTo>
                    <a:close/>
                    <a:moveTo>
                      <a:pt x="4" y="59"/>
                    </a:moveTo>
                    <a:cubicBezTo>
                      <a:pt x="4" y="59"/>
                      <a:pt x="4" y="59"/>
                      <a:pt x="4" y="59"/>
                    </a:cubicBezTo>
                    <a:cubicBezTo>
                      <a:pt x="4" y="59"/>
                      <a:pt x="4" y="59"/>
                      <a:pt x="4" y="59"/>
                    </a:cubicBezTo>
                    <a:cubicBezTo>
                      <a:pt x="4" y="59"/>
                      <a:pt x="4" y="59"/>
                      <a:pt x="4" y="59"/>
                    </a:cubicBezTo>
                    <a:close/>
                    <a:moveTo>
                      <a:pt x="4" y="58"/>
                    </a:move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lose/>
                    <a:moveTo>
                      <a:pt x="11" y="29"/>
                    </a:moveTo>
                    <a:cubicBezTo>
                      <a:pt x="11" y="29"/>
                      <a:pt x="11" y="29"/>
                      <a:pt x="11" y="29"/>
                    </a:cubicBezTo>
                    <a:cubicBezTo>
                      <a:pt x="11" y="29"/>
                      <a:pt x="11" y="29"/>
                      <a:pt x="11" y="29"/>
                    </a:cubicBezTo>
                    <a:cubicBezTo>
                      <a:pt x="11" y="29"/>
                      <a:pt x="11" y="29"/>
                      <a:pt x="11" y="29"/>
                    </a:cubicBezTo>
                    <a:close/>
                    <a:moveTo>
                      <a:pt x="11" y="28"/>
                    </a:moveTo>
                    <a:cubicBezTo>
                      <a:pt x="11" y="28"/>
                      <a:pt x="11" y="28"/>
                      <a:pt x="11" y="28"/>
                    </a:cubicBezTo>
                    <a:cubicBezTo>
                      <a:pt x="11" y="28"/>
                      <a:pt x="11" y="28"/>
                      <a:pt x="11" y="28"/>
                    </a:cubicBezTo>
                    <a:cubicBezTo>
                      <a:pt x="11" y="28"/>
                      <a:pt x="11" y="28"/>
                      <a:pt x="11" y="28"/>
                    </a:cubicBezTo>
                    <a:close/>
                    <a:moveTo>
                      <a:pt x="11" y="28"/>
                    </a:moveTo>
                    <a:cubicBezTo>
                      <a:pt x="11" y="28"/>
                      <a:pt x="11" y="28"/>
                      <a:pt x="11" y="28"/>
                    </a:cubicBezTo>
                    <a:cubicBezTo>
                      <a:pt x="11" y="28"/>
                      <a:pt x="11" y="28"/>
                      <a:pt x="11" y="28"/>
                    </a:cubicBezTo>
                    <a:cubicBezTo>
                      <a:pt x="11" y="28"/>
                      <a:pt x="11" y="28"/>
                      <a:pt x="11" y="28"/>
                    </a:cubicBezTo>
                    <a:close/>
                    <a:moveTo>
                      <a:pt x="11" y="27"/>
                    </a:moveTo>
                    <a:cubicBezTo>
                      <a:pt x="12" y="27"/>
                      <a:pt x="12" y="27"/>
                      <a:pt x="12" y="27"/>
                    </a:cubicBezTo>
                    <a:cubicBezTo>
                      <a:pt x="12" y="27"/>
                      <a:pt x="12" y="27"/>
                      <a:pt x="12" y="27"/>
                    </a:cubicBezTo>
                    <a:cubicBezTo>
                      <a:pt x="12" y="27"/>
                      <a:pt x="12" y="27"/>
                      <a:pt x="11" y="27"/>
                    </a:cubicBezTo>
                    <a:close/>
                    <a:moveTo>
                      <a:pt x="12" y="27"/>
                    </a:moveTo>
                    <a:cubicBezTo>
                      <a:pt x="12" y="27"/>
                      <a:pt x="12" y="27"/>
                      <a:pt x="12" y="26"/>
                    </a:cubicBezTo>
                    <a:cubicBezTo>
                      <a:pt x="12" y="26"/>
                      <a:pt x="12" y="26"/>
                      <a:pt x="12" y="26"/>
                    </a:cubicBezTo>
                    <a:cubicBezTo>
                      <a:pt x="12" y="27"/>
                      <a:pt x="12" y="27"/>
                      <a:pt x="12" y="27"/>
                    </a:cubicBezTo>
                    <a:close/>
                    <a:moveTo>
                      <a:pt x="12" y="26"/>
                    </a:moveTo>
                    <a:cubicBezTo>
                      <a:pt x="12" y="26"/>
                      <a:pt x="12" y="26"/>
                      <a:pt x="12" y="26"/>
                    </a:cubicBezTo>
                    <a:cubicBezTo>
                      <a:pt x="12" y="26"/>
                      <a:pt x="12" y="26"/>
                      <a:pt x="12" y="26"/>
                    </a:cubicBezTo>
                    <a:cubicBezTo>
                      <a:pt x="12" y="26"/>
                      <a:pt x="12" y="26"/>
                      <a:pt x="12" y="26"/>
                    </a:cubicBezTo>
                    <a:close/>
                    <a:moveTo>
                      <a:pt x="12" y="26"/>
                    </a:moveTo>
                    <a:cubicBezTo>
                      <a:pt x="22" y="10"/>
                      <a:pt x="37" y="4"/>
                      <a:pt x="53" y="4"/>
                    </a:cubicBezTo>
                    <a:cubicBezTo>
                      <a:pt x="53" y="4"/>
                      <a:pt x="53" y="4"/>
                      <a:pt x="53" y="4"/>
                    </a:cubicBezTo>
                    <a:cubicBezTo>
                      <a:pt x="57" y="4"/>
                      <a:pt x="61" y="5"/>
                      <a:pt x="65" y="8"/>
                    </a:cubicBezTo>
                    <a:cubicBezTo>
                      <a:pt x="65" y="8"/>
                      <a:pt x="65" y="8"/>
                      <a:pt x="65" y="8"/>
                    </a:cubicBezTo>
                    <a:cubicBezTo>
                      <a:pt x="61" y="5"/>
                      <a:pt x="57" y="4"/>
                      <a:pt x="53" y="4"/>
                    </a:cubicBezTo>
                    <a:cubicBezTo>
                      <a:pt x="53" y="4"/>
                      <a:pt x="53" y="4"/>
                      <a:pt x="53" y="4"/>
                    </a:cubicBezTo>
                    <a:cubicBezTo>
                      <a:pt x="53" y="4"/>
                      <a:pt x="53" y="4"/>
                      <a:pt x="52" y="4"/>
                    </a:cubicBezTo>
                    <a:cubicBezTo>
                      <a:pt x="52" y="4"/>
                      <a:pt x="52" y="4"/>
                      <a:pt x="52" y="4"/>
                    </a:cubicBezTo>
                    <a:cubicBezTo>
                      <a:pt x="52" y="4"/>
                      <a:pt x="52" y="4"/>
                      <a:pt x="52" y="4"/>
                    </a:cubicBezTo>
                    <a:cubicBezTo>
                      <a:pt x="52" y="4"/>
                      <a:pt x="52" y="4"/>
                      <a:pt x="52" y="4"/>
                    </a:cubicBezTo>
                    <a:cubicBezTo>
                      <a:pt x="37" y="4"/>
                      <a:pt x="22" y="10"/>
                      <a:pt x="12" y="26"/>
                    </a:cubicBezTo>
                    <a:close/>
                    <a:moveTo>
                      <a:pt x="65" y="8"/>
                    </a:moveTo>
                    <a:cubicBezTo>
                      <a:pt x="65" y="8"/>
                      <a:pt x="65" y="8"/>
                      <a:pt x="65" y="8"/>
                    </a:cubicBezTo>
                    <a:cubicBezTo>
                      <a:pt x="65" y="8"/>
                      <a:pt x="65" y="8"/>
                      <a:pt x="65" y="8"/>
                    </a:cubicBezTo>
                    <a:cubicBezTo>
                      <a:pt x="65" y="8"/>
                      <a:pt x="65" y="8"/>
                      <a:pt x="65" y="8"/>
                    </a:cubicBezTo>
                    <a:close/>
                    <a:moveTo>
                      <a:pt x="65" y="8"/>
                    </a:moveTo>
                    <a:cubicBezTo>
                      <a:pt x="65" y="8"/>
                      <a:pt x="65" y="8"/>
                      <a:pt x="65" y="8"/>
                    </a:cubicBezTo>
                    <a:cubicBezTo>
                      <a:pt x="65" y="8"/>
                      <a:pt x="65" y="8"/>
                      <a:pt x="65" y="8"/>
                    </a:cubicBezTo>
                    <a:cubicBezTo>
                      <a:pt x="65" y="8"/>
                      <a:pt x="65" y="8"/>
                      <a:pt x="6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3801"/>
              <p:cNvSpPr/>
              <p:nvPr/>
            </p:nvSpPr>
            <p:spPr bwMode="auto">
              <a:xfrm>
                <a:off x="6358097" y="2727826"/>
                <a:ext cx="553307" cy="352104"/>
              </a:xfrm>
              <a:custGeom>
                <a:avLst/>
                <a:gdLst>
                  <a:gd name="T0" fmla="*/ 22 w 100"/>
                  <a:gd name="T1" fmla="*/ 61 h 64"/>
                  <a:gd name="T2" fmla="*/ 0 w 100"/>
                  <a:gd name="T3" fmla="*/ 13 h 64"/>
                  <a:gd name="T4" fmla="*/ 0 w 100"/>
                  <a:gd name="T5" fmla="*/ 13 h 64"/>
                  <a:gd name="T6" fmla="*/ 1 w 100"/>
                  <a:gd name="T7" fmla="*/ 9 h 64"/>
                  <a:gd name="T8" fmla="*/ 1 w 100"/>
                  <a:gd name="T9" fmla="*/ 9 h 64"/>
                  <a:gd name="T10" fmla="*/ 5 w 100"/>
                  <a:gd name="T11" fmla="*/ 0 h 64"/>
                  <a:gd name="T12" fmla="*/ 9 w 100"/>
                  <a:gd name="T13" fmla="*/ 2 h 64"/>
                  <a:gd name="T14" fmla="*/ 5 w 100"/>
                  <a:gd name="T15" fmla="*/ 10 h 64"/>
                  <a:gd name="T16" fmla="*/ 4 w 100"/>
                  <a:gd name="T17" fmla="*/ 13 h 64"/>
                  <a:gd name="T18" fmla="*/ 4 w 100"/>
                  <a:gd name="T19" fmla="*/ 13 h 64"/>
                  <a:gd name="T20" fmla="*/ 25 w 100"/>
                  <a:gd name="T21" fmla="*/ 58 h 64"/>
                  <a:gd name="T22" fmla="*/ 25 w 100"/>
                  <a:gd name="T23" fmla="*/ 58 h 64"/>
                  <a:gd name="T24" fmla="*/ 42 w 100"/>
                  <a:gd name="T25" fmla="*/ 60 h 64"/>
                  <a:gd name="T26" fmla="*/ 42 w 100"/>
                  <a:gd name="T27" fmla="*/ 60 h 64"/>
                  <a:gd name="T28" fmla="*/ 100 w 100"/>
                  <a:gd name="T29" fmla="*/ 55 h 64"/>
                  <a:gd name="T30" fmla="*/ 100 w 100"/>
                  <a:gd name="T31" fmla="*/ 55 h 64"/>
                  <a:gd name="T32" fmla="*/ 100 w 100"/>
                  <a:gd name="T33" fmla="*/ 59 h 64"/>
                  <a:gd name="T34" fmla="*/ 42 w 100"/>
                  <a:gd name="T35" fmla="*/ 64 h 64"/>
                  <a:gd name="T36" fmla="*/ 42 w 100"/>
                  <a:gd name="T37" fmla="*/ 64 h 64"/>
                  <a:gd name="T38" fmla="*/ 22 w 100"/>
                  <a:gd name="T3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64">
                    <a:moveTo>
                      <a:pt x="22" y="61"/>
                    </a:moveTo>
                    <a:cubicBezTo>
                      <a:pt x="15" y="54"/>
                      <a:pt x="0" y="26"/>
                      <a:pt x="0" y="13"/>
                    </a:cubicBezTo>
                    <a:cubicBezTo>
                      <a:pt x="0" y="13"/>
                      <a:pt x="0" y="13"/>
                      <a:pt x="0" y="13"/>
                    </a:cubicBezTo>
                    <a:cubicBezTo>
                      <a:pt x="0" y="11"/>
                      <a:pt x="0" y="10"/>
                      <a:pt x="1" y="9"/>
                    </a:cubicBezTo>
                    <a:cubicBezTo>
                      <a:pt x="1" y="9"/>
                      <a:pt x="1" y="9"/>
                      <a:pt x="1" y="9"/>
                    </a:cubicBezTo>
                    <a:cubicBezTo>
                      <a:pt x="5" y="0"/>
                      <a:pt x="5" y="0"/>
                      <a:pt x="5" y="0"/>
                    </a:cubicBezTo>
                    <a:cubicBezTo>
                      <a:pt x="9" y="2"/>
                      <a:pt x="9" y="2"/>
                      <a:pt x="9" y="2"/>
                    </a:cubicBezTo>
                    <a:cubicBezTo>
                      <a:pt x="5" y="10"/>
                      <a:pt x="5" y="10"/>
                      <a:pt x="5" y="10"/>
                    </a:cubicBezTo>
                    <a:cubicBezTo>
                      <a:pt x="4" y="11"/>
                      <a:pt x="4" y="12"/>
                      <a:pt x="4" y="13"/>
                    </a:cubicBezTo>
                    <a:cubicBezTo>
                      <a:pt x="4" y="13"/>
                      <a:pt x="4" y="13"/>
                      <a:pt x="4" y="13"/>
                    </a:cubicBezTo>
                    <a:cubicBezTo>
                      <a:pt x="4" y="23"/>
                      <a:pt x="19" y="52"/>
                      <a:pt x="25" y="58"/>
                    </a:cubicBezTo>
                    <a:cubicBezTo>
                      <a:pt x="25" y="58"/>
                      <a:pt x="25" y="58"/>
                      <a:pt x="25" y="58"/>
                    </a:cubicBezTo>
                    <a:cubicBezTo>
                      <a:pt x="26" y="59"/>
                      <a:pt x="33" y="60"/>
                      <a:pt x="42" y="60"/>
                    </a:cubicBezTo>
                    <a:cubicBezTo>
                      <a:pt x="42" y="60"/>
                      <a:pt x="42" y="60"/>
                      <a:pt x="42" y="60"/>
                    </a:cubicBezTo>
                    <a:cubicBezTo>
                      <a:pt x="64" y="60"/>
                      <a:pt x="100" y="55"/>
                      <a:pt x="100" y="55"/>
                    </a:cubicBezTo>
                    <a:cubicBezTo>
                      <a:pt x="100" y="55"/>
                      <a:pt x="100" y="55"/>
                      <a:pt x="100" y="55"/>
                    </a:cubicBezTo>
                    <a:cubicBezTo>
                      <a:pt x="100" y="59"/>
                      <a:pt x="100" y="59"/>
                      <a:pt x="100" y="59"/>
                    </a:cubicBezTo>
                    <a:cubicBezTo>
                      <a:pt x="100" y="59"/>
                      <a:pt x="65" y="64"/>
                      <a:pt x="42" y="64"/>
                    </a:cubicBezTo>
                    <a:cubicBezTo>
                      <a:pt x="42" y="64"/>
                      <a:pt x="42" y="64"/>
                      <a:pt x="42" y="64"/>
                    </a:cubicBezTo>
                    <a:cubicBezTo>
                      <a:pt x="33" y="64"/>
                      <a:pt x="26" y="64"/>
                      <a:pt x="22"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3802"/>
              <p:cNvSpPr>
                <a:spLocks noEditPoints="1"/>
              </p:cNvSpPr>
              <p:nvPr/>
            </p:nvSpPr>
            <p:spPr bwMode="auto">
              <a:xfrm>
                <a:off x="6348037" y="2712738"/>
                <a:ext cx="573427" cy="382285"/>
              </a:xfrm>
              <a:custGeom>
                <a:avLst/>
                <a:gdLst>
                  <a:gd name="T0" fmla="*/ 24 w 104"/>
                  <a:gd name="T1" fmla="*/ 64 h 69"/>
                  <a:gd name="T2" fmla="*/ 0 w 104"/>
                  <a:gd name="T3" fmla="*/ 16 h 69"/>
                  <a:gd name="T4" fmla="*/ 1 w 104"/>
                  <a:gd name="T5" fmla="*/ 11 h 69"/>
                  <a:gd name="T6" fmla="*/ 6 w 104"/>
                  <a:gd name="T7" fmla="*/ 0 h 69"/>
                  <a:gd name="T8" fmla="*/ 8 w 104"/>
                  <a:gd name="T9" fmla="*/ 14 h 69"/>
                  <a:gd name="T10" fmla="*/ 8 w 104"/>
                  <a:gd name="T11" fmla="*/ 16 h 69"/>
                  <a:gd name="T12" fmla="*/ 8 w 104"/>
                  <a:gd name="T13" fmla="*/ 16 h 69"/>
                  <a:gd name="T14" fmla="*/ 8 w 104"/>
                  <a:gd name="T15" fmla="*/ 16 h 69"/>
                  <a:gd name="T16" fmla="*/ 28 w 104"/>
                  <a:gd name="T17" fmla="*/ 59 h 69"/>
                  <a:gd name="T18" fmla="*/ 29 w 104"/>
                  <a:gd name="T19" fmla="*/ 60 h 69"/>
                  <a:gd name="T20" fmla="*/ 32 w 104"/>
                  <a:gd name="T21" fmla="*/ 60 h 69"/>
                  <a:gd name="T22" fmla="*/ 42 w 104"/>
                  <a:gd name="T23" fmla="*/ 61 h 69"/>
                  <a:gd name="T24" fmla="*/ 44 w 104"/>
                  <a:gd name="T25" fmla="*/ 61 h 69"/>
                  <a:gd name="T26" fmla="*/ 44 w 104"/>
                  <a:gd name="T27" fmla="*/ 61 h 69"/>
                  <a:gd name="T28" fmla="*/ 102 w 104"/>
                  <a:gd name="T29" fmla="*/ 56 h 69"/>
                  <a:gd name="T30" fmla="*/ 103 w 104"/>
                  <a:gd name="T31" fmla="*/ 56 h 69"/>
                  <a:gd name="T32" fmla="*/ 102 w 104"/>
                  <a:gd name="T33" fmla="*/ 64 h 69"/>
                  <a:gd name="T34" fmla="*/ 102 w 104"/>
                  <a:gd name="T35" fmla="*/ 64 h 69"/>
                  <a:gd name="T36" fmla="*/ 101 w 104"/>
                  <a:gd name="T37" fmla="*/ 65 h 69"/>
                  <a:gd name="T38" fmla="*/ 96 w 104"/>
                  <a:gd name="T39" fmla="*/ 65 h 69"/>
                  <a:gd name="T40" fmla="*/ 82 w 104"/>
                  <a:gd name="T41" fmla="*/ 67 h 69"/>
                  <a:gd name="T42" fmla="*/ 44 w 104"/>
                  <a:gd name="T43" fmla="*/ 69 h 69"/>
                  <a:gd name="T44" fmla="*/ 44 w 104"/>
                  <a:gd name="T45" fmla="*/ 65 h 69"/>
                  <a:gd name="T46" fmla="*/ 77 w 104"/>
                  <a:gd name="T47" fmla="*/ 63 h 69"/>
                  <a:gd name="T48" fmla="*/ 44 w 104"/>
                  <a:gd name="T49" fmla="*/ 65 h 69"/>
                  <a:gd name="T50" fmla="*/ 43 w 104"/>
                  <a:gd name="T51" fmla="*/ 65 h 69"/>
                  <a:gd name="T52" fmla="*/ 44 w 104"/>
                  <a:gd name="T53" fmla="*/ 65 h 69"/>
                  <a:gd name="T54" fmla="*/ 28 w 104"/>
                  <a:gd name="T55" fmla="*/ 64 h 69"/>
                  <a:gd name="T56" fmla="*/ 36 w 104"/>
                  <a:gd name="T57" fmla="*/ 65 h 69"/>
                  <a:gd name="T58" fmla="*/ 26 w 104"/>
                  <a:gd name="T59" fmla="*/ 62 h 69"/>
                  <a:gd name="T60" fmla="*/ 26 w 104"/>
                  <a:gd name="T61" fmla="*/ 62 h 69"/>
                  <a:gd name="T62" fmla="*/ 23 w 104"/>
                  <a:gd name="T63" fmla="*/ 59 h 69"/>
                  <a:gd name="T64" fmla="*/ 26 w 104"/>
                  <a:gd name="T65" fmla="*/ 62 h 69"/>
                  <a:gd name="T66" fmla="*/ 88 w 104"/>
                  <a:gd name="T67" fmla="*/ 62 h 69"/>
                  <a:gd name="T68" fmla="*/ 92 w 104"/>
                  <a:gd name="T69" fmla="*/ 62 h 69"/>
                  <a:gd name="T70" fmla="*/ 98 w 104"/>
                  <a:gd name="T71" fmla="*/ 61 h 69"/>
                  <a:gd name="T72" fmla="*/ 100 w 104"/>
                  <a:gd name="T73" fmla="*/ 61 h 69"/>
                  <a:gd name="T74" fmla="*/ 98 w 104"/>
                  <a:gd name="T75" fmla="*/ 61 h 69"/>
                  <a:gd name="T76" fmla="*/ 23 w 104"/>
                  <a:gd name="T77" fmla="*/ 59 h 69"/>
                  <a:gd name="T78" fmla="*/ 23 w 104"/>
                  <a:gd name="T79" fmla="*/ 5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69">
                    <a:moveTo>
                      <a:pt x="23" y="65"/>
                    </a:moveTo>
                    <a:cubicBezTo>
                      <a:pt x="24" y="64"/>
                      <a:pt x="24" y="64"/>
                      <a:pt x="24" y="64"/>
                    </a:cubicBezTo>
                    <a:cubicBezTo>
                      <a:pt x="23" y="65"/>
                      <a:pt x="23" y="65"/>
                      <a:pt x="23" y="65"/>
                    </a:cubicBezTo>
                    <a:cubicBezTo>
                      <a:pt x="15" y="57"/>
                      <a:pt x="1" y="30"/>
                      <a:pt x="0" y="16"/>
                    </a:cubicBezTo>
                    <a:cubicBezTo>
                      <a:pt x="0" y="16"/>
                      <a:pt x="0" y="16"/>
                      <a:pt x="0" y="16"/>
                    </a:cubicBezTo>
                    <a:cubicBezTo>
                      <a:pt x="0" y="14"/>
                      <a:pt x="0" y="13"/>
                      <a:pt x="1" y="11"/>
                    </a:cubicBezTo>
                    <a:cubicBezTo>
                      <a:pt x="1" y="11"/>
                      <a:pt x="1" y="11"/>
                      <a:pt x="1" y="11"/>
                    </a:cubicBezTo>
                    <a:cubicBezTo>
                      <a:pt x="6" y="0"/>
                      <a:pt x="6" y="0"/>
                      <a:pt x="6" y="0"/>
                    </a:cubicBezTo>
                    <a:cubicBezTo>
                      <a:pt x="13" y="4"/>
                      <a:pt x="13" y="4"/>
                      <a:pt x="13" y="4"/>
                    </a:cubicBezTo>
                    <a:cubicBezTo>
                      <a:pt x="8" y="14"/>
                      <a:pt x="8" y="14"/>
                      <a:pt x="8" y="14"/>
                    </a:cubicBezTo>
                    <a:cubicBezTo>
                      <a:pt x="8" y="14"/>
                      <a:pt x="8" y="15"/>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26"/>
                      <a:pt x="23" y="55"/>
                      <a:pt x="28" y="59"/>
                    </a:cubicBezTo>
                    <a:cubicBezTo>
                      <a:pt x="28" y="59"/>
                      <a:pt x="28" y="59"/>
                      <a:pt x="28" y="59"/>
                    </a:cubicBezTo>
                    <a:cubicBezTo>
                      <a:pt x="29" y="59"/>
                      <a:pt x="29" y="59"/>
                      <a:pt x="29" y="59"/>
                    </a:cubicBezTo>
                    <a:cubicBezTo>
                      <a:pt x="29" y="59"/>
                      <a:pt x="29" y="60"/>
                      <a:pt x="29" y="60"/>
                    </a:cubicBezTo>
                    <a:cubicBezTo>
                      <a:pt x="29" y="60"/>
                      <a:pt x="29" y="60"/>
                      <a:pt x="29" y="60"/>
                    </a:cubicBezTo>
                    <a:cubicBezTo>
                      <a:pt x="30" y="60"/>
                      <a:pt x="31" y="60"/>
                      <a:pt x="32" y="60"/>
                    </a:cubicBezTo>
                    <a:cubicBezTo>
                      <a:pt x="32" y="60"/>
                      <a:pt x="32" y="60"/>
                      <a:pt x="32" y="60"/>
                    </a:cubicBezTo>
                    <a:cubicBezTo>
                      <a:pt x="35" y="61"/>
                      <a:pt x="38" y="61"/>
                      <a:pt x="42" y="61"/>
                    </a:cubicBezTo>
                    <a:cubicBezTo>
                      <a:pt x="42" y="61"/>
                      <a:pt x="42" y="61"/>
                      <a:pt x="42" y="61"/>
                    </a:cubicBezTo>
                    <a:cubicBezTo>
                      <a:pt x="43" y="61"/>
                      <a:pt x="43" y="61"/>
                      <a:pt x="44" y="61"/>
                    </a:cubicBezTo>
                    <a:cubicBezTo>
                      <a:pt x="44" y="61"/>
                      <a:pt x="44" y="61"/>
                      <a:pt x="44" y="61"/>
                    </a:cubicBezTo>
                    <a:cubicBezTo>
                      <a:pt x="44" y="61"/>
                      <a:pt x="44" y="61"/>
                      <a:pt x="44" y="61"/>
                    </a:cubicBezTo>
                    <a:cubicBezTo>
                      <a:pt x="44" y="61"/>
                      <a:pt x="44" y="61"/>
                      <a:pt x="44" y="61"/>
                    </a:cubicBezTo>
                    <a:cubicBezTo>
                      <a:pt x="66" y="61"/>
                      <a:pt x="101" y="56"/>
                      <a:pt x="102" y="56"/>
                    </a:cubicBezTo>
                    <a:cubicBezTo>
                      <a:pt x="102" y="56"/>
                      <a:pt x="102" y="56"/>
                      <a:pt x="102" y="56"/>
                    </a:cubicBezTo>
                    <a:cubicBezTo>
                      <a:pt x="103" y="56"/>
                      <a:pt x="103" y="56"/>
                      <a:pt x="103" y="56"/>
                    </a:cubicBezTo>
                    <a:cubicBezTo>
                      <a:pt x="104" y="64"/>
                      <a:pt x="104" y="64"/>
                      <a:pt x="104" y="64"/>
                    </a:cubicBezTo>
                    <a:cubicBezTo>
                      <a:pt x="102" y="64"/>
                      <a:pt x="102" y="64"/>
                      <a:pt x="102" y="64"/>
                    </a:cubicBezTo>
                    <a:cubicBezTo>
                      <a:pt x="102" y="64"/>
                      <a:pt x="102" y="64"/>
                      <a:pt x="102" y="64"/>
                    </a:cubicBezTo>
                    <a:cubicBezTo>
                      <a:pt x="102" y="64"/>
                      <a:pt x="102" y="64"/>
                      <a:pt x="102" y="64"/>
                    </a:cubicBezTo>
                    <a:cubicBezTo>
                      <a:pt x="102" y="64"/>
                      <a:pt x="101" y="65"/>
                      <a:pt x="101" y="65"/>
                    </a:cubicBezTo>
                    <a:cubicBezTo>
                      <a:pt x="101" y="65"/>
                      <a:pt x="101" y="65"/>
                      <a:pt x="101" y="65"/>
                    </a:cubicBezTo>
                    <a:cubicBezTo>
                      <a:pt x="100" y="65"/>
                      <a:pt x="98" y="65"/>
                      <a:pt x="96" y="65"/>
                    </a:cubicBezTo>
                    <a:cubicBezTo>
                      <a:pt x="96" y="65"/>
                      <a:pt x="96" y="65"/>
                      <a:pt x="96" y="65"/>
                    </a:cubicBezTo>
                    <a:cubicBezTo>
                      <a:pt x="93" y="66"/>
                      <a:pt x="88" y="66"/>
                      <a:pt x="82" y="67"/>
                    </a:cubicBezTo>
                    <a:cubicBezTo>
                      <a:pt x="82" y="67"/>
                      <a:pt x="82" y="67"/>
                      <a:pt x="82" y="67"/>
                    </a:cubicBezTo>
                    <a:cubicBezTo>
                      <a:pt x="70" y="68"/>
                      <a:pt x="55" y="69"/>
                      <a:pt x="44" y="69"/>
                    </a:cubicBezTo>
                    <a:cubicBezTo>
                      <a:pt x="44" y="69"/>
                      <a:pt x="44" y="69"/>
                      <a:pt x="44" y="69"/>
                    </a:cubicBezTo>
                    <a:cubicBezTo>
                      <a:pt x="35" y="69"/>
                      <a:pt x="28" y="69"/>
                      <a:pt x="23" y="65"/>
                    </a:cubicBezTo>
                    <a:close/>
                    <a:moveTo>
                      <a:pt x="44" y="65"/>
                    </a:moveTo>
                    <a:cubicBezTo>
                      <a:pt x="54" y="65"/>
                      <a:pt x="67" y="64"/>
                      <a:pt x="77" y="63"/>
                    </a:cubicBezTo>
                    <a:cubicBezTo>
                      <a:pt x="77" y="63"/>
                      <a:pt x="77" y="63"/>
                      <a:pt x="77" y="63"/>
                    </a:cubicBezTo>
                    <a:cubicBezTo>
                      <a:pt x="67" y="64"/>
                      <a:pt x="54" y="65"/>
                      <a:pt x="44" y="65"/>
                    </a:cubicBezTo>
                    <a:cubicBezTo>
                      <a:pt x="44" y="65"/>
                      <a:pt x="44" y="65"/>
                      <a:pt x="44" y="65"/>
                    </a:cubicBezTo>
                    <a:cubicBezTo>
                      <a:pt x="44" y="65"/>
                      <a:pt x="44" y="65"/>
                      <a:pt x="44" y="65"/>
                    </a:cubicBezTo>
                    <a:cubicBezTo>
                      <a:pt x="44" y="65"/>
                      <a:pt x="43" y="65"/>
                      <a:pt x="43" y="65"/>
                    </a:cubicBezTo>
                    <a:cubicBezTo>
                      <a:pt x="43" y="65"/>
                      <a:pt x="43" y="65"/>
                      <a:pt x="43" y="65"/>
                    </a:cubicBezTo>
                    <a:cubicBezTo>
                      <a:pt x="43" y="65"/>
                      <a:pt x="44" y="65"/>
                      <a:pt x="44" y="65"/>
                    </a:cubicBezTo>
                    <a:close/>
                    <a:moveTo>
                      <a:pt x="36" y="65"/>
                    </a:moveTo>
                    <a:cubicBezTo>
                      <a:pt x="33" y="64"/>
                      <a:pt x="30" y="64"/>
                      <a:pt x="28" y="64"/>
                    </a:cubicBezTo>
                    <a:cubicBezTo>
                      <a:pt x="28" y="64"/>
                      <a:pt x="28" y="64"/>
                      <a:pt x="28" y="64"/>
                    </a:cubicBezTo>
                    <a:cubicBezTo>
                      <a:pt x="30" y="64"/>
                      <a:pt x="33" y="64"/>
                      <a:pt x="36" y="65"/>
                    </a:cubicBezTo>
                    <a:close/>
                    <a:moveTo>
                      <a:pt x="26" y="62"/>
                    </a:moveTo>
                    <a:cubicBezTo>
                      <a:pt x="26" y="62"/>
                      <a:pt x="26" y="62"/>
                      <a:pt x="26" y="62"/>
                    </a:cubicBezTo>
                    <a:cubicBezTo>
                      <a:pt x="26" y="62"/>
                      <a:pt x="26" y="62"/>
                      <a:pt x="26" y="62"/>
                    </a:cubicBezTo>
                    <a:cubicBezTo>
                      <a:pt x="26" y="62"/>
                      <a:pt x="26" y="62"/>
                      <a:pt x="26" y="62"/>
                    </a:cubicBezTo>
                    <a:cubicBezTo>
                      <a:pt x="25" y="62"/>
                      <a:pt x="24" y="60"/>
                      <a:pt x="23" y="59"/>
                    </a:cubicBezTo>
                    <a:cubicBezTo>
                      <a:pt x="23" y="59"/>
                      <a:pt x="23" y="59"/>
                      <a:pt x="23" y="59"/>
                    </a:cubicBezTo>
                    <a:cubicBezTo>
                      <a:pt x="24" y="60"/>
                      <a:pt x="25" y="61"/>
                      <a:pt x="26" y="62"/>
                    </a:cubicBezTo>
                    <a:cubicBezTo>
                      <a:pt x="26" y="62"/>
                      <a:pt x="26" y="62"/>
                      <a:pt x="26" y="62"/>
                    </a:cubicBezTo>
                    <a:cubicBezTo>
                      <a:pt x="26" y="62"/>
                      <a:pt x="26" y="62"/>
                      <a:pt x="26" y="62"/>
                    </a:cubicBezTo>
                    <a:close/>
                    <a:moveTo>
                      <a:pt x="88" y="62"/>
                    </a:moveTo>
                    <a:cubicBezTo>
                      <a:pt x="89" y="62"/>
                      <a:pt x="91" y="62"/>
                      <a:pt x="92" y="62"/>
                    </a:cubicBezTo>
                    <a:cubicBezTo>
                      <a:pt x="92" y="62"/>
                      <a:pt x="92" y="62"/>
                      <a:pt x="92" y="62"/>
                    </a:cubicBezTo>
                    <a:cubicBezTo>
                      <a:pt x="91" y="62"/>
                      <a:pt x="89" y="62"/>
                      <a:pt x="88" y="62"/>
                    </a:cubicBezTo>
                    <a:close/>
                    <a:moveTo>
                      <a:pt x="98" y="61"/>
                    </a:moveTo>
                    <a:cubicBezTo>
                      <a:pt x="99" y="61"/>
                      <a:pt x="99" y="61"/>
                      <a:pt x="100" y="61"/>
                    </a:cubicBezTo>
                    <a:cubicBezTo>
                      <a:pt x="100" y="61"/>
                      <a:pt x="100" y="61"/>
                      <a:pt x="100" y="61"/>
                    </a:cubicBezTo>
                    <a:cubicBezTo>
                      <a:pt x="100" y="61"/>
                      <a:pt x="100" y="61"/>
                      <a:pt x="100" y="61"/>
                    </a:cubicBezTo>
                    <a:cubicBezTo>
                      <a:pt x="99" y="61"/>
                      <a:pt x="99" y="61"/>
                      <a:pt x="98" y="61"/>
                    </a:cubicBezTo>
                    <a:close/>
                    <a:moveTo>
                      <a:pt x="23" y="59"/>
                    </a:moveTo>
                    <a:cubicBezTo>
                      <a:pt x="23" y="59"/>
                      <a:pt x="23" y="59"/>
                      <a:pt x="23" y="59"/>
                    </a:cubicBezTo>
                    <a:cubicBezTo>
                      <a:pt x="23" y="59"/>
                      <a:pt x="23" y="59"/>
                      <a:pt x="23" y="59"/>
                    </a:cubicBezTo>
                    <a:cubicBezTo>
                      <a:pt x="23" y="59"/>
                      <a:pt x="23" y="59"/>
                      <a:pt x="2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3803"/>
              <p:cNvSpPr/>
              <p:nvPr/>
            </p:nvSpPr>
            <p:spPr bwMode="auto">
              <a:xfrm>
                <a:off x="6373189" y="2657405"/>
                <a:ext cx="85513" cy="100601"/>
              </a:xfrm>
              <a:custGeom>
                <a:avLst/>
                <a:gdLst>
                  <a:gd name="T0" fmla="*/ 4 w 15"/>
                  <a:gd name="T1" fmla="*/ 18 h 18"/>
                  <a:gd name="T2" fmla="*/ 0 w 15"/>
                  <a:gd name="T3" fmla="*/ 12 h 18"/>
                  <a:gd name="T4" fmla="*/ 0 w 15"/>
                  <a:gd name="T5" fmla="*/ 12 h 18"/>
                  <a:gd name="T6" fmla="*/ 1 w 15"/>
                  <a:gd name="T7" fmla="*/ 8 h 18"/>
                  <a:gd name="T8" fmla="*/ 1 w 15"/>
                  <a:gd name="T9" fmla="*/ 8 h 18"/>
                  <a:gd name="T10" fmla="*/ 7 w 15"/>
                  <a:gd name="T11" fmla="*/ 0 h 18"/>
                  <a:gd name="T12" fmla="*/ 7 w 15"/>
                  <a:gd name="T13" fmla="*/ 0 h 18"/>
                  <a:gd name="T14" fmla="*/ 9 w 15"/>
                  <a:gd name="T15" fmla="*/ 3 h 18"/>
                  <a:gd name="T16" fmla="*/ 8 w 15"/>
                  <a:gd name="T17" fmla="*/ 4 h 18"/>
                  <a:gd name="T18" fmla="*/ 8 w 15"/>
                  <a:gd name="T19" fmla="*/ 4 h 18"/>
                  <a:gd name="T20" fmla="*/ 5 w 15"/>
                  <a:gd name="T21" fmla="*/ 10 h 18"/>
                  <a:gd name="T22" fmla="*/ 5 w 15"/>
                  <a:gd name="T23" fmla="*/ 10 h 18"/>
                  <a:gd name="T24" fmla="*/ 4 w 15"/>
                  <a:gd name="T25" fmla="*/ 12 h 18"/>
                  <a:gd name="T26" fmla="*/ 4 w 15"/>
                  <a:gd name="T27" fmla="*/ 12 h 18"/>
                  <a:gd name="T28" fmla="*/ 5 w 15"/>
                  <a:gd name="T29" fmla="*/ 14 h 18"/>
                  <a:gd name="T30" fmla="*/ 5 w 15"/>
                  <a:gd name="T31" fmla="*/ 14 h 18"/>
                  <a:gd name="T32" fmla="*/ 5 w 15"/>
                  <a:gd name="T33" fmla="*/ 14 h 18"/>
                  <a:gd name="T34" fmla="*/ 5 w 15"/>
                  <a:gd name="T35" fmla="*/ 14 h 18"/>
                  <a:gd name="T36" fmla="*/ 14 w 15"/>
                  <a:gd name="T37" fmla="*/ 12 h 18"/>
                  <a:gd name="T38" fmla="*/ 14 w 15"/>
                  <a:gd name="T39" fmla="*/ 12 h 18"/>
                  <a:gd name="T40" fmla="*/ 15 w 15"/>
                  <a:gd name="T41" fmla="*/ 16 h 18"/>
                  <a:gd name="T42" fmla="*/ 5 w 15"/>
                  <a:gd name="T43" fmla="*/ 18 h 18"/>
                  <a:gd name="T44" fmla="*/ 4 w 15"/>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8">
                    <a:moveTo>
                      <a:pt x="4" y="18"/>
                    </a:moveTo>
                    <a:cubicBezTo>
                      <a:pt x="4" y="18"/>
                      <a:pt x="0" y="16"/>
                      <a:pt x="0" y="12"/>
                    </a:cubicBezTo>
                    <a:cubicBezTo>
                      <a:pt x="0" y="12"/>
                      <a:pt x="0" y="12"/>
                      <a:pt x="0" y="12"/>
                    </a:cubicBezTo>
                    <a:cubicBezTo>
                      <a:pt x="0" y="11"/>
                      <a:pt x="0" y="9"/>
                      <a:pt x="1" y="8"/>
                    </a:cubicBezTo>
                    <a:cubicBezTo>
                      <a:pt x="1" y="8"/>
                      <a:pt x="1" y="8"/>
                      <a:pt x="1" y="8"/>
                    </a:cubicBezTo>
                    <a:cubicBezTo>
                      <a:pt x="5" y="2"/>
                      <a:pt x="6" y="0"/>
                      <a:pt x="7" y="0"/>
                    </a:cubicBezTo>
                    <a:cubicBezTo>
                      <a:pt x="7" y="0"/>
                      <a:pt x="7" y="0"/>
                      <a:pt x="7" y="0"/>
                    </a:cubicBezTo>
                    <a:cubicBezTo>
                      <a:pt x="9" y="3"/>
                      <a:pt x="9" y="3"/>
                      <a:pt x="9" y="3"/>
                    </a:cubicBezTo>
                    <a:cubicBezTo>
                      <a:pt x="9" y="3"/>
                      <a:pt x="9" y="3"/>
                      <a:pt x="8" y="4"/>
                    </a:cubicBezTo>
                    <a:cubicBezTo>
                      <a:pt x="8" y="4"/>
                      <a:pt x="8" y="4"/>
                      <a:pt x="8" y="4"/>
                    </a:cubicBezTo>
                    <a:cubicBezTo>
                      <a:pt x="8" y="5"/>
                      <a:pt x="6" y="7"/>
                      <a:pt x="5" y="10"/>
                    </a:cubicBezTo>
                    <a:cubicBezTo>
                      <a:pt x="5" y="10"/>
                      <a:pt x="5" y="10"/>
                      <a:pt x="5" y="10"/>
                    </a:cubicBezTo>
                    <a:cubicBezTo>
                      <a:pt x="4" y="11"/>
                      <a:pt x="4" y="11"/>
                      <a:pt x="4" y="12"/>
                    </a:cubicBezTo>
                    <a:cubicBezTo>
                      <a:pt x="4" y="12"/>
                      <a:pt x="4" y="12"/>
                      <a:pt x="4" y="12"/>
                    </a:cubicBezTo>
                    <a:cubicBezTo>
                      <a:pt x="4" y="13"/>
                      <a:pt x="4" y="13"/>
                      <a:pt x="5" y="14"/>
                    </a:cubicBezTo>
                    <a:cubicBezTo>
                      <a:pt x="5" y="14"/>
                      <a:pt x="5" y="14"/>
                      <a:pt x="5" y="14"/>
                    </a:cubicBezTo>
                    <a:cubicBezTo>
                      <a:pt x="5" y="14"/>
                      <a:pt x="5" y="14"/>
                      <a:pt x="5" y="14"/>
                    </a:cubicBezTo>
                    <a:cubicBezTo>
                      <a:pt x="5" y="14"/>
                      <a:pt x="5" y="14"/>
                      <a:pt x="5" y="14"/>
                    </a:cubicBezTo>
                    <a:cubicBezTo>
                      <a:pt x="14" y="12"/>
                      <a:pt x="14" y="12"/>
                      <a:pt x="14" y="12"/>
                    </a:cubicBezTo>
                    <a:cubicBezTo>
                      <a:pt x="14" y="12"/>
                      <a:pt x="14" y="12"/>
                      <a:pt x="14" y="12"/>
                    </a:cubicBezTo>
                    <a:cubicBezTo>
                      <a:pt x="15" y="16"/>
                      <a:pt x="15" y="16"/>
                      <a:pt x="15" y="16"/>
                    </a:cubicBezTo>
                    <a:cubicBezTo>
                      <a:pt x="5" y="18"/>
                      <a:pt x="5" y="18"/>
                      <a:pt x="5" y="18"/>
                    </a:cubicBezTo>
                    <a:cubicBezTo>
                      <a:pt x="4" y="18"/>
                      <a:pt x="4"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3804"/>
              <p:cNvSpPr>
                <a:spLocks noEditPoints="1"/>
              </p:cNvSpPr>
              <p:nvPr/>
            </p:nvSpPr>
            <p:spPr bwMode="auto">
              <a:xfrm>
                <a:off x="6363129" y="2642317"/>
                <a:ext cx="105633" cy="125753"/>
              </a:xfrm>
              <a:custGeom>
                <a:avLst/>
                <a:gdLst>
                  <a:gd name="T0" fmla="*/ 6 w 19"/>
                  <a:gd name="T1" fmla="*/ 23 h 23"/>
                  <a:gd name="T2" fmla="*/ 5 w 19"/>
                  <a:gd name="T3" fmla="*/ 23 h 23"/>
                  <a:gd name="T4" fmla="*/ 6 w 19"/>
                  <a:gd name="T5" fmla="*/ 21 h 23"/>
                  <a:gd name="T6" fmla="*/ 7 w 19"/>
                  <a:gd name="T7" fmla="*/ 21 h 23"/>
                  <a:gd name="T8" fmla="*/ 6 w 19"/>
                  <a:gd name="T9" fmla="*/ 21 h 23"/>
                  <a:gd name="T10" fmla="*/ 5 w 19"/>
                  <a:gd name="T11" fmla="*/ 23 h 23"/>
                  <a:gd name="T12" fmla="*/ 5 w 19"/>
                  <a:gd name="T13" fmla="*/ 23 h 23"/>
                  <a:gd name="T14" fmla="*/ 5 w 19"/>
                  <a:gd name="T15" fmla="*/ 23 h 23"/>
                  <a:gd name="T16" fmla="*/ 5 w 19"/>
                  <a:gd name="T17" fmla="*/ 22 h 23"/>
                  <a:gd name="T18" fmla="*/ 5 w 19"/>
                  <a:gd name="T19" fmla="*/ 22 h 23"/>
                  <a:gd name="T20" fmla="*/ 3 w 19"/>
                  <a:gd name="T21" fmla="*/ 21 h 23"/>
                  <a:gd name="T22" fmla="*/ 3 w 19"/>
                  <a:gd name="T23" fmla="*/ 21 h 23"/>
                  <a:gd name="T24" fmla="*/ 0 w 19"/>
                  <a:gd name="T25" fmla="*/ 15 h 23"/>
                  <a:gd name="T26" fmla="*/ 0 w 19"/>
                  <a:gd name="T27" fmla="*/ 15 h 23"/>
                  <a:gd name="T28" fmla="*/ 2 w 19"/>
                  <a:gd name="T29" fmla="*/ 9 h 23"/>
                  <a:gd name="T30" fmla="*/ 2 w 19"/>
                  <a:gd name="T31" fmla="*/ 9 h 23"/>
                  <a:gd name="T32" fmla="*/ 7 w 19"/>
                  <a:gd name="T33" fmla="*/ 2 h 23"/>
                  <a:gd name="T34" fmla="*/ 7 w 19"/>
                  <a:gd name="T35" fmla="*/ 2 h 23"/>
                  <a:gd name="T36" fmla="*/ 9 w 19"/>
                  <a:gd name="T37" fmla="*/ 0 h 23"/>
                  <a:gd name="T38" fmla="*/ 13 w 19"/>
                  <a:gd name="T39" fmla="*/ 5 h 23"/>
                  <a:gd name="T40" fmla="*/ 13 w 19"/>
                  <a:gd name="T41" fmla="*/ 6 h 23"/>
                  <a:gd name="T42" fmla="*/ 13 w 19"/>
                  <a:gd name="T43" fmla="*/ 7 h 23"/>
                  <a:gd name="T44" fmla="*/ 13 w 19"/>
                  <a:gd name="T45" fmla="*/ 7 h 23"/>
                  <a:gd name="T46" fmla="*/ 13 w 19"/>
                  <a:gd name="T47" fmla="*/ 7 h 23"/>
                  <a:gd name="T48" fmla="*/ 13 w 19"/>
                  <a:gd name="T49" fmla="*/ 7 h 23"/>
                  <a:gd name="T50" fmla="*/ 13 w 19"/>
                  <a:gd name="T51" fmla="*/ 7 h 23"/>
                  <a:gd name="T52" fmla="*/ 13 w 19"/>
                  <a:gd name="T53" fmla="*/ 7 h 23"/>
                  <a:gd name="T54" fmla="*/ 13 w 19"/>
                  <a:gd name="T55" fmla="*/ 7 h 23"/>
                  <a:gd name="T56" fmla="*/ 13 w 19"/>
                  <a:gd name="T57" fmla="*/ 8 h 23"/>
                  <a:gd name="T58" fmla="*/ 13 w 19"/>
                  <a:gd name="T59" fmla="*/ 8 h 23"/>
                  <a:gd name="T60" fmla="*/ 12 w 19"/>
                  <a:gd name="T61" fmla="*/ 8 h 23"/>
                  <a:gd name="T62" fmla="*/ 12 w 19"/>
                  <a:gd name="T63" fmla="*/ 8 h 23"/>
                  <a:gd name="T64" fmla="*/ 8 w 19"/>
                  <a:gd name="T65" fmla="*/ 14 h 23"/>
                  <a:gd name="T66" fmla="*/ 8 w 19"/>
                  <a:gd name="T67" fmla="*/ 14 h 23"/>
                  <a:gd name="T68" fmla="*/ 8 w 19"/>
                  <a:gd name="T69" fmla="*/ 15 h 23"/>
                  <a:gd name="T70" fmla="*/ 8 w 19"/>
                  <a:gd name="T71" fmla="*/ 15 h 23"/>
                  <a:gd name="T72" fmla="*/ 15 w 19"/>
                  <a:gd name="T73" fmla="*/ 13 h 23"/>
                  <a:gd name="T74" fmla="*/ 16 w 19"/>
                  <a:gd name="T75" fmla="*/ 13 h 23"/>
                  <a:gd name="T76" fmla="*/ 17 w 19"/>
                  <a:gd name="T77" fmla="*/ 13 h 23"/>
                  <a:gd name="T78" fmla="*/ 19 w 19"/>
                  <a:gd name="T79" fmla="*/ 20 h 23"/>
                  <a:gd name="T80" fmla="*/ 7 w 19"/>
                  <a:gd name="T81" fmla="*/ 23 h 23"/>
                  <a:gd name="T82" fmla="*/ 6 w 19"/>
                  <a:gd name="T83" fmla="*/ 23 h 23"/>
                  <a:gd name="T84" fmla="*/ 7 w 19"/>
                  <a:gd name="T85" fmla="*/ 19 h 23"/>
                  <a:gd name="T86" fmla="*/ 14 w 19"/>
                  <a:gd name="T87" fmla="*/ 17 h 23"/>
                  <a:gd name="T88" fmla="*/ 14 w 19"/>
                  <a:gd name="T89" fmla="*/ 17 h 23"/>
                  <a:gd name="T90" fmla="*/ 7 w 19"/>
                  <a:gd name="T91" fmla="*/ 19 h 23"/>
                  <a:gd name="T92" fmla="*/ 7 w 19"/>
                  <a:gd name="T93" fmla="*/ 19 h 23"/>
                  <a:gd name="T94" fmla="*/ 6 w 19"/>
                  <a:gd name="T95" fmla="*/ 19 h 23"/>
                  <a:gd name="T96" fmla="*/ 5 w 19"/>
                  <a:gd name="T97" fmla="*/ 18 h 23"/>
                  <a:gd name="T98" fmla="*/ 5 w 19"/>
                  <a:gd name="T99" fmla="*/ 18 h 23"/>
                  <a:gd name="T100" fmla="*/ 5 w 19"/>
                  <a:gd name="T101" fmla="*/ 17 h 23"/>
                  <a:gd name="T102" fmla="*/ 5 w 19"/>
                  <a:gd name="T103" fmla="*/ 17 h 23"/>
                  <a:gd name="T104" fmla="*/ 6 w 19"/>
                  <a:gd name="T105" fmla="*/ 19 h 23"/>
                  <a:gd name="T106" fmla="*/ 4 w 19"/>
                  <a:gd name="T107" fmla="*/ 15 h 23"/>
                  <a:gd name="T108" fmla="*/ 4 w 19"/>
                  <a:gd name="T109" fmla="*/ 13 h 23"/>
                  <a:gd name="T110" fmla="*/ 4 w 19"/>
                  <a:gd name="T111" fmla="*/ 13 h 23"/>
                  <a:gd name="T112" fmla="*/ 4 w 19"/>
                  <a:gd name="T113" fmla="*/ 15 h 23"/>
                  <a:gd name="T114" fmla="*/ 6 w 19"/>
                  <a:gd name="T115" fmla="*/ 10 h 23"/>
                  <a:gd name="T116" fmla="*/ 7 w 19"/>
                  <a:gd name="T117" fmla="*/ 8 h 23"/>
                  <a:gd name="T118" fmla="*/ 7 w 19"/>
                  <a:gd name="T119" fmla="*/ 8 h 23"/>
                  <a:gd name="T120" fmla="*/ 6 w 19"/>
                  <a:gd name="T121"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3">
                    <a:moveTo>
                      <a:pt x="6" y="23"/>
                    </a:moveTo>
                    <a:cubicBezTo>
                      <a:pt x="5" y="23"/>
                      <a:pt x="5" y="23"/>
                      <a:pt x="5" y="23"/>
                    </a:cubicBezTo>
                    <a:cubicBezTo>
                      <a:pt x="6" y="21"/>
                      <a:pt x="6" y="21"/>
                      <a:pt x="6" y="21"/>
                    </a:cubicBezTo>
                    <a:cubicBezTo>
                      <a:pt x="7" y="21"/>
                      <a:pt x="7" y="21"/>
                      <a:pt x="7" y="21"/>
                    </a:cubicBezTo>
                    <a:cubicBezTo>
                      <a:pt x="6" y="21"/>
                      <a:pt x="6" y="21"/>
                      <a:pt x="6" y="21"/>
                    </a:cubicBezTo>
                    <a:cubicBezTo>
                      <a:pt x="5" y="23"/>
                      <a:pt x="5" y="23"/>
                      <a:pt x="5" y="23"/>
                    </a:cubicBezTo>
                    <a:cubicBezTo>
                      <a:pt x="5" y="23"/>
                      <a:pt x="5" y="23"/>
                      <a:pt x="5" y="23"/>
                    </a:cubicBezTo>
                    <a:cubicBezTo>
                      <a:pt x="5" y="23"/>
                      <a:pt x="5" y="23"/>
                      <a:pt x="5" y="23"/>
                    </a:cubicBezTo>
                    <a:cubicBezTo>
                      <a:pt x="5" y="23"/>
                      <a:pt x="5" y="23"/>
                      <a:pt x="5" y="22"/>
                    </a:cubicBezTo>
                    <a:cubicBezTo>
                      <a:pt x="5" y="22"/>
                      <a:pt x="5" y="22"/>
                      <a:pt x="5" y="22"/>
                    </a:cubicBezTo>
                    <a:cubicBezTo>
                      <a:pt x="4" y="22"/>
                      <a:pt x="3" y="22"/>
                      <a:pt x="3" y="21"/>
                    </a:cubicBezTo>
                    <a:cubicBezTo>
                      <a:pt x="3" y="21"/>
                      <a:pt x="3" y="21"/>
                      <a:pt x="3" y="21"/>
                    </a:cubicBezTo>
                    <a:cubicBezTo>
                      <a:pt x="1" y="20"/>
                      <a:pt x="0" y="18"/>
                      <a:pt x="0" y="15"/>
                    </a:cubicBezTo>
                    <a:cubicBezTo>
                      <a:pt x="0" y="15"/>
                      <a:pt x="0" y="15"/>
                      <a:pt x="0" y="15"/>
                    </a:cubicBezTo>
                    <a:cubicBezTo>
                      <a:pt x="0" y="13"/>
                      <a:pt x="1" y="11"/>
                      <a:pt x="2" y="9"/>
                    </a:cubicBezTo>
                    <a:cubicBezTo>
                      <a:pt x="2" y="9"/>
                      <a:pt x="2" y="9"/>
                      <a:pt x="2" y="9"/>
                    </a:cubicBezTo>
                    <a:cubicBezTo>
                      <a:pt x="5" y="4"/>
                      <a:pt x="7" y="2"/>
                      <a:pt x="7" y="2"/>
                    </a:cubicBezTo>
                    <a:cubicBezTo>
                      <a:pt x="7" y="2"/>
                      <a:pt x="7" y="2"/>
                      <a:pt x="7" y="2"/>
                    </a:cubicBezTo>
                    <a:cubicBezTo>
                      <a:pt x="9" y="0"/>
                      <a:pt x="9" y="0"/>
                      <a:pt x="9" y="0"/>
                    </a:cubicBezTo>
                    <a:cubicBezTo>
                      <a:pt x="13" y="5"/>
                      <a:pt x="13" y="5"/>
                      <a:pt x="13" y="5"/>
                    </a:cubicBezTo>
                    <a:cubicBezTo>
                      <a:pt x="13" y="6"/>
                      <a:pt x="13" y="6"/>
                      <a:pt x="13" y="6"/>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8"/>
                    </a:cubicBezTo>
                    <a:cubicBezTo>
                      <a:pt x="13" y="8"/>
                      <a:pt x="13" y="8"/>
                      <a:pt x="13" y="8"/>
                    </a:cubicBezTo>
                    <a:cubicBezTo>
                      <a:pt x="13" y="8"/>
                      <a:pt x="12" y="8"/>
                      <a:pt x="12" y="8"/>
                    </a:cubicBezTo>
                    <a:cubicBezTo>
                      <a:pt x="12" y="8"/>
                      <a:pt x="12" y="8"/>
                      <a:pt x="12" y="8"/>
                    </a:cubicBezTo>
                    <a:cubicBezTo>
                      <a:pt x="11" y="9"/>
                      <a:pt x="10" y="11"/>
                      <a:pt x="8" y="14"/>
                    </a:cubicBezTo>
                    <a:cubicBezTo>
                      <a:pt x="8" y="14"/>
                      <a:pt x="8" y="14"/>
                      <a:pt x="8" y="14"/>
                    </a:cubicBezTo>
                    <a:cubicBezTo>
                      <a:pt x="8" y="14"/>
                      <a:pt x="8" y="15"/>
                      <a:pt x="8" y="15"/>
                    </a:cubicBezTo>
                    <a:cubicBezTo>
                      <a:pt x="8" y="15"/>
                      <a:pt x="8" y="15"/>
                      <a:pt x="8" y="15"/>
                    </a:cubicBezTo>
                    <a:cubicBezTo>
                      <a:pt x="15" y="13"/>
                      <a:pt x="15" y="13"/>
                      <a:pt x="15" y="13"/>
                    </a:cubicBezTo>
                    <a:cubicBezTo>
                      <a:pt x="16" y="13"/>
                      <a:pt x="16" y="13"/>
                      <a:pt x="16" y="13"/>
                    </a:cubicBezTo>
                    <a:cubicBezTo>
                      <a:pt x="17" y="13"/>
                      <a:pt x="17" y="13"/>
                      <a:pt x="17" y="13"/>
                    </a:cubicBezTo>
                    <a:cubicBezTo>
                      <a:pt x="19" y="20"/>
                      <a:pt x="19" y="20"/>
                      <a:pt x="19" y="20"/>
                    </a:cubicBezTo>
                    <a:cubicBezTo>
                      <a:pt x="7" y="23"/>
                      <a:pt x="7" y="23"/>
                      <a:pt x="7" y="23"/>
                    </a:cubicBezTo>
                    <a:cubicBezTo>
                      <a:pt x="6" y="23"/>
                      <a:pt x="6" y="23"/>
                      <a:pt x="6" y="23"/>
                    </a:cubicBezTo>
                    <a:close/>
                    <a:moveTo>
                      <a:pt x="7" y="19"/>
                    </a:moveTo>
                    <a:cubicBezTo>
                      <a:pt x="14" y="17"/>
                      <a:pt x="14" y="17"/>
                      <a:pt x="14" y="17"/>
                    </a:cubicBezTo>
                    <a:cubicBezTo>
                      <a:pt x="14" y="17"/>
                      <a:pt x="14" y="17"/>
                      <a:pt x="14" y="17"/>
                    </a:cubicBezTo>
                    <a:cubicBezTo>
                      <a:pt x="7" y="19"/>
                      <a:pt x="7" y="19"/>
                      <a:pt x="7" y="19"/>
                    </a:cubicBezTo>
                    <a:cubicBezTo>
                      <a:pt x="7" y="19"/>
                      <a:pt x="7" y="19"/>
                      <a:pt x="7" y="19"/>
                    </a:cubicBezTo>
                    <a:close/>
                    <a:moveTo>
                      <a:pt x="6" y="19"/>
                    </a:moveTo>
                    <a:cubicBezTo>
                      <a:pt x="6" y="19"/>
                      <a:pt x="6" y="18"/>
                      <a:pt x="5" y="18"/>
                    </a:cubicBezTo>
                    <a:cubicBezTo>
                      <a:pt x="5" y="18"/>
                      <a:pt x="5" y="18"/>
                      <a:pt x="5" y="18"/>
                    </a:cubicBezTo>
                    <a:cubicBezTo>
                      <a:pt x="5" y="18"/>
                      <a:pt x="5" y="18"/>
                      <a:pt x="5" y="17"/>
                    </a:cubicBezTo>
                    <a:cubicBezTo>
                      <a:pt x="5" y="17"/>
                      <a:pt x="5" y="17"/>
                      <a:pt x="5" y="17"/>
                    </a:cubicBezTo>
                    <a:cubicBezTo>
                      <a:pt x="5" y="18"/>
                      <a:pt x="6" y="18"/>
                      <a:pt x="6" y="19"/>
                    </a:cubicBezTo>
                    <a:close/>
                    <a:moveTo>
                      <a:pt x="4" y="15"/>
                    </a:moveTo>
                    <a:cubicBezTo>
                      <a:pt x="4" y="14"/>
                      <a:pt x="4" y="14"/>
                      <a:pt x="4" y="13"/>
                    </a:cubicBezTo>
                    <a:cubicBezTo>
                      <a:pt x="4" y="13"/>
                      <a:pt x="4" y="13"/>
                      <a:pt x="4" y="13"/>
                    </a:cubicBezTo>
                    <a:cubicBezTo>
                      <a:pt x="4" y="14"/>
                      <a:pt x="4" y="14"/>
                      <a:pt x="4" y="15"/>
                    </a:cubicBezTo>
                    <a:close/>
                    <a:moveTo>
                      <a:pt x="6" y="10"/>
                    </a:moveTo>
                    <a:cubicBezTo>
                      <a:pt x="7" y="9"/>
                      <a:pt x="7" y="9"/>
                      <a:pt x="7" y="8"/>
                    </a:cubicBezTo>
                    <a:cubicBezTo>
                      <a:pt x="7" y="8"/>
                      <a:pt x="7" y="8"/>
                      <a:pt x="7" y="8"/>
                    </a:cubicBezTo>
                    <a:cubicBezTo>
                      <a:pt x="7" y="9"/>
                      <a:pt x="7" y="9"/>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3805"/>
              <p:cNvSpPr/>
              <p:nvPr/>
            </p:nvSpPr>
            <p:spPr bwMode="auto">
              <a:xfrm>
                <a:off x="6353068" y="2677526"/>
                <a:ext cx="85513" cy="85513"/>
              </a:xfrm>
              <a:custGeom>
                <a:avLst/>
                <a:gdLst>
                  <a:gd name="T0" fmla="*/ 0 w 17"/>
                  <a:gd name="T1" fmla="*/ 9 h 17"/>
                  <a:gd name="T2" fmla="*/ 3 w 17"/>
                  <a:gd name="T3" fmla="*/ 6 h 17"/>
                  <a:gd name="T4" fmla="*/ 6 w 17"/>
                  <a:gd name="T5" fmla="*/ 10 h 17"/>
                  <a:gd name="T6" fmla="*/ 14 w 17"/>
                  <a:gd name="T7" fmla="*/ 0 h 17"/>
                  <a:gd name="T8" fmla="*/ 14 w 17"/>
                  <a:gd name="T9" fmla="*/ 0 h 17"/>
                  <a:gd name="T10" fmla="*/ 17 w 17"/>
                  <a:gd name="T11" fmla="*/ 4 h 17"/>
                  <a:gd name="T12" fmla="*/ 7 w 17"/>
                  <a:gd name="T13" fmla="*/ 17 h 17"/>
                  <a:gd name="T14" fmla="*/ 0 w 17"/>
                  <a:gd name="T15" fmla="*/ 9 h 17"/>
                  <a:gd name="T16" fmla="*/ 0 w 17"/>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9"/>
                    </a:moveTo>
                    <a:lnTo>
                      <a:pt x="3" y="6"/>
                    </a:lnTo>
                    <a:lnTo>
                      <a:pt x="6" y="10"/>
                    </a:lnTo>
                    <a:lnTo>
                      <a:pt x="14" y="0"/>
                    </a:lnTo>
                    <a:lnTo>
                      <a:pt x="14" y="0"/>
                    </a:lnTo>
                    <a:lnTo>
                      <a:pt x="17" y="4"/>
                    </a:lnTo>
                    <a:lnTo>
                      <a:pt x="7" y="17"/>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3806"/>
              <p:cNvSpPr>
                <a:spLocks noEditPoints="1"/>
              </p:cNvSpPr>
              <p:nvPr/>
            </p:nvSpPr>
            <p:spPr bwMode="auto">
              <a:xfrm>
                <a:off x="6332948" y="2667465"/>
                <a:ext cx="125753" cy="110661"/>
              </a:xfrm>
              <a:custGeom>
                <a:avLst/>
                <a:gdLst>
                  <a:gd name="T0" fmla="*/ 2 w 25"/>
                  <a:gd name="T1" fmla="*/ 13 h 22"/>
                  <a:gd name="T2" fmla="*/ 4 w 25"/>
                  <a:gd name="T3" fmla="*/ 11 h 22"/>
                  <a:gd name="T4" fmla="*/ 5 w 25"/>
                  <a:gd name="T5" fmla="*/ 13 h 22"/>
                  <a:gd name="T6" fmla="*/ 4 w 25"/>
                  <a:gd name="T7" fmla="*/ 11 h 22"/>
                  <a:gd name="T8" fmla="*/ 2 w 25"/>
                  <a:gd name="T9" fmla="*/ 13 h 22"/>
                  <a:gd name="T10" fmla="*/ 0 w 25"/>
                  <a:gd name="T11" fmla="*/ 11 h 22"/>
                  <a:gd name="T12" fmla="*/ 7 w 25"/>
                  <a:gd name="T13" fmla="*/ 6 h 22"/>
                  <a:gd name="T14" fmla="*/ 8 w 25"/>
                  <a:gd name="T15" fmla="*/ 7 h 22"/>
                  <a:gd name="T16" fmla="*/ 10 w 25"/>
                  <a:gd name="T17" fmla="*/ 9 h 22"/>
                  <a:gd name="T18" fmla="*/ 17 w 25"/>
                  <a:gd name="T19" fmla="*/ 0 h 22"/>
                  <a:gd name="T20" fmla="*/ 18 w 25"/>
                  <a:gd name="T21" fmla="*/ 0 h 22"/>
                  <a:gd name="T22" fmla="*/ 18 w 25"/>
                  <a:gd name="T23" fmla="*/ 0 h 22"/>
                  <a:gd name="T24" fmla="*/ 25 w 25"/>
                  <a:gd name="T25" fmla="*/ 5 h 22"/>
                  <a:gd name="T26" fmla="*/ 11 w 25"/>
                  <a:gd name="T27" fmla="*/ 22 h 22"/>
                  <a:gd name="T28" fmla="*/ 2 w 25"/>
                  <a:gd name="T29" fmla="*/ 13 h 22"/>
                  <a:gd name="T30" fmla="*/ 2 w 25"/>
                  <a:gd name="T31" fmla="*/ 13 h 22"/>
                  <a:gd name="T32" fmla="*/ 11 w 25"/>
                  <a:gd name="T33" fmla="*/ 16 h 22"/>
                  <a:gd name="T34" fmla="*/ 18 w 25"/>
                  <a:gd name="T35" fmla="*/ 6 h 22"/>
                  <a:gd name="T36" fmla="*/ 18 w 25"/>
                  <a:gd name="T37" fmla="*/ 6 h 22"/>
                  <a:gd name="T38" fmla="*/ 11 w 25"/>
                  <a:gd name="T39" fmla="*/ 16 h 22"/>
                  <a:gd name="T40" fmla="*/ 11 w 25"/>
                  <a:gd name="T41" fmla="*/ 16 h 22"/>
                  <a:gd name="T42" fmla="*/ 11 w 25"/>
                  <a:gd name="T4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2">
                    <a:moveTo>
                      <a:pt x="2" y="13"/>
                    </a:moveTo>
                    <a:lnTo>
                      <a:pt x="4" y="11"/>
                    </a:lnTo>
                    <a:lnTo>
                      <a:pt x="5" y="13"/>
                    </a:lnTo>
                    <a:lnTo>
                      <a:pt x="4" y="11"/>
                    </a:lnTo>
                    <a:lnTo>
                      <a:pt x="2" y="13"/>
                    </a:lnTo>
                    <a:lnTo>
                      <a:pt x="0" y="11"/>
                    </a:lnTo>
                    <a:lnTo>
                      <a:pt x="7" y="6"/>
                    </a:lnTo>
                    <a:lnTo>
                      <a:pt x="8" y="7"/>
                    </a:lnTo>
                    <a:lnTo>
                      <a:pt x="10" y="9"/>
                    </a:lnTo>
                    <a:lnTo>
                      <a:pt x="17" y="0"/>
                    </a:lnTo>
                    <a:lnTo>
                      <a:pt x="18" y="0"/>
                    </a:lnTo>
                    <a:lnTo>
                      <a:pt x="18" y="0"/>
                    </a:lnTo>
                    <a:lnTo>
                      <a:pt x="25" y="5"/>
                    </a:lnTo>
                    <a:lnTo>
                      <a:pt x="11" y="22"/>
                    </a:lnTo>
                    <a:lnTo>
                      <a:pt x="2" y="13"/>
                    </a:lnTo>
                    <a:lnTo>
                      <a:pt x="2" y="13"/>
                    </a:lnTo>
                    <a:close/>
                    <a:moveTo>
                      <a:pt x="11" y="16"/>
                    </a:moveTo>
                    <a:lnTo>
                      <a:pt x="18" y="6"/>
                    </a:lnTo>
                    <a:lnTo>
                      <a:pt x="18" y="6"/>
                    </a:lnTo>
                    <a:lnTo>
                      <a:pt x="11" y="16"/>
                    </a:lnTo>
                    <a:lnTo>
                      <a:pt x="11" y="16"/>
                    </a:lnTo>
                    <a:lnTo>
                      <a:pt x="11"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3807"/>
              <p:cNvSpPr>
                <a:spLocks noEditPoints="1"/>
              </p:cNvSpPr>
              <p:nvPr/>
            </p:nvSpPr>
            <p:spPr bwMode="auto">
              <a:xfrm>
                <a:off x="7142786" y="3009510"/>
                <a:ext cx="523126" cy="286715"/>
              </a:xfrm>
              <a:custGeom>
                <a:avLst/>
                <a:gdLst>
                  <a:gd name="T0" fmla="*/ 70 w 95"/>
                  <a:gd name="T1" fmla="*/ 50 h 52"/>
                  <a:gd name="T2" fmla="*/ 71 w 95"/>
                  <a:gd name="T3" fmla="*/ 46 h 52"/>
                  <a:gd name="T4" fmla="*/ 74 w 95"/>
                  <a:gd name="T5" fmla="*/ 47 h 52"/>
                  <a:gd name="T6" fmla="*/ 74 w 95"/>
                  <a:gd name="T7" fmla="*/ 47 h 52"/>
                  <a:gd name="T8" fmla="*/ 82 w 95"/>
                  <a:gd name="T9" fmla="*/ 48 h 52"/>
                  <a:gd name="T10" fmla="*/ 82 w 95"/>
                  <a:gd name="T11" fmla="*/ 48 h 52"/>
                  <a:gd name="T12" fmla="*/ 90 w 95"/>
                  <a:gd name="T13" fmla="*/ 47 h 52"/>
                  <a:gd name="T14" fmla="*/ 90 w 95"/>
                  <a:gd name="T15" fmla="*/ 47 h 52"/>
                  <a:gd name="T16" fmla="*/ 91 w 95"/>
                  <a:gd name="T17" fmla="*/ 40 h 52"/>
                  <a:gd name="T18" fmla="*/ 91 w 95"/>
                  <a:gd name="T19" fmla="*/ 40 h 52"/>
                  <a:gd name="T20" fmla="*/ 79 w 95"/>
                  <a:gd name="T21" fmla="*/ 8 h 52"/>
                  <a:gd name="T22" fmla="*/ 79 w 95"/>
                  <a:gd name="T23" fmla="*/ 8 h 52"/>
                  <a:gd name="T24" fmla="*/ 43 w 95"/>
                  <a:gd name="T25" fmla="*/ 4 h 52"/>
                  <a:gd name="T26" fmla="*/ 43 w 95"/>
                  <a:gd name="T27" fmla="*/ 4 h 52"/>
                  <a:gd name="T28" fmla="*/ 0 w 95"/>
                  <a:gd name="T29" fmla="*/ 6 h 52"/>
                  <a:gd name="T30" fmla="*/ 0 w 95"/>
                  <a:gd name="T31" fmla="*/ 6 h 52"/>
                  <a:gd name="T32" fmla="*/ 0 w 95"/>
                  <a:gd name="T33" fmla="*/ 2 h 52"/>
                  <a:gd name="T34" fmla="*/ 43 w 95"/>
                  <a:gd name="T35" fmla="*/ 0 h 52"/>
                  <a:gd name="T36" fmla="*/ 43 w 95"/>
                  <a:gd name="T37" fmla="*/ 0 h 52"/>
                  <a:gd name="T38" fmla="*/ 81 w 95"/>
                  <a:gd name="T39" fmla="*/ 4 h 52"/>
                  <a:gd name="T40" fmla="*/ 81 w 95"/>
                  <a:gd name="T41" fmla="*/ 4 h 52"/>
                  <a:gd name="T42" fmla="*/ 95 w 95"/>
                  <a:gd name="T43" fmla="*/ 40 h 52"/>
                  <a:gd name="T44" fmla="*/ 95 w 95"/>
                  <a:gd name="T45" fmla="*/ 40 h 52"/>
                  <a:gd name="T46" fmla="*/ 91 w 95"/>
                  <a:gd name="T47" fmla="*/ 50 h 52"/>
                  <a:gd name="T48" fmla="*/ 91 w 95"/>
                  <a:gd name="T49" fmla="*/ 50 h 52"/>
                  <a:gd name="T50" fmla="*/ 82 w 95"/>
                  <a:gd name="T51" fmla="*/ 52 h 52"/>
                  <a:gd name="T52" fmla="*/ 82 w 95"/>
                  <a:gd name="T53" fmla="*/ 52 h 52"/>
                  <a:gd name="T54" fmla="*/ 70 w 95"/>
                  <a:gd name="T55" fmla="*/ 50 h 52"/>
                  <a:gd name="T56" fmla="*/ 0 w 95"/>
                  <a:gd name="T57" fmla="*/ 6 h 52"/>
                  <a:gd name="T58" fmla="*/ 0 w 95"/>
                  <a:gd name="T59" fmla="*/ 6 h 52"/>
                  <a:gd name="T60" fmla="*/ 0 w 95"/>
                  <a:gd name="T61" fmla="*/ 6 h 52"/>
                  <a:gd name="T62" fmla="*/ 0 w 95"/>
                  <a:gd name="T63" fmla="*/ 6 h 52"/>
                  <a:gd name="T64" fmla="*/ 0 w 95"/>
                  <a:gd name="T6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52">
                    <a:moveTo>
                      <a:pt x="70" y="50"/>
                    </a:moveTo>
                    <a:cubicBezTo>
                      <a:pt x="71" y="46"/>
                      <a:pt x="71" y="46"/>
                      <a:pt x="71" y="46"/>
                    </a:cubicBezTo>
                    <a:cubicBezTo>
                      <a:pt x="71" y="46"/>
                      <a:pt x="72" y="47"/>
                      <a:pt x="74" y="47"/>
                    </a:cubicBezTo>
                    <a:cubicBezTo>
                      <a:pt x="74" y="47"/>
                      <a:pt x="74" y="47"/>
                      <a:pt x="74" y="47"/>
                    </a:cubicBezTo>
                    <a:cubicBezTo>
                      <a:pt x="76" y="48"/>
                      <a:pt x="79" y="48"/>
                      <a:pt x="82" y="48"/>
                    </a:cubicBezTo>
                    <a:cubicBezTo>
                      <a:pt x="82" y="48"/>
                      <a:pt x="82" y="48"/>
                      <a:pt x="82" y="48"/>
                    </a:cubicBezTo>
                    <a:cubicBezTo>
                      <a:pt x="85" y="48"/>
                      <a:pt x="87" y="48"/>
                      <a:pt x="90" y="47"/>
                    </a:cubicBezTo>
                    <a:cubicBezTo>
                      <a:pt x="90" y="47"/>
                      <a:pt x="90" y="47"/>
                      <a:pt x="90" y="47"/>
                    </a:cubicBezTo>
                    <a:cubicBezTo>
                      <a:pt x="90" y="46"/>
                      <a:pt x="92" y="44"/>
                      <a:pt x="91" y="40"/>
                    </a:cubicBezTo>
                    <a:cubicBezTo>
                      <a:pt x="91" y="40"/>
                      <a:pt x="91" y="40"/>
                      <a:pt x="91" y="40"/>
                    </a:cubicBezTo>
                    <a:cubicBezTo>
                      <a:pt x="92" y="29"/>
                      <a:pt x="85" y="11"/>
                      <a:pt x="79" y="8"/>
                    </a:cubicBezTo>
                    <a:cubicBezTo>
                      <a:pt x="79" y="8"/>
                      <a:pt x="79" y="8"/>
                      <a:pt x="79" y="8"/>
                    </a:cubicBezTo>
                    <a:cubicBezTo>
                      <a:pt x="75" y="5"/>
                      <a:pt x="59" y="4"/>
                      <a:pt x="43" y="4"/>
                    </a:cubicBezTo>
                    <a:cubicBezTo>
                      <a:pt x="43" y="4"/>
                      <a:pt x="43" y="4"/>
                      <a:pt x="43" y="4"/>
                    </a:cubicBezTo>
                    <a:cubicBezTo>
                      <a:pt x="22" y="4"/>
                      <a:pt x="1" y="6"/>
                      <a:pt x="0" y="6"/>
                    </a:cubicBezTo>
                    <a:cubicBezTo>
                      <a:pt x="0" y="6"/>
                      <a:pt x="0" y="6"/>
                      <a:pt x="0" y="6"/>
                    </a:cubicBezTo>
                    <a:cubicBezTo>
                      <a:pt x="0" y="2"/>
                      <a:pt x="0" y="2"/>
                      <a:pt x="0" y="2"/>
                    </a:cubicBezTo>
                    <a:cubicBezTo>
                      <a:pt x="0" y="2"/>
                      <a:pt x="22" y="0"/>
                      <a:pt x="43" y="0"/>
                    </a:cubicBezTo>
                    <a:cubicBezTo>
                      <a:pt x="43" y="0"/>
                      <a:pt x="43" y="0"/>
                      <a:pt x="43" y="0"/>
                    </a:cubicBezTo>
                    <a:cubicBezTo>
                      <a:pt x="59" y="0"/>
                      <a:pt x="75" y="1"/>
                      <a:pt x="81" y="4"/>
                    </a:cubicBezTo>
                    <a:cubicBezTo>
                      <a:pt x="81" y="4"/>
                      <a:pt x="81" y="4"/>
                      <a:pt x="81" y="4"/>
                    </a:cubicBezTo>
                    <a:cubicBezTo>
                      <a:pt x="89" y="10"/>
                      <a:pt x="95" y="28"/>
                      <a:pt x="95" y="40"/>
                    </a:cubicBezTo>
                    <a:cubicBezTo>
                      <a:pt x="95" y="40"/>
                      <a:pt x="95" y="40"/>
                      <a:pt x="95" y="40"/>
                    </a:cubicBezTo>
                    <a:cubicBezTo>
                      <a:pt x="95" y="44"/>
                      <a:pt x="95" y="48"/>
                      <a:pt x="91" y="50"/>
                    </a:cubicBezTo>
                    <a:cubicBezTo>
                      <a:pt x="91" y="50"/>
                      <a:pt x="91" y="50"/>
                      <a:pt x="91" y="50"/>
                    </a:cubicBezTo>
                    <a:cubicBezTo>
                      <a:pt x="88" y="52"/>
                      <a:pt x="85" y="52"/>
                      <a:pt x="82" y="52"/>
                    </a:cubicBezTo>
                    <a:cubicBezTo>
                      <a:pt x="82" y="52"/>
                      <a:pt x="82" y="52"/>
                      <a:pt x="82" y="52"/>
                    </a:cubicBezTo>
                    <a:cubicBezTo>
                      <a:pt x="76" y="52"/>
                      <a:pt x="70" y="50"/>
                      <a:pt x="70" y="50"/>
                    </a:cubicBezTo>
                    <a:close/>
                    <a:moveTo>
                      <a:pt x="0" y="6"/>
                    </a:moveTo>
                    <a:cubicBezTo>
                      <a:pt x="0" y="6"/>
                      <a:pt x="0" y="6"/>
                      <a:pt x="0" y="6"/>
                    </a:cubicBezTo>
                    <a:cubicBezTo>
                      <a:pt x="0" y="6"/>
                      <a:pt x="0" y="6"/>
                      <a:pt x="0" y="6"/>
                    </a:cubicBezTo>
                    <a:cubicBezTo>
                      <a:pt x="0" y="6"/>
                      <a:pt x="0"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3808"/>
              <p:cNvSpPr>
                <a:spLocks noEditPoints="1"/>
              </p:cNvSpPr>
              <p:nvPr/>
            </p:nvSpPr>
            <p:spPr bwMode="auto">
              <a:xfrm>
                <a:off x="7127698" y="2999449"/>
                <a:ext cx="548278" cy="306835"/>
              </a:xfrm>
              <a:custGeom>
                <a:avLst/>
                <a:gdLst>
                  <a:gd name="T0" fmla="*/ 70 w 99"/>
                  <a:gd name="T1" fmla="*/ 52 h 56"/>
                  <a:gd name="T2" fmla="*/ 72 w 99"/>
                  <a:gd name="T3" fmla="*/ 47 h 56"/>
                  <a:gd name="T4" fmla="*/ 74 w 99"/>
                  <a:gd name="T5" fmla="*/ 47 h 56"/>
                  <a:gd name="T6" fmla="*/ 74 w 99"/>
                  <a:gd name="T7" fmla="*/ 47 h 56"/>
                  <a:gd name="T8" fmla="*/ 77 w 99"/>
                  <a:gd name="T9" fmla="*/ 47 h 56"/>
                  <a:gd name="T10" fmla="*/ 84 w 99"/>
                  <a:gd name="T11" fmla="*/ 48 h 56"/>
                  <a:gd name="T12" fmla="*/ 91 w 99"/>
                  <a:gd name="T13" fmla="*/ 47 h 56"/>
                  <a:gd name="T14" fmla="*/ 91 w 99"/>
                  <a:gd name="T15" fmla="*/ 42 h 56"/>
                  <a:gd name="T16" fmla="*/ 91 w 99"/>
                  <a:gd name="T17" fmla="*/ 42 h 56"/>
                  <a:gd name="T18" fmla="*/ 80 w 99"/>
                  <a:gd name="T19" fmla="*/ 11 h 56"/>
                  <a:gd name="T20" fmla="*/ 68 w 99"/>
                  <a:gd name="T21" fmla="*/ 9 h 56"/>
                  <a:gd name="T22" fmla="*/ 45 w 99"/>
                  <a:gd name="T23" fmla="*/ 8 h 56"/>
                  <a:gd name="T24" fmla="*/ 3 w 99"/>
                  <a:gd name="T25" fmla="*/ 10 h 56"/>
                  <a:gd name="T26" fmla="*/ 2 w 99"/>
                  <a:gd name="T27" fmla="*/ 2 h 56"/>
                  <a:gd name="T28" fmla="*/ 3 w 99"/>
                  <a:gd name="T29" fmla="*/ 2 h 56"/>
                  <a:gd name="T30" fmla="*/ 6 w 99"/>
                  <a:gd name="T31" fmla="*/ 1 h 56"/>
                  <a:gd name="T32" fmla="*/ 45 w 99"/>
                  <a:gd name="T33" fmla="*/ 0 h 56"/>
                  <a:gd name="T34" fmla="*/ 84 w 99"/>
                  <a:gd name="T35" fmla="*/ 5 h 56"/>
                  <a:gd name="T36" fmla="*/ 94 w 99"/>
                  <a:gd name="T37" fmla="*/ 54 h 56"/>
                  <a:gd name="T38" fmla="*/ 84 w 99"/>
                  <a:gd name="T39" fmla="*/ 56 h 56"/>
                  <a:gd name="T40" fmla="*/ 72 w 99"/>
                  <a:gd name="T41" fmla="*/ 52 h 56"/>
                  <a:gd name="T42" fmla="*/ 71 w 99"/>
                  <a:gd name="T43" fmla="*/ 54 h 56"/>
                  <a:gd name="T44" fmla="*/ 84 w 99"/>
                  <a:gd name="T45" fmla="*/ 52 h 56"/>
                  <a:gd name="T46" fmla="*/ 84 w 99"/>
                  <a:gd name="T47" fmla="*/ 52 h 56"/>
                  <a:gd name="T48" fmla="*/ 92 w 99"/>
                  <a:gd name="T49" fmla="*/ 50 h 56"/>
                  <a:gd name="T50" fmla="*/ 92 w 99"/>
                  <a:gd name="T51" fmla="*/ 50 h 56"/>
                  <a:gd name="T52" fmla="*/ 76 w 99"/>
                  <a:gd name="T53" fmla="*/ 51 h 56"/>
                  <a:gd name="T54" fmla="*/ 74 w 99"/>
                  <a:gd name="T55" fmla="*/ 51 h 56"/>
                  <a:gd name="T56" fmla="*/ 73 w 99"/>
                  <a:gd name="T57" fmla="*/ 50 h 56"/>
                  <a:gd name="T58" fmla="*/ 73 w 99"/>
                  <a:gd name="T59" fmla="*/ 50 h 56"/>
                  <a:gd name="T60" fmla="*/ 72 w 99"/>
                  <a:gd name="T61" fmla="*/ 50 h 56"/>
                  <a:gd name="T62" fmla="*/ 73 w 99"/>
                  <a:gd name="T63" fmla="*/ 50 h 56"/>
                  <a:gd name="T64" fmla="*/ 93 w 99"/>
                  <a:gd name="T65" fmla="*/ 50 h 56"/>
                  <a:gd name="T66" fmla="*/ 92 w 99"/>
                  <a:gd name="T67" fmla="*/ 50 h 56"/>
                  <a:gd name="T68" fmla="*/ 71 w 99"/>
                  <a:gd name="T69" fmla="*/ 49 h 56"/>
                  <a:gd name="T70" fmla="*/ 95 w 99"/>
                  <a:gd name="T71" fmla="*/ 47 h 56"/>
                  <a:gd name="T72" fmla="*/ 95 w 99"/>
                  <a:gd name="T73" fmla="*/ 45 h 56"/>
                  <a:gd name="T74" fmla="*/ 95 w 99"/>
                  <a:gd name="T75" fmla="*/ 40 h 56"/>
                  <a:gd name="T76" fmla="*/ 82 w 99"/>
                  <a:gd name="T77" fmla="*/ 8 h 56"/>
                  <a:gd name="T78" fmla="*/ 2 w 99"/>
                  <a:gd name="T79" fmla="*/ 10 h 56"/>
                  <a:gd name="T80" fmla="*/ 68 w 99"/>
                  <a:gd name="T81" fmla="*/ 5 h 56"/>
                  <a:gd name="T82" fmla="*/ 62 w 99"/>
                  <a:gd name="T83" fmla="*/ 5 h 56"/>
                  <a:gd name="T84" fmla="*/ 4 w 99"/>
                  <a:gd name="T85" fmla="*/ 5 h 56"/>
                  <a:gd name="T86" fmla="*/ 4 w 99"/>
                  <a:gd name="T87" fmla="*/ 5 h 56"/>
                  <a:gd name="T88" fmla="*/ 8 w 99"/>
                  <a:gd name="T89" fmla="*/ 5 h 56"/>
                  <a:gd name="T90" fmla="*/ 8 w 99"/>
                  <a:gd name="T91"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56">
                    <a:moveTo>
                      <a:pt x="71" y="54"/>
                    </a:moveTo>
                    <a:cubicBezTo>
                      <a:pt x="69" y="54"/>
                      <a:pt x="69" y="54"/>
                      <a:pt x="69" y="54"/>
                    </a:cubicBezTo>
                    <a:cubicBezTo>
                      <a:pt x="70" y="52"/>
                      <a:pt x="70" y="52"/>
                      <a:pt x="70" y="52"/>
                    </a:cubicBezTo>
                    <a:cubicBezTo>
                      <a:pt x="71" y="48"/>
                      <a:pt x="71" y="48"/>
                      <a:pt x="71" y="48"/>
                    </a:cubicBezTo>
                    <a:cubicBezTo>
                      <a:pt x="71" y="48"/>
                      <a:pt x="71" y="47"/>
                      <a:pt x="72" y="47"/>
                    </a:cubicBezTo>
                    <a:cubicBezTo>
                      <a:pt x="72" y="47"/>
                      <a:pt x="72" y="47"/>
                      <a:pt x="72" y="47"/>
                    </a:cubicBezTo>
                    <a:cubicBezTo>
                      <a:pt x="72" y="47"/>
                      <a:pt x="72" y="46"/>
                      <a:pt x="73" y="46"/>
                    </a:cubicBezTo>
                    <a:cubicBezTo>
                      <a:pt x="73" y="46"/>
                      <a:pt x="73" y="46"/>
                      <a:pt x="73" y="46"/>
                    </a:cubicBezTo>
                    <a:cubicBezTo>
                      <a:pt x="73" y="46"/>
                      <a:pt x="73" y="46"/>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5" y="47"/>
                      <a:pt x="76" y="47"/>
                      <a:pt x="77" y="47"/>
                    </a:cubicBezTo>
                    <a:cubicBezTo>
                      <a:pt x="77" y="47"/>
                      <a:pt x="77" y="47"/>
                      <a:pt x="77" y="47"/>
                    </a:cubicBezTo>
                    <a:cubicBezTo>
                      <a:pt x="79" y="48"/>
                      <a:pt x="81" y="48"/>
                      <a:pt x="84" y="48"/>
                    </a:cubicBezTo>
                    <a:cubicBezTo>
                      <a:pt x="84" y="48"/>
                      <a:pt x="84" y="48"/>
                      <a:pt x="84" y="48"/>
                    </a:cubicBezTo>
                    <a:cubicBezTo>
                      <a:pt x="84" y="48"/>
                      <a:pt x="84" y="48"/>
                      <a:pt x="84" y="48"/>
                    </a:cubicBezTo>
                    <a:cubicBezTo>
                      <a:pt x="86" y="48"/>
                      <a:pt x="89" y="48"/>
                      <a:pt x="91" y="47"/>
                    </a:cubicBezTo>
                    <a:cubicBezTo>
                      <a:pt x="91" y="47"/>
                      <a:pt x="91" y="47"/>
                      <a:pt x="91" y="47"/>
                    </a:cubicBezTo>
                    <a:cubicBezTo>
                      <a:pt x="91" y="47"/>
                      <a:pt x="91" y="46"/>
                      <a:pt x="91" y="46"/>
                    </a:cubicBezTo>
                    <a:cubicBezTo>
                      <a:pt x="91" y="46"/>
                      <a:pt x="91" y="46"/>
                      <a:pt x="91" y="46"/>
                    </a:cubicBezTo>
                    <a:cubicBezTo>
                      <a:pt x="91" y="45"/>
                      <a:pt x="91" y="44"/>
                      <a:pt x="91" y="42"/>
                    </a:cubicBezTo>
                    <a:cubicBezTo>
                      <a:pt x="91" y="42"/>
                      <a:pt x="91" y="42"/>
                      <a:pt x="91" y="42"/>
                    </a:cubicBezTo>
                    <a:cubicBezTo>
                      <a:pt x="91" y="42"/>
                      <a:pt x="91" y="42"/>
                      <a:pt x="91" y="42"/>
                    </a:cubicBezTo>
                    <a:cubicBezTo>
                      <a:pt x="91" y="42"/>
                      <a:pt x="91" y="42"/>
                      <a:pt x="91" y="42"/>
                    </a:cubicBezTo>
                    <a:cubicBezTo>
                      <a:pt x="91" y="42"/>
                      <a:pt x="91" y="42"/>
                      <a:pt x="91" y="41"/>
                    </a:cubicBezTo>
                    <a:cubicBezTo>
                      <a:pt x="91" y="41"/>
                      <a:pt x="91" y="41"/>
                      <a:pt x="91" y="41"/>
                    </a:cubicBezTo>
                    <a:cubicBezTo>
                      <a:pt x="92" y="32"/>
                      <a:pt x="85" y="14"/>
                      <a:pt x="80" y="11"/>
                    </a:cubicBezTo>
                    <a:cubicBezTo>
                      <a:pt x="80" y="11"/>
                      <a:pt x="80" y="11"/>
                      <a:pt x="80" y="11"/>
                    </a:cubicBezTo>
                    <a:cubicBezTo>
                      <a:pt x="79" y="11"/>
                      <a:pt x="74" y="10"/>
                      <a:pt x="68" y="9"/>
                    </a:cubicBezTo>
                    <a:cubicBezTo>
                      <a:pt x="68" y="9"/>
                      <a:pt x="68" y="9"/>
                      <a:pt x="68" y="9"/>
                    </a:cubicBezTo>
                    <a:cubicBezTo>
                      <a:pt x="62" y="9"/>
                      <a:pt x="54" y="8"/>
                      <a:pt x="47" y="8"/>
                    </a:cubicBezTo>
                    <a:cubicBezTo>
                      <a:pt x="47" y="8"/>
                      <a:pt x="47" y="8"/>
                      <a:pt x="47" y="8"/>
                    </a:cubicBezTo>
                    <a:cubicBezTo>
                      <a:pt x="46" y="8"/>
                      <a:pt x="45" y="8"/>
                      <a:pt x="45" y="8"/>
                    </a:cubicBezTo>
                    <a:cubicBezTo>
                      <a:pt x="45" y="8"/>
                      <a:pt x="45" y="8"/>
                      <a:pt x="45" y="8"/>
                    </a:cubicBezTo>
                    <a:cubicBezTo>
                      <a:pt x="24" y="8"/>
                      <a:pt x="3" y="10"/>
                      <a:pt x="3" y="10"/>
                    </a:cubicBezTo>
                    <a:cubicBezTo>
                      <a:pt x="3" y="10"/>
                      <a:pt x="3" y="10"/>
                      <a:pt x="3" y="10"/>
                    </a:cubicBezTo>
                    <a:cubicBezTo>
                      <a:pt x="1" y="10"/>
                      <a:pt x="1" y="10"/>
                      <a:pt x="1" y="10"/>
                    </a:cubicBezTo>
                    <a:cubicBezTo>
                      <a:pt x="0" y="2"/>
                      <a:pt x="0" y="2"/>
                      <a:pt x="0" y="2"/>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4" y="1"/>
                      <a:pt x="5" y="1"/>
                      <a:pt x="6" y="1"/>
                    </a:cubicBezTo>
                    <a:cubicBezTo>
                      <a:pt x="6" y="1"/>
                      <a:pt x="6" y="1"/>
                      <a:pt x="6" y="1"/>
                    </a:cubicBezTo>
                    <a:cubicBezTo>
                      <a:pt x="8" y="1"/>
                      <a:pt x="12" y="1"/>
                      <a:pt x="16" y="1"/>
                    </a:cubicBezTo>
                    <a:cubicBezTo>
                      <a:pt x="16" y="1"/>
                      <a:pt x="16" y="1"/>
                      <a:pt x="16" y="1"/>
                    </a:cubicBezTo>
                    <a:cubicBezTo>
                      <a:pt x="24" y="1"/>
                      <a:pt x="34" y="0"/>
                      <a:pt x="45" y="0"/>
                    </a:cubicBezTo>
                    <a:cubicBezTo>
                      <a:pt x="45" y="0"/>
                      <a:pt x="45" y="0"/>
                      <a:pt x="45" y="0"/>
                    </a:cubicBezTo>
                    <a:cubicBezTo>
                      <a:pt x="62" y="0"/>
                      <a:pt x="77" y="1"/>
                      <a:pt x="84" y="5"/>
                    </a:cubicBezTo>
                    <a:cubicBezTo>
                      <a:pt x="84" y="5"/>
                      <a:pt x="84" y="5"/>
                      <a:pt x="84" y="5"/>
                    </a:cubicBezTo>
                    <a:cubicBezTo>
                      <a:pt x="94" y="11"/>
                      <a:pt x="99" y="29"/>
                      <a:pt x="99" y="42"/>
                    </a:cubicBezTo>
                    <a:cubicBezTo>
                      <a:pt x="99" y="42"/>
                      <a:pt x="99" y="42"/>
                      <a:pt x="99" y="42"/>
                    </a:cubicBezTo>
                    <a:cubicBezTo>
                      <a:pt x="99" y="46"/>
                      <a:pt x="99" y="51"/>
                      <a:pt x="94" y="54"/>
                    </a:cubicBezTo>
                    <a:cubicBezTo>
                      <a:pt x="94" y="54"/>
                      <a:pt x="94" y="54"/>
                      <a:pt x="94" y="54"/>
                    </a:cubicBezTo>
                    <a:cubicBezTo>
                      <a:pt x="91" y="56"/>
                      <a:pt x="87" y="56"/>
                      <a:pt x="84" y="56"/>
                    </a:cubicBezTo>
                    <a:cubicBezTo>
                      <a:pt x="84" y="56"/>
                      <a:pt x="84" y="56"/>
                      <a:pt x="84" y="56"/>
                    </a:cubicBezTo>
                    <a:cubicBezTo>
                      <a:pt x="78" y="56"/>
                      <a:pt x="72" y="55"/>
                      <a:pt x="71" y="54"/>
                    </a:cubicBezTo>
                    <a:close/>
                    <a:moveTo>
                      <a:pt x="71" y="54"/>
                    </a:moveTo>
                    <a:cubicBezTo>
                      <a:pt x="72" y="52"/>
                      <a:pt x="72" y="52"/>
                      <a:pt x="72" y="52"/>
                    </a:cubicBezTo>
                    <a:cubicBezTo>
                      <a:pt x="74" y="53"/>
                      <a:pt x="74" y="53"/>
                      <a:pt x="74" y="53"/>
                    </a:cubicBezTo>
                    <a:cubicBezTo>
                      <a:pt x="72" y="52"/>
                      <a:pt x="72" y="52"/>
                      <a:pt x="72" y="52"/>
                    </a:cubicBezTo>
                    <a:cubicBezTo>
                      <a:pt x="71" y="54"/>
                      <a:pt x="71" y="54"/>
                      <a:pt x="71" y="54"/>
                    </a:cubicBezTo>
                    <a:close/>
                    <a:moveTo>
                      <a:pt x="84" y="52"/>
                    </a:moveTo>
                    <a:cubicBezTo>
                      <a:pt x="84" y="52"/>
                      <a:pt x="84" y="52"/>
                      <a:pt x="84" y="52"/>
                    </a:cubicBezTo>
                    <a:cubicBezTo>
                      <a:pt x="84" y="52"/>
                      <a:pt x="84" y="52"/>
                      <a:pt x="84" y="52"/>
                    </a:cubicBezTo>
                    <a:cubicBezTo>
                      <a:pt x="84" y="52"/>
                      <a:pt x="84" y="52"/>
                      <a:pt x="84" y="52"/>
                    </a:cubicBezTo>
                    <a:cubicBezTo>
                      <a:pt x="84" y="52"/>
                      <a:pt x="84" y="52"/>
                      <a:pt x="84" y="52"/>
                    </a:cubicBezTo>
                    <a:cubicBezTo>
                      <a:pt x="84" y="52"/>
                      <a:pt x="84" y="52"/>
                      <a:pt x="84" y="52"/>
                    </a:cubicBezTo>
                    <a:close/>
                    <a:moveTo>
                      <a:pt x="84" y="52"/>
                    </a:moveTo>
                    <a:cubicBezTo>
                      <a:pt x="84" y="52"/>
                      <a:pt x="84" y="52"/>
                      <a:pt x="84" y="52"/>
                    </a:cubicBezTo>
                    <a:cubicBezTo>
                      <a:pt x="87" y="52"/>
                      <a:pt x="90" y="52"/>
                      <a:pt x="92" y="50"/>
                    </a:cubicBezTo>
                    <a:cubicBezTo>
                      <a:pt x="92" y="50"/>
                      <a:pt x="92" y="50"/>
                      <a:pt x="92" y="50"/>
                    </a:cubicBezTo>
                    <a:cubicBezTo>
                      <a:pt x="92" y="50"/>
                      <a:pt x="92" y="50"/>
                      <a:pt x="92" y="50"/>
                    </a:cubicBezTo>
                    <a:cubicBezTo>
                      <a:pt x="92" y="50"/>
                      <a:pt x="92" y="50"/>
                      <a:pt x="92" y="50"/>
                    </a:cubicBezTo>
                    <a:cubicBezTo>
                      <a:pt x="90" y="52"/>
                      <a:pt x="87" y="52"/>
                      <a:pt x="84" y="52"/>
                    </a:cubicBezTo>
                    <a:close/>
                    <a:moveTo>
                      <a:pt x="80" y="52"/>
                    </a:moveTo>
                    <a:cubicBezTo>
                      <a:pt x="78" y="52"/>
                      <a:pt x="77" y="51"/>
                      <a:pt x="76" y="51"/>
                    </a:cubicBezTo>
                    <a:cubicBezTo>
                      <a:pt x="76" y="51"/>
                      <a:pt x="76" y="51"/>
                      <a:pt x="76" y="51"/>
                    </a:cubicBezTo>
                    <a:cubicBezTo>
                      <a:pt x="75" y="51"/>
                      <a:pt x="75" y="51"/>
                      <a:pt x="74" y="51"/>
                    </a:cubicBezTo>
                    <a:cubicBezTo>
                      <a:pt x="74" y="51"/>
                      <a:pt x="74" y="51"/>
                      <a:pt x="74" y="51"/>
                    </a:cubicBezTo>
                    <a:cubicBezTo>
                      <a:pt x="74" y="51"/>
                      <a:pt x="74" y="51"/>
                      <a:pt x="74" y="51"/>
                    </a:cubicBezTo>
                    <a:cubicBezTo>
                      <a:pt x="76" y="51"/>
                      <a:pt x="78" y="52"/>
                      <a:pt x="80" y="52"/>
                    </a:cubicBezTo>
                    <a:close/>
                    <a:moveTo>
                      <a:pt x="73" y="50"/>
                    </a:moveTo>
                    <a:cubicBezTo>
                      <a:pt x="73" y="50"/>
                      <a:pt x="73" y="50"/>
                      <a:pt x="73" y="50"/>
                    </a:cubicBezTo>
                    <a:cubicBezTo>
                      <a:pt x="73" y="50"/>
                      <a:pt x="73" y="50"/>
                      <a:pt x="73" y="50"/>
                    </a:cubicBezTo>
                    <a:cubicBezTo>
                      <a:pt x="73" y="50"/>
                      <a:pt x="73" y="50"/>
                      <a:pt x="73" y="50"/>
                    </a:cubicBezTo>
                    <a:cubicBezTo>
                      <a:pt x="72" y="50"/>
                      <a:pt x="72" y="50"/>
                      <a:pt x="72" y="50"/>
                    </a:cubicBezTo>
                    <a:cubicBezTo>
                      <a:pt x="72" y="50"/>
                      <a:pt x="72" y="50"/>
                      <a:pt x="72" y="50"/>
                    </a:cubicBezTo>
                    <a:cubicBezTo>
                      <a:pt x="72" y="50"/>
                      <a:pt x="72" y="50"/>
                      <a:pt x="72" y="50"/>
                    </a:cubicBezTo>
                    <a:cubicBezTo>
                      <a:pt x="72" y="50"/>
                      <a:pt x="72" y="50"/>
                      <a:pt x="72" y="50"/>
                    </a:cubicBezTo>
                    <a:cubicBezTo>
                      <a:pt x="72" y="50"/>
                      <a:pt x="73" y="50"/>
                      <a:pt x="73" y="50"/>
                    </a:cubicBezTo>
                    <a:cubicBezTo>
                      <a:pt x="73" y="50"/>
                      <a:pt x="73" y="50"/>
                      <a:pt x="73" y="50"/>
                    </a:cubicBezTo>
                    <a:cubicBezTo>
                      <a:pt x="73" y="50"/>
                      <a:pt x="73" y="50"/>
                      <a:pt x="73" y="50"/>
                    </a:cubicBezTo>
                    <a:close/>
                    <a:moveTo>
                      <a:pt x="92" y="50"/>
                    </a:moveTo>
                    <a:cubicBezTo>
                      <a:pt x="92" y="50"/>
                      <a:pt x="93" y="50"/>
                      <a:pt x="93" y="50"/>
                    </a:cubicBezTo>
                    <a:cubicBezTo>
                      <a:pt x="93" y="50"/>
                      <a:pt x="93" y="50"/>
                      <a:pt x="93" y="50"/>
                    </a:cubicBezTo>
                    <a:cubicBezTo>
                      <a:pt x="93" y="50"/>
                      <a:pt x="92" y="50"/>
                      <a:pt x="92" y="50"/>
                    </a:cubicBezTo>
                    <a:cubicBezTo>
                      <a:pt x="92" y="50"/>
                      <a:pt x="92" y="50"/>
                      <a:pt x="92" y="50"/>
                    </a:cubicBezTo>
                    <a:cubicBezTo>
                      <a:pt x="92" y="50"/>
                      <a:pt x="92" y="50"/>
                      <a:pt x="92" y="50"/>
                    </a:cubicBezTo>
                    <a:close/>
                    <a:moveTo>
                      <a:pt x="71" y="50"/>
                    </a:moveTo>
                    <a:cubicBezTo>
                      <a:pt x="71" y="50"/>
                      <a:pt x="71" y="49"/>
                      <a:pt x="71" y="49"/>
                    </a:cubicBezTo>
                    <a:cubicBezTo>
                      <a:pt x="71" y="49"/>
                      <a:pt x="71" y="49"/>
                      <a:pt x="71" y="49"/>
                    </a:cubicBezTo>
                    <a:cubicBezTo>
                      <a:pt x="71" y="49"/>
                      <a:pt x="71" y="49"/>
                      <a:pt x="71" y="50"/>
                    </a:cubicBezTo>
                    <a:close/>
                    <a:moveTo>
                      <a:pt x="95" y="47"/>
                    </a:moveTo>
                    <a:cubicBezTo>
                      <a:pt x="94" y="48"/>
                      <a:pt x="94" y="48"/>
                      <a:pt x="94" y="49"/>
                    </a:cubicBezTo>
                    <a:cubicBezTo>
                      <a:pt x="94" y="49"/>
                      <a:pt x="94" y="49"/>
                      <a:pt x="94" y="49"/>
                    </a:cubicBezTo>
                    <a:cubicBezTo>
                      <a:pt x="95" y="48"/>
                      <a:pt x="95" y="47"/>
                      <a:pt x="95" y="45"/>
                    </a:cubicBezTo>
                    <a:cubicBezTo>
                      <a:pt x="95" y="45"/>
                      <a:pt x="95" y="45"/>
                      <a:pt x="95" y="45"/>
                    </a:cubicBezTo>
                    <a:cubicBezTo>
                      <a:pt x="95" y="46"/>
                      <a:pt x="95" y="47"/>
                      <a:pt x="95" y="47"/>
                    </a:cubicBezTo>
                    <a:close/>
                    <a:moveTo>
                      <a:pt x="95" y="40"/>
                    </a:moveTo>
                    <a:cubicBezTo>
                      <a:pt x="95" y="29"/>
                      <a:pt x="89" y="12"/>
                      <a:pt x="82" y="8"/>
                    </a:cubicBezTo>
                    <a:cubicBezTo>
                      <a:pt x="82" y="8"/>
                      <a:pt x="82" y="8"/>
                      <a:pt x="82" y="8"/>
                    </a:cubicBezTo>
                    <a:cubicBezTo>
                      <a:pt x="82" y="8"/>
                      <a:pt x="82" y="8"/>
                      <a:pt x="82" y="8"/>
                    </a:cubicBezTo>
                    <a:cubicBezTo>
                      <a:pt x="82" y="8"/>
                      <a:pt x="82" y="8"/>
                      <a:pt x="82" y="8"/>
                    </a:cubicBezTo>
                    <a:cubicBezTo>
                      <a:pt x="89" y="12"/>
                      <a:pt x="95" y="29"/>
                      <a:pt x="95" y="40"/>
                    </a:cubicBezTo>
                    <a:close/>
                    <a:moveTo>
                      <a:pt x="2" y="10"/>
                    </a:moveTo>
                    <a:cubicBezTo>
                      <a:pt x="2" y="8"/>
                      <a:pt x="2" y="8"/>
                      <a:pt x="2" y="8"/>
                    </a:cubicBezTo>
                    <a:cubicBezTo>
                      <a:pt x="2" y="10"/>
                      <a:pt x="2" y="10"/>
                      <a:pt x="2" y="10"/>
                    </a:cubicBezTo>
                    <a:close/>
                    <a:moveTo>
                      <a:pt x="68" y="5"/>
                    </a:moveTo>
                    <a:cubicBezTo>
                      <a:pt x="71" y="5"/>
                      <a:pt x="73" y="6"/>
                      <a:pt x="75" y="6"/>
                    </a:cubicBezTo>
                    <a:cubicBezTo>
                      <a:pt x="75" y="6"/>
                      <a:pt x="75" y="6"/>
                      <a:pt x="75" y="6"/>
                    </a:cubicBezTo>
                    <a:cubicBezTo>
                      <a:pt x="71" y="5"/>
                      <a:pt x="67" y="5"/>
                      <a:pt x="62" y="5"/>
                    </a:cubicBezTo>
                    <a:cubicBezTo>
                      <a:pt x="62" y="5"/>
                      <a:pt x="62" y="5"/>
                      <a:pt x="62" y="5"/>
                    </a:cubicBezTo>
                    <a:cubicBezTo>
                      <a:pt x="65" y="5"/>
                      <a:pt x="67" y="5"/>
                      <a:pt x="68" y="5"/>
                    </a:cubicBezTo>
                    <a:close/>
                    <a:moveTo>
                      <a:pt x="4" y="5"/>
                    </a:moveTo>
                    <a:cubicBezTo>
                      <a:pt x="5" y="5"/>
                      <a:pt x="7" y="5"/>
                      <a:pt x="8" y="5"/>
                    </a:cubicBezTo>
                    <a:cubicBezTo>
                      <a:pt x="8" y="5"/>
                      <a:pt x="8" y="5"/>
                      <a:pt x="8" y="5"/>
                    </a:cubicBezTo>
                    <a:cubicBezTo>
                      <a:pt x="7" y="5"/>
                      <a:pt x="5" y="5"/>
                      <a:pt x="4" y="5"/>
                    </a:cubicBezTo>
                    <a:cubicBezTo>
                      <a:pt x="4" y="5"/>
                      <a:pt x="4" y="5"/>
                      <a:pt x="4" y="5"/>
                    </a:cubicBezTo>
                    <a:cubicBezTo>
                      <a:pt x="4" y="5"/>
                      <a:pt x="4" y="5"/>
                      <a:pt x="4" y="5"/>
                    </a:cubicBezTo>
                    <a:close/>
                    <a:moveTo>
                      <a:pt x="8" y="5"/>
                    </a:moveTo>
                    <a:cubicBezTo>
                      <a:pt x="8" y="5"/>
                      <a:pt x="8" y="5"/>
                      <a:pt x="8" y="5"/>
                    </a:cubicBezTo>
                    <a:cubicBezTo>
                      <a:pt x="8" y="5"/>
                      <a:pt x="8" y="5"/>
                      <a:pt x="8" y="5"/>
                    </a:cubicBezTo>
                    <a:cubicBezTo>
                      <a:pt x="8" y="5"/>
                      <a:pt x="8"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3809"/>
              <p:cNvSpPr/>
              <p:nvPr/>
            </p:nvSpPr>
            <p:spPr bwMode="auto">
              <a:xfrm>
                <a:off x="7540163" y="3276104"/>
                <a:ext cx="80481" cy="45272"/>
              </a:xfrm>
              <a:custGeom>
                <a:avLst/>
                <a:gdLst>
                  <a:gd name="T0" fmla="*/ 0 w 16"/>
                  <a:gd name="T1" fmla="*/ 4 h 9"/>
                  <a:gd name="T2" fmla="*/ 15 w 16"/>
                  <a:gd name="T3" fmla="*/ 0 h 9"/>
                  <a:gd name="T4" fmla="*/ 16 w 16"/>
                  <a:gd name="T5" fmla="*/ 4 h 9"/>
                  <a:gd name="T6" fmla="*/ 1 w 16"/>
                  <a:gd name="T7" fmla="*/ 9 h 9"/>
                  <a:gd name="T8" fmla="*/ 0 w 16"/>
                  <a:gd name="T9" fmla="*/ 4 h 9"/>
                  <a:gd name="T10" fmla="*/ 0 w 16"/>
                  <a:gd name="T11" fmla="*/ 4 h 9"/>
                </a:gdLst>
                <a:ahLst/>
                <a:cxnLst>
                  <a:cxn ang="0">
                    <a:pos x="T0" y="T1"/>
                  </a:cxn>
                  <a:cxn ang="0">
                    <a:pos x="T2" y="T3"/>
                  </a:cxn>
                  <a:cxn ang="0">
                    <a:pos x="T4" y="T5"/>
                  </a:cxn>
                  <a:cxn ang="0">
                    <a:pos x="T6" y="T7"/>
                  </a:cxn>
                  <a:cxn ang="0">
                    <a:pos x="T8" y="T9"/>
                  </a:cxn>
                  <a:cxn ang="0">
                    <a:pos x="T10" y="T11"/>
                  </a:cxn>
                </a:cxnLst>
                <a:rect l="0" t="0" r="r" b="b"/>
                <a:pathLst>
                  <a:path w="16" h="9">
                    <a:moveTo>
                      <a:pt x="0" y="4"/>
                    </a:moveTo>
                    <a:lnTo>
                      <a:pt x="15" y="0"/>
                    </a:lnTo>
                    <a:lnTo>
                      <a:pt x="16" y="4"/>
                    </a:lnTo>
                    <a:lnTo>
                      <a:pt x="1" y="9"/>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3810"/>
              <p:cNvSpPr>
                <a:spLocks noEditPoints="1"/>
              </p:cNvSpPr>
              <p:nvPr/>
            </p:nvSpPr>
            <p:spPr bwMode="auto">
              <a:xfrm>
                <a:off x="7520043" y="3266044"/>
                <a:ext cx="115693" cy="65392"/>
              </a:xfrm>
              <a:custGeom>
                <a:avLst/>
                <a:gdLst>
                  <a:gd name="T0" fmla="*/ 3 w 23"/>
                  <a:gd name="T1" fmla="*/ 11 h 13"/>
                  <a:gd name="T2" fmla="*/ 1 w 23"/>
                  <a:gd name="T3" fmla="*/ 6 h 13"/>
                  <a:gd name="T4" fmla="*/ 4 w 23"/>
                  <a:gd name="T5" fmla="*/ 6 h 13"/>
                  <a:gd name="T6" fmla="*/ 4 w 23"/>
                  <a:gd name="T7" fmla="*/ 8 h 13"/>
                  <a:gd name="T8" fmla="*/ 4 w 23"/>
                  <a:gd name="T9" fmla="*/ 6 h 13"/>
                  <a:gd name="T10" fmla="*/ 1 w 23"/>
                  <a:gd name="T11" fmla="*/ 6 h 13"/>
                  <a:gd name="T12" fmla="*/ 0 w 23"/>
                  <a:gd name="T13" fmla="*/ 4 h 13"/>
                  <a:gd name="T14" fmla="*/ 21 w 23"/>
                  <a:gd name="T15" fmla="*/ 0 h 13"/>
                  <a:gd name="T16" fmla="*/ 23 w 23"/>
                  <a:gd name="T17" fmla="*/ 7 h 13"/>
                  <a:gd name="T18" fmla="*/ 3 w 23"/>
                  <a:gd name="T19" fmla="*/ 13 h 13"/>
                  <a:gd name="T20" fmla="*/ 3 w 23"/>
                  <a:gd name="T21" fmla="*/ 11 h 13"/>
                  <a:gd name="T22" fmla="*/ 3 w 23"/>
                  <a:gd name="T23" fmla="*/ 11 h 13"/>
                  <a:gd name="T24" fmla="*/ 7 w 23"/>
                  <a:gd name="T25" fmla="*/ 7 h 13"/>
                  <a:gd name="T26" fmla="*/ 18 w 23"/>
                  <a:gd name="T27" fmla="*/ 4 h 13"/>
                  <a:gd name="T28" fmla="*/ 18 w 23"/>
                  <a:gd name="T29" fmla="*/ 4 h 13"/>
                  <a:gd name="T30" fmla="*/ 7 w 23"/>
                  <a:gd name="T31" fmla="*/ 7 h 13"/>
                  <a:gd name="T32" fmla="*/ 7 w 23"/>
                  <a:gd name="T3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3">
                    <a:moveTo>
                      <a:pt x="3" y="11"/>
                    </a:moveTo>
                    <a:lnTo>
                      <a:pt x="1" y="6"/>
                    </a:lnTo>
                    <a:lnTo>
                      <a:pt x="4" y="6"/>
                    </a:lnTo>
                    <a:lnTo>
                      <a:pt x="4" y="8"/>
                    </a:lnTo>
                    <a:lnTo>
                      <a:pt x="4" y="6"/>
                    </a:lnTo>
                    <a:lnTo>
                      <a:pt x="1" y="6"/>
                    </a:lnTo>
                    <a:lnTo>
                      <a:pt x="0" y="4"/>
                    </a:lnTo>
                    <a:lnTo>
                      <a:pt x="21" y="0"/>
                    </a:lnTo>
                    <a:lnTo>
                      <a:pt x="23" y="7"/>
                    </a:lnTo>
                    <a:lnTo>
                      <a:pt x="3" y="13"/>
                    </a:lnTo>
                    <a:lnTo>
                      <a:pt x="3" y="11"/>
                    </a:lnTo>
                    <a:lnTo>
                      <a:pt x="3" y="11"/>
                    </a:lnTo>
                    <a:close/>
                    <a:moveTo>
                      <a:pt x="7" y="7"/>
                    </a:moveTo>
                    <a:lnTo>
                      <a:pt x="18" y="4"/>
                    </a:lnTo>
                    <a:lnTo>
                      <a:pt x="18" y="4"/>
                    </a:lnTo>
                    <a:lnTo>
                      <a:pt x="7" y="7"/>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3811"/>
              <p:cNvSpPr/>
              <p:nvPr/>
            </p:nvSpPr>
            <p:spPr bwMode="auto">
              <a:xfrm>
                <a:off x="7595492" y="3271073"/>
                <a:ext cx="40240" cy="45272"/>
              </a:xfrm>
              <a:custGeom>
                <a:avLst/>
                <a:gdLst>
                  <a:gd name="T0" fmla="*/ 0 w 8"/>
                  <a:gd name="T1" fmla="*/ 5 h 9"/>
                  <a:gd name="T2" fmla="*/ 5 w 8"/>
                  <a:gd name="T3" fmla="*/ 0 h 9"/>
                  <a:gd name="T4" fmla="*/ 8 w 8"/>
                  <a:gd name="T5" fmla="*/ 4 h 9"/>
                  <a:gd name="T6" fmla="*/ 2 w 8"/>
                  <a:gd name="T7" fmla="*/ 9 h 9"/>
                  <a:gd name="T8" fmla="*/ 0 w 8"/>
                  <a:gd name="T9" fmla="*/ 5 h 9"/>
                  <a:gd name="T10" fmla="*/ 0 w 8"/>
                  <a:gd name="T11" fmla="*/ 5 h 9"/>
                </a:gdLst>
                <a:ahLst/>
                <a:cxnLst>
                  <a:cxn ang="0">
                    <a:pos x="T0" y="T1"/>
                  </a:cxn>
                  <a:cxn ang="0">
                    <a:pos x="T2" y="T3"/>
                  </a:cxn>
                  <a:cxn ang="0">
                    <a:pos x="T4" y="T5"/>
                  </a:cxn>
                  <a:cxn ang="0">
                    <a:pos x="T6" y="T7"/>
                  </a:cxn>
                  <a:cxn ang="0">
                    <a:pos x="T8" y="T9"/>
                  </a:cxn>
                  <a:cxn ang="0">
                    <a:pos x="T10" y="T11"/>
                  </a:cxn>
                </a:cxnLst>
                <a:rect l="0" t="0" r="r" b="b"/>
                <a:pathLst>
                  <a:path w="8" h="9">
                    <a:moveTo>
                      <a:pt x="0" y="5"/>
                    </a:moveTo>
                    <a:lnTo>
                      <a:pt x="5" y="0"/>
                    </a:lnTo>
                    <a:lnTo>
                      <a:pt x="8" y="4"/>
                    </a:lnTo>
                    <a:lnTo>
                      <a:pt x="2" y="9"/>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3812"/>
              <p:cNvSpPr/>
              <p:nvPr/>
            </p:nvSpPr>
            <p:spPr bwMode="auto">
              <a:xfrm>
                <a:off x="7575372" y="3261013"/>
                <a:ext cx="80481" cy="70421"/>
              </a:xfrm>
              <a:custGeom>
                <a:avLst/>
                <a:gdLst>
                  <a:gd name="T0" fmla="*/ 1 w 16"/>
                  <a:gd name="T1" fmla="*/ 8 h 14"/>
                  <a:gd name="T2" fmla="*/ 4 w 16"/>
                  <a:gd name="T3" fmla="*/ 7 h 14"/>
                  <a:gd name="T4" fmla="*/ 5 w 16"/>
                  <a:gd name="T5" fmla="*/ 9 h 14"/>
                  <a:gd name="T6" fmla="*/ 4 w 16"/>
                  <a:gd name="T7" fmla="*/ 7 h 14"/>
                  <a:gd name="T8" fmla="*/ 1 w 16"/>
                  <a:gd name="T9" fmla="*/ 8 h 14"/>
                  <a:gd name="T10" fmla="*/ 0 w 16"/>
                  <a:gd name="T11" fmla="*/ 7 h 14"/>
                  <a:gd name="T12" fmla="*/ 10 w 16"/>
                  <a:gd name="T13" fmla="*/ 0 h 14"/>
                  <a:gd name="T14" fmla="*/ 16 w 16"/>
                  <a:gd name="T15" fmla="*/ 6 h 14"/>
                  <a:gd name="T16" fmla="*/ 6 w 16"/>
                  <a:gd name="T17" fmla="*/ 14 h 14"/>
                  <a:gd name="T18" fmla="*/ 1 w 16"/>
                  <a:gd name="T19" fmla="*/ 8 h 14"/>
                  <a:gd name="T20" fmla="*/ 1 w 16"/>
                  <a:gd name="T2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4">
                    <a:moveTo>
                      <a:pt x="1" y="8"/>
                    </a:moveTo>
                    <a:lnTo>
                      <a:pt x="4" y="7"/>
                    </a:lnTo>
                    <a:lnTo>
                      <a:pt x="5" y="9"/>
                    </a:lnTo>
                    <a:lnTo>
                      <a:pt x="4" y="7"/>
                    </a:lnTo>
                    <a:lnTo>
                      <a:pt x="1" y="8"/>
                    </a:lnTo>
                    <a:lnTo>
                      <a:pt x="0" y="7"/>
                    </a:lnTo>
                    <a:lnTo>
                      <a:pt x="10" y="0"/>
                    </a:lnTo>
                    <a:lnTo>
                      <a:pt x="16" y="6"/>
                    </a:lnTo>
                    <a:lnTo>
                      <a:pt x="6" y="14"/>
                    </a:lnTo>
                    <a:lnTo>
                      <a:pt x="1"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3813"/>
              <p:cNvSpPr/>
              <p:nvPr/>
            </p:nvSpPr>
            <p:spPr bwMode="auto">
              <a:xfrm>
                <a:off x="6403369" y="3557788"/>
                <a:ext cx="513066" cy="442645"/>
              </a:xfrm>
              <a:custGeom>
                <a:avLst/>
                <a:gdLst>
                  <a:gd name="T0" fmla="*/ 0 w 93"/>
                  <a:gd name="T1" fmla="*/ 76 h 80"/>
                  <a:gd name="T2" fmla="*/ 23 w 93"/>
                  <a:gd name="T3" fmla="*/ 76 h 80"/>
                  <a:gd name="T4" fmla="*/ 28 w 93"/>
                  <a:gd name="T5" fmla="*/ 45 h 80"/>
                  <a:gd name="T6" fmla="*/ 28 w 93"/>
                  <a:gd name="T7" fmla="*/ 45 h 80"/>
                  <a:gd name="T8" fmla="*/ 38 w 93"/>
                  <a:gd name="T9" fmla="*/ 3 h 80"/>
                  <a:gd name="T10" fmla="*/ 38 w 93"/>
                  <a:gd name="T11" fmla="*/ 3 h 80"/>
                  <a:gd name="T12" fmla="*/ 50 w 93"/>
                  <a:gd name="T13" fmla="*/ 0 h 80"/>
                  <a:gd name="T14" fmla="*/ 50 w 93"/>
                  <a:gd name="T15" fmla="*/ 0 h 80"/>
                  <a:gd name="T16" fmla="*/ 93 w 93"/>
                  <a:gd name="T17" fmla="*/ 9 h 80"/>
                  <a:gd name="T18" fmla="*/ 93 w 93"/>
                  <a:gd name="T19" fmla="*/ 9 h 80"/>
                  <a:gd name="T20" fmla="*/ 93 w 93"/>
                  <a:gd name="T21" fmla="*/ 9 h 80"/>
                  <a:gd name="T22" fmla="*/ 92 w 93"/>
                  <a:gd name="T23" fmla="*/ 13 h 80"/>
                  <a:gd name="T24" fmla="*/ 76 w 93"/>
                  <a:gd name="T25" fmla="*/ 8 h 80"/>
                  <a:gd name="T26" fmla="*/ 76 w 93"/>
                  <a:gd name="T27" fmla="*/ 8 h 80"/>
                  <a:gd name="T28" fmla="*/ 50 w 93"/>
                  <a:gd name="T29" fmla="*/ 4 h 80"/>
                  <a:gd name="T30" fmla="*/ 50 w 93"/>
                  <a:gd name="T31" fmla="*/ 4 h 80"/>
                  <a:gd name="T32" fmla="*/ 41 w 93"/>
                  <a:gd name="T33" fmla="*/ 6 h 80"/>
                  <a:gd name="T34" fmla="*/ 41 w 93"/>
                  <a:gd name="T35" fmla="*/ 6 h 80"/>
                  <a:gd name="T36" fmla="*/ 32 w 93"/>
                  <a:gd name="T37" fmla="*/ 45 h 80"/>
                  <a:gd name="T38" fmla="*/ 32 w 93"/>
                  <a:gd name="T39" fmla="*/ 45 h 80"/>
                  <a:gd name="T40" fmla="*/ 27 w 93"/>
                  <a:gd name="T41" fmla="*/ 78 h 80"/>
                  <a:gd name="T42" fmla="*/ 27 w 93"/>
                  <a:gd name="T43" fmla="*/ 78 h 80"/>
                  <a:gd name="T44" fmla="*/ 27 w 93"/>
                  <a:gd name="T45" fmla="*/ 80 h 80"/>
                  <a:gd name="T46" fmla="*/ 0 w 93"/>
                  <a:gd name="T47" fmla="*/ 80 h 80"/>
                  <a:gd name="T48" fmla="*/ 0 w 93"/>
                  <a:gd name="T4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 h="80">
                    <a:moveTo>
                      <a:pt x="0" y="76"/>
                    </a:moveTo>
                    <a:cubicBezTo>
                      <a:pt x="23" y="76"/>
                      <a:pt x="23" y="76"/>
                      <a:pt x="23" y="76"/>
                    </a:cubicBezTo>
                    <a:cubicBezTo>
                      <a:pt x="24" y="72"/>
                      <a:pt x="26" y="58"/>
                      <a:pt x="28" y="45"/>
                    </a:cubicBezTo>
                    <a:cubicBezTo>
                      <a:pt x="28" y="45"/>
                      <a:pt x="28" y="45"/>
                      <a:pt x="28" y="45"/>
                    </a:cubicBezTo>
                    <a:cubicBezTo>
                      <a:pt x="31" y="27"/>
                      <a:pt x="34" y="9"/>
                      <a:pt x="38" y="3"/>
                    </a:cubicBezTo>
                    <a:cubicBezTo>
                      <a:pt x="38" y="3"/>
                      <a:pt x="38" y="3"/>
                      <a:pt x="38" y="3"/>
                    </a:cubicBezTo>
                    <a:cubicBezTo>
                      <a:pt x="40" y="0"/>
                      <a:pt x="45" y="0"/>
                      <a:pt x="50" y="0"/>
                    </a:cubicBezTo>
                    <a:cubicBezTo>
                      <a:pt x="50" y="0"/>
                      <a:pt x="50" y="0"/>
                      <a:pt x="50" y="0"/>
                    </a:cubicBezTo>
                    <a:cubicBezTo>
                      <a:pt x="66" y="0"/>
                      <a:pt x="93" y="9"/>
                      <a:pt x="93" y="9"/>
                    </a:cubicBezTo>
                    <a:cubicBezTo>
                      <a:pt x="93" y="9"/>
                      <a:pt x="93" y="9"/>
                      <a:pt x="93" y="9"/>
                    </a:cubicBezTo>
                    <a:cubicBezTo>
                      <a:pt x="93" y="9"/>
                      <a:pt x="93" y="9"/>
                      <a:pt x="93" y="9"/>
                    </a:cubicBezTo>
                    <a:cubicBezTo>
                      <a:pt x="92" y="13"/>
                      <a:pt x="92" y="13"/>
                      <a:pt x="92" y="13"/>
                    </a:cubicBezTo>
                    <a:cubicBezTo>
                      <a:pt x="92" y="13"/>
                      <a:pt x="85" y="10"/>
                      <a:pt x="76" y="8"/>
                    </a:cubicBezTo>
                    <a:cubicBezTo>
                      <a:pt x="76" y="8"/>
                      <a:pt x="76" y="8"/>
                      <a:pt x="76" y="8"/>
                    </a:cubicBezTo>
                    <a:cubicBezTo>
                      <a:pt x="68" y="6"/>
                      <a:pt x="57" y="4"/>
                      <a:pt x="50" y="4"/>
                    </a:cubicBezTo>
                    <a:cubicBezTo>
                      <a:pt x="50" y="4"/>
                      <a:pt x="50" y="4"/>
                      <a:pt x="50" y="4"/>
                    </a:cubicBezTo>
                    <a:cubicBezTo>
                      <a:pt x="45" y="4"/>
                      <a:pt x="42" y="5"/>
                      <a:pt x="41" y="6"/>
                    </a:cubicBezTo>
                    <a:cubicBezTo>
                      <a:pt x="41" y="6"/>
                      <a:pt x="41" y="6"/>
                      <a:pt x="41" y="6"/>
                    </a:cubicBezTo>
                    <a:cubicBezTo>
                      <a:pt x="39" y="9"/>
                      <a:pt x="35" y="28"/>
                      <a:pt x="32" y="45"/>
                    </a:cubicBezTo>
                    <a:cubicBezTo>
                      <a:pt x="32" y="45"/>
                      <a:pt x="32" y="45"/>
                      <a:pt x="32" y="45"/>
                    </a:cubicBezTo>
                    <a:cubicBezTo>
                      <a:pt x="29" y="62"/>
                      <a:pt x="27" y="78"/>
                      <a:pt x="27" y="78"/>
                    </a:cubicBezTo>
                    <a:cubicBezTo>
                      <a:pt x="27" y="78"/>
                      <a:pt x="27" y="78"/>
                      <a:pt x="27" y="78"/>
                    </a:cubicBezTo>
                    <a:cubicBezTo>
                      <a:pt x="27" y="80"/>
                      <a:pt x="27" y="80"/>
                      <a:pt x="27" y="80"/>
                    </a:cubicBezTo>
                    <a:cubicBezTo>
                      <a:pt x="0" y="80"/>
                      <a:pt x="0" y="80"/>
                      <a:pt x="0" y="80"/>
                    </a:cubicBezTo>
                    <a:cubicBezTo>
                      <a:pt x="0" y="76"/>
                      <a:pt x="0" y="76"/>
                      <a:pt x="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3814"/>
              <p:cNvSpPr>
                <a:spLocks noEditPoints="1"/>
              </p:cNvSpPr>
              <p:nvPr/>
            </p:nvSpPr>
            <p:spPr bwMode="auto">
              <a:xfrm>
                <a:off x="6388277" y="3547728"/>
                <a:ext cx="538218" cy="462766"/>
              </a:xfrm>
              <a:custGeom>
                <a:avLst/>
                <a:gdLst>
                  <a:gd name="T0" fmla="*/ 0 w 97"/>
                  <a:gd name="T1" fmla="*/ 78 h 84"/>
                  <a:gd name="T2" fmla="*/ 24 w 97"/>
                  <a:gd name="T3" fmla="*/ 76 h 84"/>
                  <a:gd name="T4" fmla="*/ 28 w 97"/>
                  <a:gd name="T5" fmla="*/ 46 h 84"/>
                  <a:gd name="T6" fmla="*/ 38 w 97"/>
                  <a:gd name="T7" fmla="*/ 4 h 84"/>
                  <a:gd name="T8" fmla="*/ 52 w 97"/>
                  <a:gd name="T9" fmla="*/ 0 h 84"/>
                  <a:gd name="T10" fmla="*/ 96 w 97"/>
                  <a:gd name="T11" fmla="*/ 9 h 84"/>
                  <a:gd name="T12" fmla="*/ 97 w 97"/>
                  <a:gd name="T13" fmla="*/ 11 h 84"/>
                  <a:gd name="T14" fmla="*/ 95 w 97"/>
                  <a:gd name="T15" fmla="*/ 17 h 84"/>
                  <a:gd name="T16" fmla="*/ 93 w 97"/>
                  <a:gd name="T17" fmla="*/ 17 h 84"/>
                  <a:gd name="T18" fmla="*/ 93 w 97"/>
                  <a:gd name="T19" fmla="*/ 16 h 84"/>
                  <a:gd name="T20" fmla="*/ 93 w 97"/>
                  <a:gd name="T21" fmla="*/ 16 h 84"/>
                  <a:gd name="T22" fmla="*/ 93 w 97"/>
                  <a:gd name="T23" fmla="*/ 16 h 84"/>
                  <a:gd name="T24" fmla="*/ 92 w 97"/>
                  <a:gd name="T25" fmla="*/ 16 h 84"/>
                  <a:gd name="T26" fmla="*/ 89 w 97"/>
                  <a:gd name="T27" fmla="*/ 15 h 84"/>
                  <a:gd name="T28" fmla="*/ 78 w 97"/>
                  <a:gd name="T29" fmla="*/ 12 h 84"/>
                  <a:gd name="T30" fmla="*/ 52 w 97"/>
                  <a:gd name="T31" fmla="*/ 8 h 84"/>
                  <a:gd name="T32" fmla="*/ 51 w 97"/>
                  <a:gd name="T33" fmla="*/ 8 h 84"/>
                  <a:gd name="T34" fmla="*/ 51 w 97"/>
                  <a:gd name="T35" fmla="*/ 8 h 84"/>
                  <a:gd name="T36" fmla="*/ 45 w 97"/>
                  <a:gd name="T37" fmla="*/ 9 h 84"/>
                  <a:gd name="T38" fmla="*/ 45 w 97"/>
                  <a:gd name="T39" fmla="*/ 9 h 84"/>
                  <a:gd name="T40" fmla="*/ 41 w 97"/>
                  <a:gd name="T41" fmla="*/ 23 h 84"/>
                  <a:gd name="T42" fmla="*/ 36 w 97"/>
                  <a:gd name="T43" fmla="*/ 48 h 84"/>
                  <a:gd name="T44" fmla="*/ 31 w 97"/>
                  <a:gd name="T45" fmla="*/ 81 h 84"/>
                  <a:gd name="T46" fmla="*/ 0 w 97"/>
                  <a:gd name="T47" fmla="*/ 84 h 84"/>
                  <a:gd name="T48" fmla="*/ 27 w 97"/>
                  <a:gd name="T49" fmla="*/ 79 h 84"/>
                  <a:gd name="T50" fmla="*/ 27 w 97"/>
                  <a:gd name="T51" fmla="*/ 80 h 84"/>
                  <a:gd name="T52" fmla="*/ 27 w 97"/>
                  <a:gd name="T53" fmla="*/ 80 h 84"/>
                  <a:gd name="T54" fmla="*/ 27 w 97"/>
                  <a:gd name="T55" fmla="*/ 79 h 84"/>
                  <a:gd name="T56" fmla="*/ 27 w 97"/>
                  <a:gd name="T57" fmla="*/ 77 h 84"/>
                  <a:gd name="T58" fmla="*/ 28 w 97"/>
                  <a:gd name="T59" fmla="*/ 70 h 84"/>
                  <a:gd name="T60" fmla="*/ 30 w 97"/>
                  <a:gd name="T61" fmla="*/ 61 h 84"/>
                  <a:gd name="T62" fmla="*/ 36 w 97"/>
                  <a:gd name="T63" fmla="*/ 26 h 84"/>
                  <a:gd name="T64" fmla="*/ 37 w 97"/>
                  <a:gd name="T65" fmla="*/ 22 h 84"/>
                  <a:gd name="T66" fmla="*/ 39 w 97"/>
                  <a:gd name="T67" fmla="*/ 13 h 84"/>
                  <a:gd name="T68" fmla="*/ 79 w 97"/>
                  <a:gd name="T69" fmla="*/ 8 h 84"/>
                  <a:gd name="T70" fmla="*/ 93 w 97"/>
                  <a:gd name="T71" fmla="*/ 12 h 84"/>
                  <a:gd name="T72" fmla="*/ 90 w 97"/>
                  <a:gd name="T73" fmla="*/ 11 h 84"/>
                  <a:gd name="T74" fmla="*/ 79 w 97"/>
                  <a:gd name="T75" fmla="*/ 8 h 84"/>
                  <a:gd name="T76" fmla="*/ 66 w 97"/>
                  <a:gd name="T77" fmla="*/ 5 h 84"/>
                  <a:gd name="T78" fmla="*/ 79 w 97"/>
                  <a:gd name="T79" fmla="*/ 8 h 84"/>
                  <a:gd name="T80" fmla="*/ 41 w 97"/>
                  <a:gd name="T81" fmla="*/ 7 h 84"/>
                  <a:gd name="T82" fmla="*/ 42 w 97"/>
                  <a:gd name="T83" fmla="*/ 7 h 84"/>
                  <a:gd name="T84" fmla="*/ 42 w 97"/>
                  <a:gd name="T85" fmla="*/ 7 h 84"/>
                  <a:gd name="T86" fmla="*/ 44 w 97"/>
                  <a:gd name="T87" fmla="*/ 5 h 84"/>
                  <a:gd name="T88" fmla="*/ 47 w 97"/>
                  <a:gd name="T89" fmla="*/ 4 h 84"/>
                  <a:gd name="T90" fmla="*/ 51 w 97"/>
                  <a:gd name="T91" fmla="*/ 4 h 84"/>
                  <a:gd name="T92" fmla="*/ 52 w 97"/>
                  <a:gd name="T93" fmla="*/ 4 h 84"/>
                  <a:gd name="T94" fmla="*/ 55 w 97"/>
                  <a:gd name="T95" fmla="*/ 4 h 84"/>
                  <a:gd name="T96" fmla="*/ 52 w 97"/>
                  <a:gd name="T97" fmla="*/ 4 h 84"/>
                  <a:gd name="T98" fmla="*/ 51 w 97"/>
                  <a:gd name="T99" fmla="*/ 4 h 84"/>
                  <a:gd name="T100" fmla="*/ 52 w 97"/>
                  <a:gd name="T101" fmla="*/ 4 h 84"/>
                  <a:gd name="T102" fmla="*/ 51 w 97"/>
                  <a:gd name="T10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84">
                    <a:moveTo>
                      <a:pt x="0" y="82"/>
                    </a:moveTo>
                    <a:cubicBezTo>
                      <a:pt x="0" y="78"/>
                      <a:pt x="0" y="78"/>
                      <a:pt x="0" y="78"/>
                    </a:cubicBezTo>
                    <a:cubicBezTo>
                      <a:pt x="0" y="76"/>
                      <a:pt x="0" y="76"/>
                      <a:pt x="0" y="76"/>
                    </a:cubicBezTo>
                    <a:cubicBezTo>
                      <a:pt x="24" y="76"/>
                      <a:pt x="24" y="76"/>
                      <a:pt x="24" y="76"/>
                    </a:cubicBezTo>
                    <a:cubicBezTo>
                      <a:pt x="24" y="71"/>
                      <a:pt x="26" y="59"/>
                      <a:pt x="28" y="46"/>
                    </a:cubicBezTo>
                    <a:cubicBezTo>
                      <a:pt x="28" y="46"/>
                      <a:pt x="28" y="46"/>
                      <a:pt x="28" y="46"/>
                    </a:cubicBezTo>
                    <a:cubicBezTo>
                      <a:pt x="31" y="29"/>
                      <a:pt x="34" y="11"/>
                      <a:pt x="38" y="4"/>
                    </a:cubicBezTo>
                    <a:cubicBezTo>
                      <a:pt x="38" y="4"/>
                      <a:pt x="38" y="4"/>
                      <a:pt x="38" y="4"/>
                    </a:cubicBezTo>
                    <a:cubicBezTo>
                      <a:pt x="42" y="0"/>
                      <a:pt x="47" y="0"/>
                      <a:pt x="52" y="0"/>
                    </a:cubicBezTo>
                    <a:cubicBezTo>
                      <a:pt x="52" y="0"/>
                      <a:pt x="52" y="0"/>
                      <a:pt x="52" y="0"/>
                    </a:cubicBezTo>
                    <a:cubicBezTo>
                      <a:pt x="68" y="0"/>
                      <a:pt x="93" y="8"/>
                      <a:pt x="96" y="9"/>
                    </a:cubicBezTo>
                    <a:cubicBezTo>
                      <a:pt x="96" y="9"/>
                      <a:pt x="96" y="9"/>
                      <a:pt x="96" y="9"/>
                    </a:cubicBezTo>
                    <a:cubicBezTo>
                      <a:pt x="97" y="9"/>
                      <a:pt x="97" y="9"/>
                      <a:pt x="97" y="9"/>
                    </a:cubicBezTo>
                    <a:cubicBezTo>
                      <a:pt x="97" y="11"/>
                      <a:pt x="97" y="11"/>
                      <a:pt x="97" y="11"/>
                    </a:cubicBezTo>
                    <a:cubicBezTo>
                      <a:pt x="97" y="11"/>
                      <a:pt x="97" y="11"/>
                      <a:pt x="97" y="11"/>
                    </a:cubicBezTo>
                    <a:cubicBezTo>
                      <a:pt x="95" y="17"/>
                      <a:pt x="95" y="17"/>
                      <a:pt x="95" y="17"/>
                    </a:cubicBezTo>
                    <a:cubicBezTo>
                      <a:pt x="94" y="17"/>
                      <a:pt x="94" y="17"/>
                      <a:pt x="94" y="17"/>
                    </a:cubicBezTo>
                    <a:cubicBezTo>
                      <a:pt x="93" y="17"/>
                      <a:pt x="94" y="17"/>
                      <a:pt x="93" y="17"/>
                    </a:cubicBezTo>
                    <a:cubicBezTo>
                      <a:pt x="93" y="17"/>
                      <a:pt x="93" y="17"/>
                      <a:pt x="93" y="17"/>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2" y="16"/>
                    </a:cubicBezTo>
                    <a:cubicBezTo>
                      <a:pt x="92" y="16"/>
                      <a:pt x="92" y="16"/>
                      <a:pt x="92" y="16"/>
                    </a:cubicBezTo>
                    <a:cubicBezTo>
                      <a:pt x="91" y="16"/>
                      <a:pt x="90" y="16"/>
                      <a:pt x="89" y="15"/>
                    </a:cubicBezTo>
                    <a:cubicBezTo>
                      <a:pt x="89" y="15"/>
                      <a:pt x="89" y="15"/>
                      <a:pt x="89" y="15"/>
                    </a:cubicBezTo>
                    <a:cubicBezTo>
                      <a:pt x="86" y="14"/>
                      <a:pt x="82" y="13"/>
                      <a:pt x="78" y="12"/>
                    </a:cubicBezTo>
                    <a:cubicBezTo>
                      <a:pt x="78" y="12"/>
                      <a:pt x="78" y="12"/>
                      <a:pt x="78" y="12"/>
                    </a:cubicBezTo>
                    <a:cubicBezTo>
                      <a:pt x="69" y="10"/>
                      <a:pt x="59" y="8"/>
                      <a:pt x="52" y="8"/>
                    </a:cubicBezTo>
                    <a:cubicBezTo>
                      <a:pt x="52" y="8"/>
                      <a:pt x="52" y="8"/>
                      <a:pt x="52" y="8"/>
                    </a:cubicBezTo>
                    <a:cubicBezTo>
                      <a:pt x="52" y="8"/>
                      <a:pt x="52" y="8"/>
                      <a:pt x="52" y="8"/>
                    </a:cubicBezTo>
                    <a:cubicBezTo>
                      <a:pt x="51" y="8"/>
                      <a:pt x="51" y="8"/>
                      <a:pt x="51" y="8"/>
                    </a:cubicBezTo>
                    <a:cubicBezTo>
                      <a:pt x="51" y="8"/>
                      <a:pt x="51" y="8"/>
                      <a:pt x="51" y="8"/>
                    </a:cubicBezTo>
                    <a:cubicBezTo>
                      <a:pt x="51" y="8"/>
                      <a:pt x="51" y="8"/>
                      <a:pt x="51" y="8"/>
                    </a:cubicBezTo>
                    <a:cubicBezTo>
                      <a:pt x="48" y="7"/>
                      <a:pt x="45" y="8"/>
                      <a:pt x="45" y="9"/>
                    </a:cubicBezTo>
                    <a:cubicBezTo>
                      <a:pt x="45" y="9"/>
                      <a:pt x="45" y="9"/>
                      <a:pt x="45" y="9"/>
                    </a:cubicBezTo>
                    <a:cubicBezTo>
                      <a:pt x="45" y="9"/>
                      <a:pt x="45" y="9"/>
                      <a:pt x="45" y="9"/>
                    </a:cubicBezTo>
                    <a:cubicBezTo>
                      <a:pt x="45" y="9"/>
                      <a:pt x="45" y="9"/>
                      <a:pt x="45" y="9"/>
                    </a:cubicBezTo>
                    <a:cubicBezTo>
                      <a:pt x="44" y="10"/>
                      <a:pt x="42" y="16"/>
                      <a:pt x="41" y="23"/>
                    </a:cubicBezTo>
                    <a:cubicBezTo>
                      <a:pt x="41" y="23"/>
                      <a:pt x="41" y="23"/>
                      <a:pt x="41" y="23"/>
                    </a:cubicBezTo>
                    <a:cubicBezTo>
                      <a:pt x="39" y="30"/>
                      <a:pt x="37" y="39"/>
                      <a:pt x="36" y="48"/>
                    </a:cubicBezTo>
                    <a:cubicBezTo>
                      <a:pt x="36" y="48"/>
                      <a:pt x="36" y="48"/>
                      <a:pt x="36" y="48"/>
                    </a:cubicBezTo>
                    <a:cubicBezTo>
                      <a:pt x="33" y="65"/>
                      <a:pt x="31" y="81"/>
                      <a:pt x="31" y="81"/>
                    </a:cubicBezTo>
                    <a:cubicBezTo>
                      <a:pt x="31" y="81"/>
                      <a:pt x="31" y="81"/>
                      <a:pt x="31" y="81"/>
                    </a:cubicBezTo>
                    <a:cubicBezTo>
                      <a:pt x="31" y="84"/>
                      <a:pt x="31" y="84"/>
                      <a:pt x="31" y="84"/>
                    </a:cubicBezTo>
                    <a:cubicBezTo>
                      <a:pt x="0" y="84"/>
                      <a:pt x="0" y="84"/>
                      <a:pt x="0" y="84"/>
                    </a:cubicBezTo>
                    <a:cubicBezTo>
                      <a:pt x="0" y="82"/>
                      <a:pt x="0" y="82"/>
                      <a:pt x="0" y="82"/>
                    </a:cubicBezTo>
                    <a:close/>
                    <a:moveTo>
                      <a:pt x="27" y="79"/>
                    </a:moveTo>
                    <a:cubicBezTo>
                      <a:pt x="27" y="80"/>
                      <a:pt x="27" y="80"/>
                      <a:pt x="27" y="80"/>
                    </a:cubicBezTo>
                    <a:cubicBezTo>
                      <a:pt x="27" y="80"/>
                      <a:pt x="27" y="80"/>
                      <a:pt x="27" y="80"/>
                    </a:cubicBezTo>
                    <a:cubicBezTo>
                      <a:pt x="27" y="80"/>
                      <a:pt x="27" y="80"/>
                      <a:pt x="27" y="80"/>
                    </a:cubicBezTo>
                    <a:cubicBezTo>
                      <a:pt x="27" y="80"/>
                      <a:pt x="27" y="80"/>
                      <a:pt x="27" y="80"/>
                    </a:cubicBezTo>
                    <a:cubicBezTo>
                      <a:pt x="27" y="80"/>
                      <a:pt x="27" y="80"/>
                      <a:pt x="27" y="79"/>
                    </a:cubicBezTo>
                    <a:cubicBezTo>
                      <a:pt x="27" y="79"/>
                      <a:pt x="27" y="79"/>
                      <a:pt x="27" y="79"/>
                    </a:cubicBezTo>
                    <a:cubicBezTo>
                      <a:pt x="27" y="79"/>
                      <a:pt x="27" y="78"/>
                      <a:pt x="27" y="77"/>
                    </a:cubicBezTo>
                    <a:cubicBezTo>
                      <a:pt x="27" y="77"/>
                      <a:pt x="27" y="77"/>
                      <a:pt x="27" y="77"/>
                    </a:cubicBezTo>
                    <a:cubicBezTo>
                      <a:pt x="28" y="76"/>
                      <a:pt x="28" y="73"/>
                      <a:pt x="28" y="70"/>
                    </a:cubicBezTo>
                    <a:cubicBezTo>
                      <a:pt x="28" y="70"/>
                      <a:pt x="28" y="70"/>
                      <a:pt x="28" y="70"/>
                    </a:cubicBezTo>
                    <a:cubicBezTo>
                      <a:pt x="29" y="67"/>
                      <a:pt x="29" y="64"/>
                      <a:pt x="30" y="61"/>
                    </a:cubicBezTo>
                    <a:cubicBezTo>
                      <a:pt x="30" y="61"/>
                      <a:pt x="30" y="61"/>
                      <a:pt x="30" y="61"/>
                    </a:cubicBezTo>
                    <a:cubicBezTo>
                      <a:pt x="29" y="69"/>
                      <a:pt x="28" y="76"/>
                      <a:pt x="27" y="79"/>
                    </a:cubicBezTo>
                    <a:close/>
                    <a:moveTo>
                      <a:pt x="36" y="26"/>
                    </a:moveTo>
                    <a:cubicBezTo>
                      <a:pt x="36" y="25"/>
                      <a:pt x="36" y="23"/>
                      <a:pt x="37" y="22"/>
                    </a:cubicBezTo>
                    <a:cubicBezTo>
                      <a:pt x="37" y="22"/>
                      <a:pt x="37" y="22"/>
                      <a:pt x="37" y="22"/>
                    </a:cubicBezTo>
                    <a:cubicBezTo>
                      <a:pt x="38" y="19"/>
                      <a:pt x="38" y="16"/>
                      <a:pt x="39" y="13"/>
                    </a:cubicBezTo>
                    <a:cubicBezTo>
                      <a:pt x="39" y="13"/>
                      <a:pt x="39" y="13"/>
                      <a:pt x="39" y="13"/>
                    </a:cubicBezTo>
                    <a:cubicBezTo>
                      <a:pt x="38" y="17"/>
                      <a:pt x="37" y="21"/>
                      <a:pt x="36" y="26"/>
                    </a:cubicBezTo>
                    <a:close/>
                    <a:moveTo>
                      <a:pt x="79" y="8"/>
                    </a:moveTo>
                    <a:cubicBezTo>
                      <a:pt x="85" y="10"/>
                      <a:pt x="90" y="11"/>
                      <a:pt x="93" y="12"/>
                    </a:cubicBezTo>
                    <a:cubicBezTo>
                      <a:pt x="93" y="12"/>
                      <a:pt x="93" y="12"/>
                      <a:pt x="93" y="12"/>
                    </a:cubicBezTo>
                    <a:cubicBezTo>
                      <a:pt x="93" y="12"/>
                      <a:pt x="93" y="12"/>
                      <a:pt x="93" y="12"/>
                    </a:cubicBezTo>
                    <a:cubicBezTo>
                      <a:pt x="92" y="12"/>
                      <a:pt x="91" y="12"/>
                      <a:pt x="90" y="11"/>
                    </a:cubicBezTo>
                    <a:cubicBezTo>
                      <a:pt x="90" y="11"/>
                      <a:pt x="90" y="11"/>
                      <a:pt x="90" y="11"/>
                    </a:cubicBezTo>
                    <a:cubicBezTo>
                      <a:pt x="87" y="10"/>
                      <a:pt x="83" y="9"/>
                      <a:pt x="79" y="8"/>
                    </a:cubicBezTo>
                    <a:cubicBezTo>
                      <a:pt x="79" y="8"/>
                      <a:pt x="79" y="8"/>
                      <a:pt x="79" y="8"/>
                    </a:cubicBezTo>
                    <a:cubicBezTo>
                      <a:pt x="75" y="7"/>
                      <a:pt x="70" y="6"/>
                      <a:pt x="66" y="5"/>
                    </a:cubicBezTo>
                    <a:cubicBezTo>
                      <a:pt x="66" y="5"/>
                      <a:pt x="66" y="5"/>
                      <a:pt x="66" y="5"/>
                    </a:cubicBezTo>
                    <a:cubicBezTo>
                      <a:pt x="70" y="6"/>
                      <a:pt x="75" y="7"/>
                      <a:pt x="79" y="8"/>
                    </a:cubicBezTo>
                    <a:close/>
                    <a:moveTo>
                      <a:pt x="42" y="7"/>
                    </a:moveTo>
                    <a:cubicBezTo>
                      <a:pt x="42" y="7"/>
                      <a:pt x="41" y="7"/>
                      <a:pt x="41" y="7"/>
                    </a:cubicBezTo>
                    <a:cubicBezTo>
                      <a:pt x="41" y="7"/>
                      <a:pt x="41" y="7"/>
                      <a:pt x="41" y="7"/>
                    </a:cubicBezTo>
                    <a:cubicBezTo>
                      <a:pt x="41" y="7"/>
                      <a:pt x="42" y="7"/>
                      <a:pt x="42" y="7"/>
                    </a:cubicBezTo>
                    <a:cubicBezTo>
                      <a:pt x="42" y="7"/>
                      <a:pt x="42" y="7"/>
                      <a:pt x="42" y="7"/>
                    </a:cubicBezTo>
                    <a:cubicBezTo>
                      <a:pt x="42" y="7"/>
                      <a:pt x="42" y="7"/>
                      <a:pt x="42" y="7"/>
                    </a:cubicBezTo>
                    <a:cubicBezTo>
                      <a:pt x="42" y="6"/>
                      <a:pt x="43" y="5"/>
                      <a:pt x="44" y="5"/>
                    </a:cubicBezTo>
                    <a:cubicBezTo>
                      <a:pt x="44" y="5"/>
                      <a:pt x="44" y="5"/>
                      <a:pt x="44" y="5"/>
                    </a:cubicBezTo>
                    <a:cubicBezTo>
                      <a:pt x="43" y="5"/>
                      <a:pt x="42" y="6"/>
                      <a:pt x="42" y="7"/>
                    </a:cubicBezTo>
                    <a:close/>
                    <a:moveTo>
                      <a:pt x="47" y="4"/>
                    </a:moveTo>
                    <a:cubicBezTo>
                      <a:pt x="48" y="4"/>
                      <a:pt x="49" y="4"/>
                      <a:pt x="51" y="4"/>
                    </a:cubicBezTo>
                    <a:cubicBezTo>
                      <a:pt x="51" y="4"/>
                      <a:pt x="51" y="4"/>
                      <a:pt x="51" y="4"/>
                    </a:cubicBezTo>
                    <a:cubicBezTo>
                      <a:pt x="49" y="4"/>
                      <a:pt x="48" y="4"/>
                      <a:pt x="47" y="4"/>
                    </a:cubicBezTo>
                    <a:close/>
                    <a:moveTo>
                      <a:pt x="52" y="4"/>
                    </a:moveTo>
                    <a:cubicBezTo>
                      <a:pt x="53" y="4"/>
                      <a:pt x="54" y="4"/>
                      <a:pt x="55" y="4"/>
                    </a:cubicBezTo>
                    <a:cubicBezTo>
                      <a:pt x="55" y="4"/>
                      <a:pt x="55" y="4"/>
                      <a:pt x="55" y="4"/>
                    </a:cubicBezTo>
                    <a:cubicBezTo>
                      <a:pt x="54" y="4"/>
                      <a:pt x="53" y="4"/>
                      <a:pt x="52" y="4"/>
                    </a:cubicBezTo>
                    <a:cubicBezTo>
                      <a:pt x="52" y="4"/>
                      <a:pt x="52" y="4"/>
                      <a:pt x="52" y="4"/>
                    </a:cubicBezTo>
                    <a:cubicBezTo>
                      <a:pt x="52" y="4"/>
                      <a:pt x="52" y="4"/>
                      <a:pt x="52" y="4"/>
                    </a:cubicBezTo>
                    <a:close/>
                    <a:moveTo>
                      <a:pt x="51" y="4"/>
                    </a:moveTo>
                    <a:cubicBezTo>
                      <a:pt x="52" y="4"/>
                      <a:pt x="52" y="4"/>
                      <a:pt x="52" y="4"/>
                    </a:cubicBezTo>
                    <a:cubicBezTo>
                      <a:pt x="52" y="4"/>
                      <a:pt x="52" y="4"/>
                      <a:pt x="52" y="4"/>
                    </a:cubicBezTo>
                    <a:cubicBezTo>
                      <a:pt x="51" y="4"/>
                      <a:pt x="51" y="4"/>
                      <a:pt x="51" y="4"/>
                    </a:cubicBezTo>
                    <a:cubicBezTo>
                      <a:pt x="51" y="4"/>
                      <a:pt x="51" y="4"/>
                      <a:pt x="51" y="4"/>
                    </a:cubicBezTo>
                    <a:cubicBezTo>
                      <a:pt x="51" y="4"/>
                      <a:pt x="51" y="4"/>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3815"/>
              <p:cNvSpPr/>
              <p:nvPr/>
            </p:nvSpPr>
            <p:spPr bwMode="auto">
              <a:xfrm>
                <a:off x="6951644" y="3658389"/>
                <a:ext cx="281683" cy="860142"/>
              </a:xfrm>
              <a:custGeom>
                <a:avLst/>
                <a:gdLst>
                  <a:gd name="T0" fmla="*/ 2 w 51"/>
                  <a:gd name="T1" fmla="*/ 154 h 156"/>
                  <a:gd name="T2" fmla="*/ 0 w 51"/>
                  <a:gd name="T3" fmla="*/ 152 h 156"/>
                  <a:gd name="T4" fmla="*/ 0 w 51"/>
                  <a:gd name="T5" fmla="*/ 152 h 156"/>
                  <a:gd name="T6" fmla="*/ 7 w 51"/>
                  <a:gd name="T7" fmla="*/ 137 h 156"/>
                  <a:gd name="T8" fmla="*/ 7 w 51"/>
                  <a:gd name="T9" fmla="*/ 137 h 156"/>
                  <a:gd name="T10" fmla="*/ 21 w 51"/>
                  <a:gd name="T11" fmla="*/ 115 h 156"/>
                  <a:gd name="T12" fmla="*/ 21 w 51"/>
                  <a:gd name="T13" fmla="*/ 115 h 156"/>
                  <a:gd name="T14" fmla="*/ 46 w 51"/>
                  <a:gd name="T15" fmla="*/ 79 h 156"/>
                  <a:gd name="T16" fmla="*/ 46 w 51"/>
                  <a:gd name="T17" fmla="*/ 79 h 156"/>
                  <a:gd name="T18" fmla="*/ 47 w 51"/>
                  <a:gd name="T19" fmla="*/ 76 h 156"/>
                  <a:gd name="T20" fmla="*/ 47 w 51"/>
                  <a:gd name="T21" fmla="*/ 76 h 156"/>
                  <a:gd name="T22" fmla="*/ 32 w 51"/>
                  <a:gd name="T23" fmla="*/ 33 h 156"/>
                  <a:gd name="T24" fmla="*/ 32 w 51"/>
                  <a:gd name="T25" fmla="*/ 33 h 156"/>
                  <a:gd name="T26" fmla="*/ 17 w 51"/>
                  <a:gd name="T27" fmla="*/ 2 h 156"/>
                  <a:gd name="T28" fmla="*/ 17 w 51"/>
                  <a:gd name="T29" fmla="*/ 2 h 156"/>
                  <a:gd name="T30" fmla="*/ 20 w 51"/>
                  <a:gd name="T31" fmla="*/ 0 h 156"/>
                  <a:gd name="T32" fmla="*/ 51 w 51"/>
                  <a:gd name="T33" fmla="*/ 76 h 156"/>
                  <a:gd name="T34" fmla="*/ 51 w 51"/>
                  <a:gd name="T35" fmla="*/ 76 h 156"/>
                  <a:gd name="T36" fmla="*/ 50 w 51"/>
                  <a:gd name="T37" fmla="*/ 81 h 156"/>
                  <a:gd name="T38" fmla="*/ 50 w 51"/>
                  <a:gd name="T39" fmla="*/ 81 h 156"/>
                  <a:gd name="T40" fmla="*/ 10 w 51"/>
                  <a:gd name="T41" fmla="*/ 139 h 156"/>
                  <a:gd name="T42" fmla="*/ 10 w 51"/>
                  <a:gd name="T43" fmla="*/ 139 h 156"/>
                  <a:gd name="T44" fmla="*/ 4 w 51"/>
                  <a:gd name="T45" fmla="*/ 151 h 156"/>
                  <a:gd name="T46" fmla="*/ 4 w 51"/>
                  <a:gd name="T47" fmla="*/ 151 h 156"/>
                  <a:gd name="T48" fmla="*/ 20 w 51"/>
                  <a:gd name="T49" fmla="*/ 152 h 156"/>
                  <a:gd name="T50" fmla="*/ 20 w 51"/>
                  <a:gd name="T51" fmla="*/ 152 h 156"/>
                  <a:gd name="T52" fmla="*/ 31 w 51"/>
                  <a:gd name="T53" fmla="*/ 152 h 156"/>
                  <a:gd name="T54" fmla="*/ 31 w 51"/>
                  <a:gd name="T55" fmla="*/ 152 h 156"/>
                  <a:gd name="T56" fmla="*/ 31 w 51"/>
                  <a:gd name="T57" fmla="*/ 156 h 156"/>
                  <a:gd name="T58" fmla="*/ 20 w 51"/>
                  <a:gd name="T59" fmla="*/ 156 h 156"/>
                  <a:gd name="T60" fmla="*/ 20 w 51"/>
                  <a:gd name="T61" fmla="*/ 156 h 156"/>
                  <a:gd name="T62" fmla="*/ 2 w 51"/>
                  <a:gd name="T63" fmla="*/ 1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156">
                    <a:moveTo>
                      <a:pt x="2" y="154"/>
                    </a:moveTo>
                    <a:cubicBezTo>
                      <a:pt x="1" y="154"/>
                      <a:pt x="0" y="152"/>
                      <a:pt x="0" y="152"/>
                    </a:cubicBezTo>
                    <a:cubicBezTo>
                      <a:pt x="0" y="152"/>
                      <a:pt x="0" y="152"/>
                      <a:pt x="0" y="152"/>
                    </a:cubicBezTo>
                    <a:cubicBezTo>
                      <a:pt x="0" y="148"/>
                      <a:pt x="3" y="144"/>
                      <a:pt x="7" y="137"/>
                    </a:cubicBezTo>
                    <a:cubicBezTo>
                      <a:pt x="7" y="137"/>
                      <a:pt x="7" y="137"/>
                      <a:pt x="7" y="137"/>
                    </a:cubicBezTo>
                    <a:cubicBezTo>
                      <a:pt x="11" y="131"/>
                      <a:pt x="16" y="123"/>
                      <a:pt x="21" y="115"/>
                    </a:cubicBezTo>
                    <a:cubicBezTo>
                      <a:pt x="21" y="115"/>
                      <a:pt x="21" y="115"/>
                      <a:pt x="21" y="115"/>
                    </a:cubicBezTo>
                    <a:cubicBezTo>
                      <a:pt x="32" y="100"/>
                      <a:pt x="44" y="84"/>
                      <a:pt x="46" y="79"/>
                    </a:cubicBezTo>
                    <a:cubicBezTo>
                      <a:pt x="46" y="79"/>
                      <a:pt x="46" y="79"/>
                      <a:pt x="46" y="79"/>
                    </a:cubicBezTo>
                    <a:cubicBezTo>
                      <a:pt x="47" y="79"/>
                      <a:pt x="47" y="78"/>
                      <a:pt x="47" y="76"/>
                    </a:cubicBezTo>
                    <a:cubicBezTo>
                      <a:pt x="47" y="76"/>
                      <a:pt x="47" y="76"/>
                      <a:pt x="47" y="76"/>
                    </a:cubicBezTo>
                    <a:cubicBezTo>
                      <a:pt x="47" y="69"/>
                      <a:pt x="39" y="50"/>
                      <a:pt x="32" y="33"/>
                    </a:cubicBezTo>
                    <a:cubicBezTo>
                      <a:pt x="32" y="33"/>
                      <a:pt x="32" y="33"/>
                      <a:pt x="32" y="33"/>
                    </a:cubicBezTo>
                    <a:cubicBezTo>
                      <a:pt x="24" y="17"/>
                      <a:pt x="17" y="2"/>
                      <a:pt x="17" y="2"/>
                    </a:cubicBezTo>
                    <a:cubicBezTo>
                      <a:pt x="17" y="2"/>
                      <a:pt x="17" y="2"/>
                      <a:pt x="17" y="2"/>
                    </a:cubicBezTo>
                    <a:cubicBezTo>
                      <a:pt x="20" y="0"/>
                      <a:pt x="20" y="0"/>
                      <a:pt x="20" y="0"/>
                    </a:cubicBezTo>
                    <a:cubicBezTo>
                      <a:pt x="21" y="1"/>
                      <a:pt x="51" y="58"/>
                      <a:pt x="51" y="76"/>
                    </a:cubicBezTo>
                    <a:cubicBezTo>
                      <a:pt x="51" y="76"/>
                      <a:pt x="51" y="76"/>
                      <a:pt x="51" y="76"/>
                    </a:cubicBezTo>
                    <a:cubicBezTo>
                      <a:pt x="51" y="78"/>
                      <a:pt x="51" y="80"/>
                      <a:pt x="50" y="81"/>
                    </a:cubicBezTo>
                    <a:cubicBezTo>
                      <a:pt x="50" y="81"/>
                      <a:pt x="50" y="81"/>
                      <a:pt x="50" y="81"/>
                    </a:cubicBezTo>
                    <a:cubicBezTo>
                      <a:pt x="45" y="89"/>
                      <a:pt x="22" y="120"/>
                      <a:pt x="10" y="139"/>
                    </a:cubicBezTo>
                    <a:cubicBezTo>
                      <a:pt x="10" y="139"/>
                      <a:pt x="10" y="139"/>
                      <a:pt x="10" y="139"/>
                    </a:cubicBezTo>
                    <a:cubicBezTo>
                      <a:pt x="7" y="145"/>
                      <a:pt x="5" y="149"/>
                      <a:pt x="4" y="151"/>
                    </a:cubicBezTo>
                    <a:cubicBezTo>
                      <a:pt x="4" y="151"/>
                      <a:pt x="4" y="151"/>
                      <a:pt x="4" y="151"/>
                    </a:cubicBezTo>
                    <a:cubicBezTo>
                      <a:pt x="7" y="152"/>
                      <a:pt x="14" y="152"/>
                      <a:pt x="20" y="152"/>
                    </a:cubicBezTo>
                    <a:cubicBezTo>
                      <a:pt x="20" y="152"/>
                      <a:pt x="20" y="152"/>
                      <a:pt x="20" y="152"/>
                    </a:cubicBezTo>
                    <a:cubicBezTo>
                      <a:pt x="26" y="152"/>
                      <a:pt x="31" y="152"/>
                      <a:pt x="31" y="152"/>
                    </a:cubicBezTo>
                    <a:cubicBezTo>
                      <a:pt x="31" y="152"/>
                      <a:pt x="31" y="152"/>
                      <a:pt x="31" y="152"/>
                    </a:cubicBezTo>
                    <a:cubicBezTo>
                      <a:pt x="31" y="156"/>
                      <a:pt x="31" y="156"/>
                      <a:pt x="31" y="156"/>
                    </a:cubicBezTo>
                    <a:cubicBezTo>
                      <a:pt x="31" y="156"/>
                      <a:pt x="26" y="156"/>
                      <a:pt x="20" y="156"/>
                    </a:cubicBezTo>
                    <a:cubicBezTo>
                      <a:pt x="20" y="156"/>
                      <a:pt x="20" y="156"/>
                      <a:pt x="20" y="156"/>
                    </a:cubicBezTo>
                    <a:cubicBezTo>
                      <a:pt x="14" y="156"/>
                      <a:pt x="6" y="156"/>
                      <a:pt x="2"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3816"/>
              <p:cNvSpPr>
                <a:spLocks noEditPoints="1"/>
              </p:cNvSpPr>
              <p:nvPr/>
            </p:nvSpPr>
            <p:spPr bwMode="auto">
              <a:xfrm>
                <a:off x="6941584" y="3638269"/>
                <a:ext cx="301804" cy="890322"/>
              </a:xfrm>
              <a:custGeom>
                <a:avLst/>
                <a:gdLst>
                  <a:gd name="T0" fmla="*/ 4 w 55"/>
                  <a:gd name="T1" fmla="*/ 157 h 161"/>
                  <a:gd name="T2" fmla="*/ 0 w 55"/>
                  <a:gd name="T3" fmla="*/ 155 h 161"/>
                  <a:gd name="T4" fmla="*/ 0 w 55"/>
                  <a:gd name="T5" fmla="*/ 154 h 161"/>
                  <a:gd name="T6" fmla="*/ 7 w 55"/>
                  <a:gd name="T7" fmla="*/ 139 h 161"/>
                  <a:gd name="T8" fmla="*/ 22 w 55"/>
                  <a:gd name="T9" fmla="*/ 117 h 161"/>
                  <a:gd name="T10" fmla="*/ 47 w 55"/>
                  <a:gd name="T11" fmla="*/ 81 h 161"/>
                  <a:gd name="T12" fmla="*/ 47 w 55"/>
                  <a:gd name="T13" fmla="*/ 79 h 161"/>
                  <a:gd name="T14" fmla="*/ 47 w 55"/>
                  <a:gd name="T15" fmla="*/ 79 h 161"/>
                  <a:gd name="T16" fmla="*/ 47 w 55"/>
                  <a:gd name="T17" fmla="*/ 79 h 161"/>
                  <a:gd name="T18" fmla="*/ 47 w 55"/>
                  <a:gd name="T19" fmla="*/ 79 h 161"/>
                  <a:gd name="T20" fmla="*/ 32 w 55"/>
                  <a:gd name="T21" fmla="*/ 37 h 161"/>
                  <a:gd name="T22" fmla="*/ 17 w 55"/>
                  <a:gd name="T23" fmla="*/ 6 h 161"/>
                  <a:gd name="T24" fmla="*/ 17 w 55"/>
                  <a:gd name="T25" fmla="*/ 6 h 161"/>
                  <a:gd name="T26" fmla="*/ 24 w 55"/>
                  <a:gd name="T27" fmla="*/ 0 h 161"/>
                  <a:gd name="T28" fmla="*/ 25 w 55"/>
                  <a:gd name="T29" fmla="*/ 3 h 161"/>
                  <a:gd name="T30" fmla="*/ 26 w 55"/>
                  <a:gd name="T31" fmla="*/ 5 h 161"/>
                  <a:gd name="T32" fmla="*/ 29 w 55"/>
                  <a:gd name="T33" fmla="*/ 12 h 161"/>
                  <a:gd name="T34" fmla="*/ 39 w 55"/>
                  <a:gd name="T35" fmla="*/ 34 h 161"/>
                  <a:gd name="T36" fmla="*/ 55 w 55"/>
                  <a:gd name="T37" fmla="*/ 79 h 161"/>
                  <a:gd name="T38" fmla="*/ 54 w 55"/>
                  <a:gd name="T39" fmla="*/ 85 h 161"/>
                  <a:gd name="T40" fmla="*/ 14 w 55"/>
                  <a:gd name="T41" fmla="*/ 143 h 161"/>
                  <a:gd name="T42" fmla="*/ 9 w 55"/>
                  <a:gd name="T43" fmla="*/ 152 h 161"/>
                  <a:gd name="T44" fmla="*/ 21 w 55"/>
                  <a:gd name="T45" fmla="*/ 153 h 161"/>
                  <a:gd name="T46" fmla="*/ 22 w 55"/>
                  <a:gd name="T47" fmla="*/ 153 h 161"/>
                  <a:gd name="T48" fmla="*/ 33 w 55"/>
                  <a:gd name="T49" fmla="*/ 153 h 161"/>
                  <a:gd name="T50" fmla="*/ 35 w 55"/>
                  <a:gd name="T51" fmla="*/ 153 h 161"/>
                  <a:gd name="T52" fmla="*/ 33 w 55"/>
                  <a:gd name="T53" fmla="*/ 161 h 161"/>
                  <a:gd name="T54" fmla="*/ 22 w 55"/>
                  <a:gd name="T55" fmla="*/ 161 h 161"/>
                  <a:gd name="T56" fmla="*/ 22 w 55"/>
                  <a:gd name="T57" fmla="*/ 157 h 161"/>
                  <a:gd name="T58" fmla="*/ 31 w 55"/>
                  <a:gd name="T59" fmla="*/ 157 h 161"/>
                  <a:gd name="T60" fmla="*/ 22 w 55"/>
                  <a:gd name="T61" fmla="*/ 157 h 161"/>
                  <a:gd name="T62" fmla="*/ 22 w 55"/>
                  <a:gd name="T63" fmla="*/ 157 h 161"/>
                  <a:gd name="T64" fmla="*/ 7 w 55"/>
                  <a:gd name="T65" fmla="*/ 156 h 161"/>
                  <a:gd name="T66" fmla="*/ 17 w 55"/>
                  <a:gd name="T67" fmla="*/ 157 h 161"/>
                  <a:gd name="T68" fmla="*/ 7 w 55"/>
                  <a:gd name="T69" fmla="*/ 148 h 161"/>
                  <a:gd name="T70" fmla="*/ 5 w 55"/>
                  <a:gd name="T71" fmla="*/ 152 h 161"/>
                  <a:gd name="T72" fmla="*/ 11 w 55"/>
                  <a:gd name="T73" fmla="*/ 141 h 161"/>
                  <a:gd name="T74" fmla="*/ 11 w 55"/>
                  <a:gd name="T75" fmla="*/ 141 h 161"/>
                  <a:gd name="T76" fmla="*/ 18 w 55"/>
                  <a:gd name="T77" fmla="*/ 130 h 161"/>
                  <a:gd name="T78" fmla="*/ 11 w 55"/>
                  <a:gd name="T79" fmla="*/ 141 h 161"/>
                  <a:gd name="T80" fmla="*/ 18 w 55"/>
                  <a:gd name="T81" fmla="*/ 129 h 161"/>
                  <a:gd name="T82" fmla="*/ 18 w 55"/>
                  <a:gd name="T83" fmla="*/ 130 h 161"/>
                  <a:gd name="T84" fmla="*/ 21 w 55"/>
                  <a:gd name="T85" fmla="*/ 125 h 161"/>
                  <a:gd name="T86" fmla="*/ 21 w 55"/>
                  <a:gd name="T87" fmla="*/ 125 h 161"/>
                  <a:gd name="T88" fmla="*/ 25 w 55"/>
                  <a:gd name="T89" fmla="*/ 119 h 161"/>
                  <a:gd name="T90" fmla="*/ 21 w 55"/>
                  <a:gd name="T91" fmla="*/ 125 h 161"/>
                  <a:gd name="T92" fmla="*/ 50 w 55"/>
                  <a:gd name="T93" fmla="*/ 83 h 161"/>
                  <a:gd name="T94" fmla="*/ 51 w 55"/>
                  <a:gd name="T95" fmla="*/ 80 h 161"/>
                  <a:gd name="T96" fmla="*/ 51 w 55"/>
                  <a:gd name="T97" fmla="*/ 80 h 161"/>
                  <a:gd name="T98" fmla="*/ 36 w 55"/>
                  <a:gd name="T99" fmla="*/ 35 h 161"/>
                  <a:gd name="T100" fmla="*/ 51 w 55"/>
                  <a:gd name="T101" fmla="*/ 79 h 161"/>
                  <a:gd name="T102" fmla="*/ 51 w 55"/>
                  <a:gd name="T103" fmla="*/ 79 h 161"/>
                  <a:gd name="T104" fmla="*/ 34 w 55"/>
                  <a:gd name="T105" fmla="*/ 3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61">
                    <a:moveTo>
                      <a:pt x="3" y="159"/>
                    </a:moveTo>
                    <a:cubicBezTo>
                      <a:pt x="4" y="157"/>
                      <a:pt x="4" y="157"/>
                      <a:pt x="4" y="157"/>
                    </a:cubicBezTo>
                    <a:cubicBezTo>
                      <a:pt x="3" y="159"/>
                      <a:pt x="3" y="159"/>
                      <a:pt x="3" y="159"/>
                    </a:cubicBezTo>
                    <a:cubicBezTo>
                      <a:pt x="1" y="158"/>
                      <a:pt x="0" y="156"/>
                      <a:pt x="0" y="155"/>
                    </a:cubicBezTo>
                    <a:cubicBezTo>
                      <a:pt x="0" y="155"/>
                      <a:pt x="0" y="155"/>
                      <a:pt x="0" y="155"/>
                    </a:cubicBezTo>
                    <a:cubicBezTo>
                      <a:pt x="0" y="155"/>
                      <a:pt x="0" y="155"/>
                      <a:pt x="0" y="154"/>
                    </a:cubicBezTo>
                    <a:cubicBezTo>
                      <a:pt x="0" y="154"/>
                      <a:pt x="0" y="154"/>
                      <a:pt x="0" y="154"/>
                    </a:cubicBezTo>
                    <a:cubicBezTo>
                      <a:pt x="1" y="150"/>
                      <a:pt x="3" y="146"/>
                      <a:pt x="7" y="139"/>
                    </a:cubicBezTo>
                    <a:cubicBezTo>
                      <a:pt x="7" y="139"/>
                      <a:pt x="7" y="139"/>
                      <a:pt x="7" y="139"/>
                    </a:cubicBezTo>
                    <a:cubicBezTo>
                      <a:pt x="11" y="133"/>
                      <a:pt x="16" y="125"/>
                      <a:pt x="22" y="117"/>
                    </a:cubicBezTo>
                    <a:cubicBezTo>
                      <a:pt x="22" y="117"/>
                      <a:pt x="22" y="117"/>
                      <a:pt x="22" y="117"/>
                    </a:cubicBezTo>
                    <a:cubicBezTo>
                      <a:pt x="32" y="102"/>
                      <a:pt x="44" y="85"/>
                      <a:pt x="47" y="81"/>
                    </a:cubicBezTo>
                    <a:cubicBezTo>
                      <a:pt x="47" y="81"/>
                      <a:pt x="47" y="81"/>
                      <a:pt x="47" y="81"/>
                    </a:cubicBezTo>
                    <a:cubicBezTo>
                      <a:pt x="46" y="81"/>
                      <a:pt x="47" y="80"/>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2"/>
                      <a:pt x="39" y="53"/>
                      <a:pt x="32" y="37"/>
                    </a:cubicBezTo>
                    <a:cubicBezTo>
                      <a:pt x="32" y="37"/>
                      <a:pt x="32" y="37"/>
                      <a:pt x="32" y="37"/>
                    </a:cubicBezTo>
                    <a:cubicBezTo>
                      <a:pt x="25" y="21"/>
                      <a:pt x="18" y="8"/>
                      <a:pt x="17" y="6"/>
                    </a:cubicBezTo>
                    <a:cubicBezTo>
                      <a:pt x="17" y="6"/>
                      <a:pt x="17" y="6"/>
                      <a:pt x="17" y="6"/>
                    </a:cubicBezTo>
                    <a:cubicBezTo>
                      <a:pt x="17" y="6"/>
                      <a:pt x="17" y="6"/>
                      <a:pt x="17" y="6"/>
                    </a:cubicBezTo>
                    <a:cubicBezTo>
                      <a:pt x="17" y="6"/>
                      <a:pt x="17" y="6"/>
                      <a:pt x="17" y="6"/>
                    </a:cubicBezTo>
                    <a:cubicBezTo>
                      <a:pt x="16" y="4"/>
                      <a:pt x="16" y="4"/>
                      <a:pt x="16" y="4"/>
                    </a:cubicBezTo>
                    <a:cubicBezTo>
                      <a:pt x="24" y="0"/>
                      <a:pt x="24" y="0"/>
                      <a:pt x="24" y="0"/>
                    </a:cubicBezTo>
                    <a:cubicBezTo>
                      <a:pt x="24" y="3"/>
                      <a:pt x="24" y="3"/>
                      <a:pt x="24" y="3"/>
                    </a:cubicBezTo>
                    <a:cubicBezTo>
                      <a:pt x="24" y="3"/>
                      <a:pt x="25" y="3"/>
                      <a:pt x="25" y="3"/>
                    </a:cubicBezTo>
                    <a:cubicBezTo>
                      <a:pt x="25" y="3"/>
                      <a:pt x="25" y="3"/>
                      <a:pt x="25" y="3"/>
                    </a:cubicBezTo>
                    <a:cubicBezTo>
                      <a:pt x="25" y="4"/>
                      <a:pt x="25" y="4"/>
                      <a:pt x="26" y="5"/>
                    </a:cubicBezTo>
                    <a:cubicBezTo>
                      <a:pt x="26" y="5"/>
                      <a:pt x="26" y="5"/>
                      <a:pt x="26" y="5"/>
                    </a:cubicBezTo>
                    <a:cubicBezTo>
                      <a:pt x="26" y="7"/>
                      <a:pt x="28" y="9"/>
                      <a:pt x="29" y="12"/>
                    </a:cubicBezTo>
                    <a:cubicBezTo>
                      <a:pt x="29" y="12"/>
                      <a:pt x="29" y="12"/>
                      <a:pt x="29" y="12"/>
                    </a:cubicBezTo>
                    <a:cubicBezTo>
                      <a:pt x="32" y="17"/>
                      <a:pt x="36" y="25"/>
                      <a:pt x="39" y="34"/>
                    </a:cubicBezTo>
                    <a:cubicBezTo>
                      <a:pt x="39" y="34"/>
                      <a:pt x="39" y="34"/>
                      <a:pt x="39" y="34"/>
                    </a:cubicBezTo>
                    <a:cubicBezTo>
                      <a:pt x="47" y="50"/>
                      <a:pt x="55" y="69"/>
                      <a:pt x="55" y="79"/>
                    </a:cubicBezTo>
                    <a:cubicBezTo>
                      <a:pt x="55" y="79"/>
                      <a:pt x="55" y="79"/>
                      <a:pt x="55" y="79"/>
                    </a:cubicBezTo>
                    <a:cubicBezTo>
                      <a:pt x="55" y="81"/>
                      <a:pt x="54" y="83"/>
                      <a:pt x="54" y="85"/>
                    </a:cubicBezTo>
                    <a:cubicBezTo>
                      <a:pt x="54" y="85"/>
                      <a:pt x="54" y="85"/>
                      <a:pt x="54" y="85"/>
                    </a:cubicBezTo>
                    <a:cubicBezTo>
                      <a:pt x="49" y="93"/>
                      <a:pt x="25" y="125"/>
                      <a:pt x="14" y="143"/>
                    </a:cubicBezTo>
                    <a:cubicBezTo>
                      <a:pt x="14" y="143"/>
                      <a:pt x="14" y="143"/>
                      <a:pt x="14" y="143"/>
                    </a:cubicBezTo>
                    <a:cubicBezTo>
                      <a:pt x="12" y="147"/>
                      <a:pt x="10" y="150"/>
                      <a:pt x="9" y="152"/>
                    </a:cubicBezTo>
                    <a:cubicBezTo>
                      <a:pt x="9" y="152"/>
                      <a:pt x="9" y="152"/>
                      <a:pt x="9" y="152"/>
                    </a:cubicBezTo>
                    <a:cubicBezTo>
                      <a:pt x="12" y="153"/>
                      <a:pt x="17" y="153"/>
                      <a:pt x="21" y="153"/>
                    </a:cubicBezTo>
                    <a:cubicBezTo>
                      <a:pt x="21" y="153"/>
                      <a:pt x="21" y="153"/>
                      <a:pt x="21" y="153"/>
                    </a:cubicBezTo>
                    <a:cubicBezTo>
                      <a:pt x="22" y="153"/>
                      <a:pt x="22" y="153"/>
                      <a:pt x="22" y="153"/>
                    </a:cubicBezTo>
                    <a:cubicBezTo>
                      <a:pt x="22" y="153"/>
                      <a:pt x="22" y="153"/>
                      <a:pt x="22" y="153"/>
                    </a:cubicBezTo>
                    <a:cubicBezTo>
                      <a:pt x="28" y="153"/>
                      <a:pt x="32" y="153"/>
                      <a:pt x="33" y="153"/>
                    </a:cubicBezTo>
                    <a:cubicBezTo>
                      <a:pt x="33" y="153"/>
                      <a:pt x="33" y="153"/>
                      <a:pt x="33" y="153"/>
                    </a:cubicBezTo>
                    <a:cubicBezTo>
                      <a:pt x="35" y="153"/>
                      <a:pt x="35" y="153"/>
                      <a:pt x="35" y="153"/>
                    </a:cubicBezTo>
                    <a:cubicBezTo>
                      <a:pt x="35" y="161"/>
                      <a:pt x="35" y="161"/>
                      <a:pt x="35" y="161"/>
                    </a:cubicBezTo>
                    <a:cubicBezTo>
                      <a:pt x="33" y="161"/>
                      <a:pt x="33" y="161"/>
                      <a:pt x="33" y="161"/>
                    </a:cubicBezTo>
                    <a:cubicBezTo>
                      <a:pt x="33" y="161"/>
                      <a:pt x="28" y="161"/>
                      <a:pt x="22" y="161"/>
                    </a:cubicBezTo>
                    <a:cubicBezTo>
                      <a:pt x="22" y="161"/>
                      <a:pt x="22" y="161"/>
                      <a:pt x="22" y="161"/>
                    </a:cubicBezTo>
                    <a:cubicBezTo>
                      <a:pt x="15" y="161"/>
                      <a:pt x="8" y="161"/>
                      <a:pt x="3" y="159"/>
                    </a:cubicBezTo>
                    <a:close/>
                    <a:moveTo>
                      <a:pt x="22" y="157"/>
                    </a:moveTo>
                    <a:cubicBezTo>
                      <a:pt x="26" y="157"/>
                      <a:pt x="29" y="157"/>
                      <a:pt x="31" y="157"/>
                    </a:cubicBezTo>
                    <a:cubicBezTo>
                      <a:pt x="31" y="157"/>
                      <a:pt x="31" y="157"/>
                      <a:pt x="31" y="157"/>
                    </a:cubicBezTo>
                    <a:cubicBezTo>
                      <a:pt x="31" y="157"/>
                      <a:pt x="31" y="157"/>
                      <a:pt x="31" y="157"/>
                    </a:cubicBezTo>
                    <a:cubicBezTo>
                      <a:pt x="29" y="157"/>
                      <a:pt x="26" y="157"/>
                      <a:pt x="22" y="157"/>
                    </a:cubicBezTo>
                    <a:cubicBezTo>
                      <a:pt x="22" y="157"/>
                      <a:pt x="22" y="157"/>
                      <a:pt x="22" y="157"/>
                    </a:cubicBezTo>
                    <a:cubicBezTo>
                      <a:pt x="22" y="157"/>
                      <a:pt x="22" y="157"/>
                      <a:pt x="22" y="157"/>
                    </a:cubicBezTo>
                    <a:close/>
                    <a:moveTo>
                      <a:pt x="17" y="157"/>
                    </a:moveTo>
                    <a:cubicBezTo>
                      <a:pt x="14" y="157"/>
                      <a:pt x="10" y="157"/>
                      <a:pt x="7" y="156"/>
                    </a:cubicBezTo>
                    <a:cubicBezTo>
                      <a:pt x="7" y="156"/>
                      <a:pt x="7" y="156"/>
                      <a:pt x="7" y="156"/>
                    </a:cubicBezTo>
                    <a:cubicBezTo>
                      <a:pt x="10" y="157"/>
                      <a:pt x="14" y="157"/>
                      <a:pt x="17" y="157"/>
                    </a:cubicBezTo>
                    <a:close/>
                    <a:moveTo>
                      <a:pt x="5" y="152"/>
                    </a:moveTo>
                    <a:cubicBezTo>
                      <a:pt x="5" y="151"/>
                      <a:pt x="6" y="150"/>
                      <a:pt x="7" y="148"/>
                    </a:cubicBezTo>
                    <a:cubicBezTo>
                      <a:pt x="7" y="148"/>
                      <a:pt x="7" y="148"/>
                      <a:pt x="7" y="148"/>
                    </a:cubicBezTo>
                    <a:cubicBezTo>
                      <a:pt x="6" y="150"/>
                      <a:pt x="5" y="151"/>
                      <a:pt x="5" y="152"/>
                    </a:cubicBezTo>
                    <a:close/>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cubicBezTo>
                      <a:pt x="13" y="138"/>
                      <a:pt x="15" y="134"/>
                      <a:pt x="18" y="130"/>
                    </a:cubicBezTo>
                    <a:cubicBezTo>
                      <a:pt x="18" y="130"/>
                      <a:pt x="18" y="130"/>
                      <a:pt x="18" y="130"/>
                    </a:cubicBezTo>
                    <a:cubicBezTo>
                      <a:pt x="15" y="134"/>
                      <a:pt x="13" y="138"/>
                      <a:pt x="11" y="141"/>
                    </a:cubicBezTo>
                    <a:close/>
                    <a:moveTo>
                      <a:pt x="18" y="130"/>
                    </a:moveTo>
                    <a:cubicBezTo>
                      <a:pt x="18" y="130"/>
                      <a:pt x="18" y="130"/>
                      <a:pt x="18" y="129"/>
                    </a:cubicBezTo>
                    <a:cubicBezTo>
                      <a:pt x="18" y="129"/>
                      <a:pt x="18" y="129"/>
                      <a:pt x="18" y="129"/>
                    </a:cubicBezTo>
                    <a:cubicBezTo>
                      <a:pt x="18" y="130"/>
                      <a:pt x="18" y="130"/>
                      <a:pt x="18" y="130"/>
                    </a:cubicBezTo>
                    <a:close/>
                    <a:moveTo>
                      <a:pt x="21" y="125"/>
                    </a:moveTo>
                    <a:cubicBezTo>
                      <a:pt x="21" y="125"/>
                      <a:pt x="21" y="125"/>
                      <a:pt x="21" y="125"/>
                    </a:cubicBezTo>
                    <a:cubicBezTo>
                      <a:pt x="21" y="125"/>
                      <a:pt x="21" y="125"/>
                      <a:pt x="21" y="125"/>
                    </a:cubicBezTo>
                    <a:cubicBezTo>
                      <a:pt x="21" y="125"/>
                      <a:pt x="21" y="125"/>
                      <a:pt x="21" y="125"/>
                    </a:cubicBezTo>
                    <a:close/>
                    <a:moveTo>
                      <a:pt x="50" y="83"/>
                    </a:moveTo>
                    <a:cubicBezTo>
                      <a:pt x="47" y="88"/>
                      <a:pt x="36" y="104"/>
                      <a:pt x="25" y="119"/>
                    </a:cubicBezTo>
                    <a:cubicBezTo>
                      <a:pt x="25" y="119"/>
                      <a:pt x="25" y="119"/>
                      <a:pt x="25" y="119"/>
                    </a:cubicBezTo>
                    <a:cubicBezTo>
                      <a:pt x="24" y="121"/>
                      <a:pt x="23" y="123"/>
                      <a:pt x="21" y="125"/>
                    </a:cubicBezTo>
                    <a:cubicBezTo>
                      <a:pt x="21" y="125"/>
                      <a:pt x="21" y="125"/>
                      <a:pt x="21" y="125"/>
                    </a:cubicBezTo>
                    <a:cubicBezTo>
                      <a:pt x="33" y="108"/>
                      <a:pt x="47" y="89"/>
                      <a:pt x="50" y="83"/>
                    </a:cubicBezTo>
                    <a:cubicBezTo>
                      <a:pt x="50" y="83"/>
                      <a:pt x="50" y="83"/>
                      <a:pt x="50" y="83"/>
                    </a:cubicBezTo>
                    <a:cubicBezTo>
                      <a:pt x="50" y="82"/>
                      <a:pt x="51" y="81"/>
                      <a:pt x="51" y="80"/>
                    </a:cubicBezTo>
                    <a:cubicBezTo>
                      <a:pt x="51" y="80"/>
                      <a:pt x="51" y="80"/>
                      <a:pt x="51" y="80"/>
                    </a:cubicBezTo>
                    <a:cubicBezTo>
                      <a:pt x="51" y="80"/>
                      <a:pt x="51" y="80"/>
                      <a:pt x="51" y="80"/>
                    </a:cubicBezTo>
                    <a:cubicBezTo>
                      <a:pt x="51" y="81"/>
                      <a:pt x="50" y="82"/>
                      <a:pt x="50" y="83"/>
                    </a:cubicBezTo>
                    <a:close/>
                    <a:moveTo>
                      <a:pt x="36" y="35"/>
                    </a:moveTo>
                    <a:cubicBezTo>
                      <a:pt x="43" y="52"/>
                      <a:pt x="51" y="70"/>
                      <a:pt x="51" y="79"/>
                    </a:cubicBezTo>
                    <a:cubicBezTo>
                      <a:pt x="51" y="79"/>
                      <a:pt x="51" y="79"/>
                      <a:pt x="51" y="79"/>
                    </a:cubicBezTo>
                    <a:cubicBezTo>
                      <a:pt x="51" y="79"/>
                      <a:pt x="51" y="79"/>
                      <a:pt x="51" y="79"/>
                    </a:cubicBezTo>
                    <a:cubicBezTo>
                      <a:pt x="51" y="79"/>
                      <a:pt x="51" y="79"/>
                      <a:pt x="51" y="79"/>
                    </a:cubicBezTo>
                    <a:cubicBezTo>
                      <a:pt x="51" y="70"/>
                      <a:pt x="42" y="49"/>
                      <a:pt x="34" y="32"/>
                    </a:cubicBezTo>
                    <a:cubicBezTo>
                      <a:pt x="34" y="32"/>
                      <a:pt x="34" y="32"/>
                      <a:pt x="34" y="32"/>
                    </a:cubicBezTo>
                    <a:cubicBezTo>
                      <a:pt x="35" y="33"/>
                      <a:pt x="35" y="34"/>
                      <a:pt x="3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pic>
        <p:nvPicPr>
          <p:cNvPr id="60" name="图片 59" descr="upload_post_object_v2_168912839"/>
          <p:cNvPicPr>
            <a:picLocks noChangeAspect="1"/>
          </p:cNvPicPr>
          <p:nvPr/>
        </p:nvPicPr>
        <p:blipFill>
          <a:blip r:embed="rId3"/>
          <a:stretch>
            <a:fillRect/>
          </a:stretch>
        </p:blipFill>
        <p:spPr>
          <a:xfrm>
            <a:off x="3100996" y="2642588"/>
            <a:ext cx="1411178" cy="3029088"/>
          </a:xfrm>
          <a:prstGeom prst="rect">
            <a:avLst/>
          </a:prstGeom>
        </p:spPr>
      </p:pic>
      <p:pic>
        <p:nvPicPr>
          <p:cNvPr id="61" name="图片 60" descr="upload_post_object_v2_060008194"/>
          <p:cNvPicPr>
            <a:picLocks noChangeAspect="1"/>
          </p:cNvPicPr>
          <p:nvPr/>
        </p:nvPicPr>
        <p:blipFill>
          <a:blip r:embed="rId4"/>
          <a:stretch>
            <a:fillRect/>
          </a:stretch>
        </p:blipFill>
        <p:spPr>
          <a:xfrm>
            <a:off x="4862721" y="2633599"/>
            <a:ext cx="1429154" cy="3029088"/>
          </a:xfrm>
          <a:prstGeom prst="rect">
            <a:avLst/>
          </a:prstGeom>
        </p:spPr>
      </p:pic>
      <p:pic>
        <p:nvPicPr>
          <p:cNvPr id="62" name="图片 61" descr="upload_post_object_v2_159118584"/>
          <p:cNvPicPr>
            <a:picLocks noChangeAspect="1"/>
          </p:cNvPicPr>
          <p:nvPr/>
        </p:nvPicPr>
        <p:blipFill>
          <a:blip r:embed="rId5"/>
          <a:stretch>
            <a:fillRect/>
          </a:stretch>
        </p:blipFill>
        <p:spPr>
          <a:xfrm>
            <a:off x="6615457" y="2642588"/>
            <a:ext cx="1438143" cy="3029088"/>
          </a:xfrm>
          <a:prstGeom prst="rect">
            <a:avLst/>
          </a:prstGeom>
        </p:spPr>
      </p:pic>
      <p:pic>
        <p:nvPicPr>
          <p:cNvPr id="63" name="图片 62" descr="upload_post_object_v2_519658817"/>
          <p:cNvPicPr>
            <a:picLocks noChangeAspect="1"/>
          </p:cNvPicPr>
          <p:nvPr/>
        </p:nvPicPr>
        <p:blipFill>
          <a:blip r:embed="rId6"/>
          <a:stretch>
            <a:fillRect/>
          </a:stretch>
        </p:blipFill>
        <p:spPr>
          <a:xfrm>
            <a:off x="8350217" y="2642588"/>
            <a:ext cx="1447131" cy="3020100"/>
          </a:xfrm>
          <a:prstGeom prst="rect">
            <a:avLst/>
          </a:prstGeom>
        </p:spPr>
      </p:pic>
      <p:sp>
        <p:nvSpPr>
          <p:cNvPr id="64" name="文本框 63"/>
          <p:cNvSpPr txBox="1"/>
          <p:nvPr userDrawn="1"/>
        </p:nvSpPr>
        <p:spPr>
          <a:xfrm>
            <a:off x="593234" y="3136949"/>
            <a:ext cx="2139238" cy="1195456"/>
          </a:xfrm>
          <a:prstGeom prst="rect">
            <a:avLst/>
          </a:prstGeom>
        </p:spPr>
        <p:txBody>
          <a:bodyPr wrap="square" rtlCol="0">
            <a:noAutofit/>
          </a:bodyPr>
          <a:lstStyle/>
          <a:p>
            <a:r>
              <a:rPr lang="zh-CN" altLang="en-US"/>
              <a:t>      项目分为首页、</a:t>
            </a:r>
          </a:p>
          <a:p>
            <a:r>
              <a:rPr lang="zh-CN" altLang="en-US"/>
              <a:t>搜索、视频、我的四个主页面</a:t>
            </a:r>
          </a:p>
        </p:txBody>
      </p:sp>
      <p:sp>
        <p:nvSpPr>
          <p:cNvPr id="65" name="椭圆 31"/>
          <p:cNvSpPr/>
          <p:nvPr/>
        </p:nvSpPr>
        <p:spPr>
          <a:xfrm>
            <a:off x="3352671" y="5968293"/>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首  页</a:t>
            </a:r>
            <a:endParaRPr lang="zh-CN" altLang="en-US" b="1" spc="-300" dirty="0">
              <a:solidFill>
                <a:schemeClr val="tx1">
                  <a:lumMod val="85000"/>
                  <a:lumOff val="15000"/>
                </a:schemeClr>
              </a:solidFill>
              <a:cs typeface="+mn-ea"/>
              <a:sym typeface="+mn-lt"/>
            </a:endParaRPr>
          </a:p>
        </p:txBody>
      </p:sp>
      <p:sp>
        <p:nvSpPr>
          <p:cNvPr id="66" name="椭圆 31"/>
          <p:cNvSpPr/>
          <p:nvPr/>
        </p:nvSpPr>
        <p:spPr>
          <a:xfrm>
            <a:off x="6885109" y="595930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视  频</a:t>
            </a:r>
            <a:endParaRPr lang="zh-CN" altLang="en-US" b="1" spc="-300" dirty="0">
              <a:solidFill>
                <a:schemeClr val="tx1">
                  <a:lumMod val="85000"/>
                  <a:lumOff val="15000"/>
                </a:schemeClr>
              </a:solidFill>
              <a:cs typeface="+mn-ea"/>
              <a:sym typeface="+mn-lt"/>
            </a:endParaRPr>
          </a:p>
        </p:txBody>
      </p:sp>
      <p:sp>
        <p:nvSpPr>
          <p:cNvPr id="82" name="椭圆 31"/>
          <p:cNvSpPr/>
          <p:nvPr/>
        </p:nvSpPr>
        <p:spPr>
          <a:xfrm>
            <a:off x="8628857" y="595930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我  的</a:t>
            </a:r>
            <a:endParaRPr lang="zh-CN" altLang="en-US" b="1" spc="-300" dirty="0">
              <a:solidFill>
                <a:schemeClr val="tx1">
                  <a:lumMod val="85000"/>
                  <a:lumOff val="15000"/>
                </a:schemeClr>
              </a:solidFill>
              <a:cs typeface="+mn-ea"/>
              <a:sym typeface="+mn-lt"/>
            </a:endParaRPr>
          </a:p>
        </p:txBody>
      </p:sp>
      <p:sp>
        <p:nvSpPr>
          <p:cNvPr id="83" name="椭圆 31"/>
          <p:cNvSpPr/>
          <p:nvPr/>
        </p:nvSpPr>
        <p:spPr>
          <a:xfrm>
            <a:off x="5132372" y="5995258"/>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搜  索</a:t>
            </a:r>
            <a:endParaRPr lang="zh-CN" altLang="en-US" b="1" spc="-300" dirty="0">
              <a:solidFill>
                <a:schemeClr val="tx1">
                  <a:lumMod val="85000"/>
                  <a:lumOff val="15000"/>
                </a:schemeClr>
              </a:solidFill>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143" y="144432"/>
            <a:ext cx="2277110" cy="491490"/>
          </a:xfrm>
          <a:prstGeom prst="rect">
            <a:avLst/>
          </a:prstGeom>
          <a:noFill/>
        </p:spPr>
        <p:txBody>
          <a:bodyPr wrap="none" rtlCol="0">
            <a:spAutoFit/>
          </a:bodyPr>
          <a:lstStyle/>
          <a:p>
            <a:r>
              <a:rPr lang="zh-CN" altLang="en-US" sz="2600" b="1" spc="-300" dirty="0">
                <a:solidFill>
                  <a:schemeClr val="tx1">
                    <a:lumMod val="85000"/>
                    <a:lumOff val="15000"/>
                  </a:schemeClr>
                </a:solidFill>
                <a:cs typeface="微软雅黑" panose="020B0503020204020204" charset="-122"/>
                <a:sym typeface="+mn-lt"/>
              </a:rPr>
              <a:t>黄 毅 个人 项 目</a:t>
            </a:r>
            <a:endParaRPr lang="zh-CN" altLang="en-US" sz="2600" b="1" spc="-300" dirty="0">
              <a:solidFill>
                <a:schemeClr val="tx1">
                  <a:lumMod val="85000"/>
                  <a:lumOff val="15000"/>
                </a:schemeClr>
              </a:solidFill>
              <a:cs typeface="+mn-ea"/>
              <a:sym typeface="+mn-lt"/>
            </a:endParaRPr>
          </a:p>
        </p:txBody>
      </p:sp>
      <p:sp>
        <p:nvSpPr>
          <p:cNvPr id="2" name="文本框 1"/>
          <p:cNvSpPr txBox="1"/>
          <p:nvPr/>
        </p:nvSpPr>
        <p:spPr>
          <a:xfrm>
            <a:off x="350547" y="467396"/>
            <a:ext cx="11738841" cy="1779702"/>
          </a:xfrm>
          <a:prstGeom prst="rect">
            <a:avLst/>
          </a:prstGeom>
          <a:noFill/>
        </p:spPr>
        <p:txBody>
          <a:bodyPr wrap="square" rtlCol="0" anchor="t">
            <a:noAutofit/>
          </a:bodyPr>
          <a:lstStyle/>
          <a:p>
            <a:pPr indent="0" algn="just">
              <a:lnSpc>
                <a:spcPct val="125000"/>
              </a:lnSpc>
              <a:buNone/>
            </a:pPr>
            <a:endParaRPr lang="zh-CN" altLang="en-US" dirty="0">
              <a:solidFill>
                <a:schemeClr val="tx1">
                  <a:lumMod val="85000"/>
                  <a:lumOff val="15000"/>
                </a:schemeClr>
              </a:solidFill>
              <a:cs typeface="微软雅黑" panose="020B0503020204020204" charset="-122"/>
              <a:sym typeface="+mn-lt"/>
            </a:endParaRPr>
          </a:p>
          <a:p>
            <a:pPr marL="285750" indent="-285750" algn="just">
              <a:lnSpc>
                <a:spcPct val="125000"/>
              </a:lnSpc>
              <a:buFont typeface="Wingdings" panose="05000000000000000000" charset="0"/>
              <a:buChar char="Ø"/>
            </a:pPr>
            <a:r>
              <a:rPr lang="zh-CN" altLang="en-US" dirty="0">
                <a:solidFill>
                  <a:srgbClr val="FF0000"/>
                </a:solidFill>
                <a:cs typeface="微软雅黑" panose="020B0503020204020204" charset="-122"/>
                <a:sym typeface="+mn-lt"/>
              </a:rPr>
              <a:t>播放</a:t>
            </a:r>
            <a:r>
              <a:rPr lang="zh-CN" altLang="en-US" dirty="0">
                <a:solidFill>
                  <a:schemeClr val="tx1">
                    <a:lumMod val="85000"/>
                    <a:lumOff val="15000"/>
                  </a:schemeClr>
                </a:solidFill>
                <a:cs typeface="微软雅黑" panose="020B0503020204020204" charset="-122"/>
                <a:sym typeface="+mn-lt"/>
              </a:rPr>
              <a:t>：任何页面歌曲均可点击跳转至播放页面进行播放与暂停、上下首切歌、歌词实时显示和歌词滚动功能</a:t>
            </a:r>
          </a:p>
          <a:p>
            <a:pPr marL="285750" indent="-285750" algn="just">
              <a:lnSpc>
                <a:spcPct val="125000"/>
              </a:lnSpc>
              <a:buFont typeface="Wingdings" panose="05000000000000000000" charset="0"/>
              <a:buChar char="Ø"/>
            </a:pPr>
            <a:r>
              <a:rPr lang="zh-CN" altLang="en-US" dirty="0">
                <a:solidFill>
                  <a:srgbClr val="FF0000"/>
                </a:solidFill>
                <a:cs typeface="微软雅黑" panose="020B0503020204020204" charset="-122"/>
                <a:sym typeface="+mn-lt"/>
              </a:rPr>
              <a:t>每日推荐</a:t>
            </a:r>
            <a:r>
              <a:rPr lang="zh-CN" altLang="en-US" dirty="0">
                <a:solidFill>
                  <a:schemeClr val="tx1">
                    <a:lumMod val="85000"/>
                    <a:lumOff val="15000"/>
                  </a:schemeClr>
                </a:solidFill>
                <a:cs typeface="微软雅黑" panose="020B0503020204020204" charset="-122"/>
                <a:sym typeface="+mn-lt"/>
              </a:rPr>
              <a:t>：在首页点击每日推荐获取到推荐歌曲列表，点击歌曲跳转至播放界面的功能。</a:t>
            </a:r>
          </a:p>
          <a:p>
            <a:pPr marL="285750" indent="-285750" algn="just">
              <a:lnSpc>
                <a:spcPct val="125000"/>
              </a:lnSpc>
              <a:buFont typeface="Wingdings" panose="05000000000000000000" charset="0"/>
              <a:buChar char="Ø"/>
            </a:pPr>
            <a:r>
              <a:rPr lang="zh-CN" altLang="en-US" dirty="0">
                <a:solidFill>
                  <a:srgbClr val="FF0000"/>
                </a:solidFill>
                <a:cs typeface="微软雅黑" panose="020B0503020204020204" charset="-122"/>
                <a:sym typeface="+mn-lt"/>
              </a:rPr>
              <a:t>推荐歌单</a:t>
            </a:r>
            <a:r>
              <a:rPr lang="zh-CN" altLang="en-US" dirty="0">
                <a:solidFill>
                  <a:schemeClr val="tx1">
                    <a:lumMod val="85000"/>
                    <a:lumOff val="15000"/>
                  </a:schemeClr>
                </a:solidFill>
                <a:cs typeface="微软雅黑" panose="020B0503020204020204" charset="-122"/>
                <a:sym typeface="+mn-lt"/>
              </a:rPr>
              <a:t>：在首页点击推荐歌单获取到推荐歌曲列表，点击歌曲跳转至播放界面的功能。</a:t>
            </a:r>
          </a:p>
          <a:p>
            <a:pPr indent="0" algn="just">
              <a:lnSpc>
                <a:spcPct val="125000"/>
              </a:lnSpc>
              <a:buNone/>
            </a:pPr>
            <a:endParaRPr lang="zh-CN" altLang="en-US"/>
          </a:p>
        </p:txBody>
      </p:sp>
      <p:grpSp>
        <p:nvGrpSpPr>
          <p:cNvPr id="15" name="组合 14"/>
          <p:cNvGrpSpPr/>
          <p:nvPr userDrawn="1"/>
        </p:nvGrpSpPr>
        <p:grpSpPr>
          <a:xfrm flipH="1">
            <a:off x="350547" y="5698641"/>
            <a:ext cx="2085307" cy="871874"/>
            <a:chOff x="6371" y="6493"/>
            <a:chExt cx="6679" cy="3287"/>
          </a:xfrm>
        </p:grpSpPr>
        <p:grpSp>
          <p:nvGrpSpPr>
            <p:cNvPr id="16" name="组合 15"/>
            <p:cNvGrpSpPr/>
            <p:nvPr/>
          </p:nvGrpSpPr>
          <p:grpSpPr>
            <a:xfrm>
              <a:off x="6371" y="6792"/>
              <a:ext cx="1984" cy="2988"/>
              <a:chOff x="4869199" y="2184580"/>
              <a:chExt cx="1569382" cy="2364128"/>
            </a:xfrm>
            <a:solidFill>
              <a:schemeClr val="tx1">
                <a:lumMod val="75000"/>
                <a:lumOff val="25000"/>
              </a:schemeClr>
            </a:solidFill>
          </p:grpSpPr>
          <p:sp>
            <p:nvSpPr>
              <p:cNvPr id="67" name="Freeform 3737"/>
              <p:cNvSpPr>
                <a:spLocks noEditPoints="1"/>
              </p:cNvSpPr>
              <p:nvPr/>
            </p:nvSpPr>
            <p:spPr bwMode="auto">
              <a:xfrm>
                <a:off x="4879259" y="2370693"/>
                <a:ext cx="603607" cy="658939"/>
              </a:xfrm>
              <a:custGeom>
                <a:avLst/>
                <a:gdLst>
                  <a:gd name="T0" fmla="*/ 0 w 110"/>
                  <a:gd name="T1" fmla="*/ 59 h 119"/>
                  <a:gd name="T2" fmla="*/ 53 w 110"/>
                  <a:gd name="T3" fmla="*/ 0 h 119"/>
                  <a:gd name="T4" fmla="*/ 53 w 110"/>
                  <a:gd name="T5" fmla="*/ 0 h 119"/>
                  <a:gd name="T6" fmla="*/ 110 w 110"/>
                  <a:gd name="T7" fmla="*/ 60 h 119"/>
                  <a:gd name="T8" fmla="*/ 110 w 110"/>
                  <a:gd name="T9" fmla="*/ 60 h 119"/>
                  <a:gd name="T10" fmla="*/ 52 w 110"/>
                  <a:gd name="T11" fmla="*/ 119 h 119"/>
                  <a:gd name="T12" fmla="*/ 52 w 110"/>
                  <a:gd name="T13" fmla="*/ 119 h 119"/>
                  <a:gd name="T14" fmla="*/ 0 w 110"/>
                  <a:gd name="T15" fmla="*/ 59 h 119"/>
                  <a:gd name="T16" fmla="*/ 4 w 110"/>
                  <a:gd name="T17" fmla="*/ 59 h 119"/>
                  <a:gd name="T18" fmla="*/ 52 w 110"/>
                  <a:gd name="T19" fmla="*/ 115 h 119"/>
                  <a:gd name="T20" fmla="*/ 52 w 110"/>
                  <a:gd name="T21" fmla="*/ 115 h 119"/>
                  <a:gd name="T22" fmla="*/ 89 w 110"/>
                  <a:gd name="T23" fmla="*/ 99 h 119"/>
                  <a:gd name="T24" fmla="*/ 89 w 110"/>
                  <a:gd name="T25" fmla="*/ 99 h 119"/>
                  <a:gd name="T26" fmla="*/ 106 w 110"/>
                  <a:gd name="T27" fmla="*/ 60 h 119"/>
                  <a:gd name="T28" fmla="*/ 106 w 110"/>
                  <a:gd name="T29" fmla="*/ 60 h 119"/>
                  <a:gd name="T30" fmla="*/ 53 w 110"/>
                  <a:gd name="T31" fmla="*/ 4 h 119"/>
                  <a:gd name="T32" fmla="*/ 53 w 110"/>
                  <a:gd name="T33" fmla="*/ 4 h 119"/>
                  <a:gd name="T34" fmla="*/ 4 w 110"/>
                  <a:gd name="T35"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9">
                    <a:moveTo>
                      <a:pt x="0" y="59"/>
                    </a:moveTo>
                    <a:cubicBezTo>
                      <a:pt x="0" y="26"/>
                      <a:pt x="23" y="0"/>
                      <a:pt x="53" y="0"/>
                    </a:cubicBezTo>
                    <a:cubicBezTo>
                      <a:pt x="53" y="0"/>
                      <a:pt x="53" y="0"/>
                      <a:pt x="53" y="0"/>
                    </a:cubicBezTo>
                    <a:cubicBezTo>
                      <a:pt x="83" y="0"/>
                      <a:pt x="110" y="27"/>
                      <a:pt x="110" y="60"/>
                    </a:cubicBezTo>
                    <a:cubicBezTo>
                      <a:pt x="110" y="60"/>
                      <a:pt x="110" y="60"/>
                      <a:pt x="110" y="60"/>
                    </a:cubicBezTo>
                    <a:cubicBezTo>
                      <a:pt x="110" y="92"/>
                      <a:pt x="81" y="119"/>
                      <a:pt x="52" y="119"/>
                    </a:cubicBezTo>
                    <a:cubicBezTo>
                      <a:pt x="52" y="119"/>
                      <a:pt x="52" y="119"/>
                      <a:pt x="52" y="119"/>
                    </a:cubicBezTo>
                    <a:cubicBezTo>
                      <a:pt x="22" y="119"/>
                      <a:pt x="0" y="91"/>
                      <a:pt x="0" y="59"/>
                    </a:cubicBezTo>
                    <a:close/>
                    <a:moveTo>
                      <a:pt x="4" y="59"/>
                    </a:moveTo>
                    <a:cubicBezTo>
                      <a:pt x="4" y="90"/>
                      <a:pt x="25" y="115"/>
                      <a:pt x="52" y="115"/>
                    </a:cubicBezTo>
                    <a:cubicBezTo>
                      <a:pt x="52" y="115"/>
                      <a:pt x="52" y="115"/>
                      <a:pt x="52" y="115"/>
                    </a:cubicBezTo>
                    <a:cubicBezTo>
                      <a:pt x="65" y="115"/>
                      <a:pt x="79" y="109"/>
                      <a:pt x="89" y="99"/>
                    </a:cubicBezTo>
                    <a:cubicBezTo>
                      <a:pt x="89" y="99"/>
                      <a:pt x="89" y="99"/>
                      <a:pt x="89" y="99"/>
                    </a:cubicBezTo>
                    <a:cubicBezTo>
                      <a:pt x="99" y="89"/>
                      <a:pt x="106" y="75"/>
                      <a:pt x="106" y="60"/>
                    </a:cubicBezTo>
                    <a:cubicBezTo>
                      <a:pt x="106" y="60"/>
                      <a:pt x="106" y="60"/>
                      <a:pt x="106" y="60"/>
                    </a:cubicBezTo>
                    <a:cubicBezTo>
                      <a:pt x="106" y="29"/>
                      <a:pt x="80" y="4"/>
                      <a:pt x="53" y="4"/>
                    </a:cubicBezTo>
                    <a:cubicBezTo>
                      <a:pt x="53" y="4"/>
                      <a:pt x="53" y="4"/>
                      <a:pt x="53" y="4"/>
                    </a:cubicBezTo>
                    <a:cubicBezTo>
                      <a:pt x="26" y="4"/>
                      <a:pt x="4" y="28"/>
                      <a:pt x="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3738"/>
              <p:cNvSpPr>
                <a:spLocks noEditPoints="1"/>
              </p:cNvSpPr>
              <p:nvPr/>
            </p:nvSpPr>
            <p:spPr bwMode="auto">
              <a:xfrm>
                <a:off x="4869199" y="2360633"/>
                <a:ext cx="628759" cy="679060"/>
              </a:xfrm>
              <a:custGeom>
                <a:avLst/>
                <a:gdLst>
                  <a:gd name="T0" fmla="*/ 0 w 114"/>
                  <a:gd name="T1" fmla="*/ 61 h 123"/>
                  <a:gd name="T2" fmla="*/ 2 w 114"/>
                  <a:gd name="T3" fmla="*/ 61 h 123"/>
                  <a:gd name="T4" fmla="*/ 0 w 114"/>
                  <a:gd name="T5" fmla="*/ 61 h 123"/>
                  <a:gd name="T6" fmla="*/ 55 w 114"/>
                  <a:gd name="T7" fmla="*/ 0 h 123"/>
                  <a:gd name="T8" fmla="*/ 55 w 114"/>
                  <a:gd name="T9" fmla="*/ 0 h 123"/>
                  <a:gd name="T10" fmla="*/ 114 w 114"/>
                  <a:gd name="T11" fmla="*/ 62 h 123"/>
                  <a:gd name="T12" fmla="*/ 114 w 114"/>
                  <a:gd name="T13" fmla="*/ 62 h 123"/>
                  <a:gd name="T14" fmla="*/ 54 w 114"/>
                  <a:gd name="T15" fmla="*/ 123 h 123"/>
                  <a:gd name="T16" fmla="*/ 54 w 114"/>
                  <a:gd name="T17" fmla="*/ 123 h 123"/>
                  <a:gd name="T18" fmla="*/ 0 w 114"/>
                  <a:gd name="T19" fmla="*/ 61 h 123"/>
                  <a:gd name="T20" fmla="*/ 54 w 114"/>
                  <a:gd name="T21" fmla="*/ 119 h 123"/>
                  <a:gd name="T22" fmla="*/ 102 w 114"/>
                  <a:gd name="T23" fmla="*/ 89 h 123"/>
                  <a:gd name="T24" fmla="*/ 102 w 114"/>
                  <a:gd name="T25" fmla="*/ 89 h 123"/>
                  <a:gd name="T26" fmla="*/ 93 w 114"/>
                  <a:gd name="T27" fmla="*/ 102 h 123"/>
                  <a:gd name="T28" fmla="*/ 93 w 114"/>
                  <a:gd name="T29" fmla="*/ 102 h 123"/>
                  <a:gd name="T30" fmla="*/ 54 w 114"/>
                  <a:gd name="T31" fmla="*/ 119 h 123"/>
                  <a:gd name="T32" fmla="*/ 54 w 114"/>
                  <a:gd name="T33" fmla="*/ 119 h 123"/>
                  <a:gd name="T34" fmla="*/ 54 w 114"/>
                  <a:gd name="T35" fmla="*/ 119 h 123"/>
                  <a:gd name="T36" fmla="*/ 54 w 114"/>
                  <a:gd name="T37" fmla="*/ 119 h 123"/>
                  <a:gd name="T38" fmla="*/ 16 w 114"/>
                  <a:gd name="T39" fmla="*/ 99 h 123"/>
                  <a:gd name="T40" fmla="*/ 16 w 114"/>
                  <a:gd name="T41" fmla="*/ 99 h 123"/>
                  <a:gd name="T42" fmla="*/ 54 w 114"/>
                  <a:gd name="T43" fmla="*/ 119 h 123"/>
                  <a:gd name="T44" fmla="*/ 54 w 114"/>
                  <a:gd name="T45" fmla="*/ 115 h 123"/>
                  <a:gd name="T46" fmla="*/ 54 w 114"/>
                  <a:gd name="T47" fmla="*/ 115 h 123"/>
                  <a:gd name="T48" fmla="*/ 54 w 114"/>
                  <a:gd name="T49" fmla="*/ 115 h 123"/>
                  <a:gd name="T50" fmla="*/ 90 w 114"/>
                  <a:gd name="T51" fmla="*/ 99 h 123"/>
                  <a:gd name="T52" fmla="*/ 90 w 114"/>
                  <a:gd name="T53" fmla="*/ 99 h 123"/>
                  <a:gd name="T54" fmla="*/ 106 w 114"/>
                  <a:gd name="T55" fmla="*/ 62 h 123"/>
                  <a:gd name="T56" fmla="*/ 106 w 114"/>
                  <a:gd name="T57" fmla="*/ 62 h 123"/>
                  <a:gd name="T58" fmla="*/ 55 w 114"/>
                  <a:gd name="T59" fmla="*/ 8 h 123"/>
                  <a:gd name="T60" fmla="*/ 55 w 114"/>
                  <a:gd name="T61" fmla="*/ 8 h 123"/>
                  <a:gd name="T62" fmla="*/ 8 w 114"/>
                  <a:gd name="T63" fmla="*/ 61 h 123"/>
                  <a:gd name="T64" fmla="*/ 8 w 114"/>
                  <a:gd name="T65" fmla="*/ 61 h 123"/>
                  <a:gd name="T66" fmla="*/ 54 w 114"/>
                  <a:gd name="T67" fmla="*/ 115 h 123"/>
                  <a:gd name="T68" fmla="*/ 110 w 114"/>
                  <a:gd name="T69" fmla="*/ 62 h 123"/>
                  <a:gd name="T70" fmla="*/ 55 w 114"/>
                  <a:gd name="T71" fmla="*/ 4 h 123"/>
                  <a:gd name="T72" fmla="*/ 55 w 114"/>
                  <a:gd name="T73" fmla="*/ 4 h 123"/>
                  <a:gd name="T74" fmla="*/ 110 w 114"/>
                  <a:gd name="T75" fmla="*/ 62 h 123"/>
                  <a:gd name="T76" fmla="*/ 6 w 114"/>
                  <a:gd name="T77" fmla="*/ 61 h 123"/>
                  <a:gd name="T78" fmla="*/ 4 w 114"/>
                  <a:gd name="T79" fmla="*/ 61 h 123"/>
                  <a:gd name="T80" fmla="*/ 4 w 114"/>
                  <a:gd name="T81" fmla="*/ 61 h 123"/>
                  <a:gd name="T82" fmla="*/ 4 w 114"/>
                  <a:gd name="T83" fmla="*/ 61 h 123"/>
                  <a:gd name="T84" fmla="*/ 4 w 114"/>
                  <a:gd name="T85" fmla="*/ 61 h 123"/>
                  <a:gd name="T86" fmla="*/ 4 w 114"/>
                  <a:gd name="T87" fmla="*/ 61 h 123"/>
                  <a:gd name="T88" fmla="*/ 6 w 114"/>
                  <a:gd name="T89" fmla="*/ 61 h 123"/>
                  <a:gd name="T90" fmla="*/ 17 w 114"/>
                  <a:gd name="T91" fmla="*/ 23 h 123"/>
                  <a:gd name="T92" fmla="*/ 55 w 114"/>
                  <a:gd name="T93" fmla="*/ 4 h 123"/>
                  <a:gd name="T94" fmla="*/ 55 w 114"/>
                  <a:gd name="T95" fmla="*/ 4 h 123"/>
                  <a:gd name="T96" fmla="*/ 17 w 114"/>
                  <a:gd name="T97" fmla="*/ 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 h="123">
                    <a:moveTo>
                      <a:pt x="0" y="61"/>
                    </a:moveTo>
                    <a:cubicBezTo>
                      <a:pt x="2" y="61"/>
                      <a:pt x="2" y="61"/>
                      <a:pt x="2" y="61"/>
                    </a:cubicBezTo>
                    <a:cubicBezTo>
                      <a:pt x="0" y="61"/>
                      <a:pt x="0" y="61"/>
                      <a:pt x="0" y="61"/>
                    </a:cubicBezTo>
                    <a:cubicBezTo>
                      <a:pt x="0" y="27"/>
                      <a:pt x="24" y="0"/>
                      <a:pt x="55" y="0"/>
                    </a:cubicBezTo>
                    <a:cubicBezTo>
                      <a:pt x="55" y="0"/>
                      <a:pt x="55" y="0"/>
                      <a:pt x="55" y="0"/>
                    </a:cubicBezTo>
                    <a:cubicBezTo>
                      <a:pt x="86" y="0"/>
                      <a:pt x="114" y="28"/>
                      <a:pt x="114" y="62"/>
                    </a:cubicBezTo>
                    <a:cubicBezTo>
                      <a:pt x="114" y="62"/>
                      <a:pt x="114" y="62"/>
                      <a:pt x="114" y="62"/>
                    </a:cubicBezTo>
                    <a:cubicBezTo>
                      <a:pt x="114" y="96"/>
                      <a:pt x="84" y="123"/>
                      <a:pt x="54" y="123"/>
                    </a:cubicBezTo>
                    <a:cubicBezTo>
                      <a:pt x="54" y="123"/>
                      <a:pt x="54" y="123"/>
                      <a:pt x="54" y="123"/>
                    </a:cubicBezTo>
                    <a:cubicBezTo>
                      <a:pt x="23" y="123"/>
                      <a:pt x="0" y="94"/>
                      <a:pt x="0" y="61"/>
                    </a:cubicBezTo>
                    <a:close/>
                    <a:moveTo>
                      <a:pt x="54" y="119"/>
                    </a:moveTo>
                    <a:cubicBezTo>
                      <a:pt x="73" y="119"/>
                      <a:pt x="92" y="107"/>
                      <a:pt x="102" y="89"/>
                    </a:cubicBezTo>
                    <a:cubicBezTo>
                      <a:pt x="102" y="89"/>
                      <a:pt x="102" y="89"/>
                      <a:pt x="102" y="89"/>
                    </a:cubicBezTo>
                    <a:cubicBezTo>
                      <a:pt x="100" y="94"/>
                      <a:pt x="96" y="98"/>
                      <a:pt x="93" y="102"/>
                    </a:cubicBezTo>
                    <a:cubicBezTo>
                      <a:pt x="93" y="102"/>
                      <a:pt x="93" y="102"/>
                      <a:pt x="93" y="102"/>
                    </a:cubicBezTo>
                    <a:cubicBezTo>
                      <a:pt x="82" y="113"/>
                      <a:pt x="68" y="119"/>
                      <a:pt x="54" y="119"/>
                    </a:cubicBezTo>
                    <a:cubicBezTo>
                      <a:pt x="54" y="119"/>
                      <a:pt x="54" y="119"/>
                      <a:pt x="54" y="119"/>
                    </a:cubicBezTo>
                    <a:cubicBezTo>
                      <a:pt x="54" y="119"/>
                      <a:pt x="54" y="119"/>
                      <a:pt x="54" y="119"/>
                    </a:cubicBezTo>
                    <a:cubicBezTo>
                      <a:pt x="54" y="119"/>
                      <a:pt x="54" y="119"/>
                      <a:pt x="54" y="119"/>
                    </a:cubicBezTo>
                    <a:cubicBezTo>
                      <a:pt x="38" y="119"/>
                      <a:pt x="25" y="111"/>
                      <a:pt x="16" y="99"/>
                    </a:cubicBezTo>
                    <a:cubicBezTo>
                      <a:pt x="16" y="99"/>
                      <a:pt x="16" y="99"/>
                      <a:pt x="16" y="99"/>
                    </a:cubicBezTo>
                    <a:cubicBezTo>
                      <a:pt x="25" y="111"/>
                      <a:pt x="38" y="119"/>
                      <a:pt x="54" y="119"/>
                    </a:cubicBezTo>
                    <a:close/>
                    <a:moveTo>
                      <a:pt x="54" y="115"/>
                    </a:moveTo>
                    <a:cubicBezTo>
                      <a:pt x="54" y="115"/>
                      <a:pt x="54" y="115"/>
                      <a:pt x="54" y="115"/>
                    </a:cubicBezTo>
                    <a:cubicBezTo>
                      <a:pt x="54" y="115"/>
                      <a:pt x="54" y="115"/>
                      <a:pt x="54" y="115"/>
                    </a:cubicBezTo>
                    <a:cubicBezTo>
                      <a:pt x="67" y="115"/>
                      <a:pt x="80" y="109"/>
                      <a:pt x="90" y="99"/>
                    </a:cubicBezTo>
                    <a:cubicBezTo>
                      <a:pt x="90" y="99"/>
                      <a:pt x="90" y="99"/>
                      <a:pt x="90" y="99"/>
                    </a:cubicBezTo>
                    <a:cubicBezTo>
                      <a:pt x="100" y="90"/>
                      <a:pt x="106" y="76"/>
                      <a:pt x="106" y="62"/>
                    </a:cubicBezTo>
                    <a:cubicBezTo>
                      <a:pt x="106" y="62"/>
                      <a:pt x="106" y="62"/>
                      <a:pt x="106" y="62"/>
                    </a:cubicBezTo>
                    <a:cubicBezTo>
                      <a:pt x="106" y="32"/>
                      <a:pt x="81" y="8"/>
                      <a:pt x="55" y="8"/>
                    </a:cubicBezTo>
                    <a:cubicBezTo>
                      <a:pt x="55" y="8"/>
                      <a:pt x="55" y="8"/>
                      <a:pt x="55" y="8"/>
                    </a:cubicBezTo>
                    <a:cubicBezTo>
                      <a:pt x="29" y="8"/>
                      <a:pt x="8" y="31"/>
                      <a:pt x="8" y="61"/>
                    </a:cubicBezTo>
                    <a:cubicBezTo>
                      <a:pt x="8" y="61"/>
                      <a:pt x="8" y="61"/>
                      <a:pt x="8" y="61"/>
                    </a:cubicBezTo>
                    <a:cubicBezTo>
                      <a:pt x="8" y="91"/>
                      <a:pt x="28" y="115"/>
                      <a:pt x="54" y="115"/>
                    </a:cubicBezTo>
                    <a:close/>
                    <a:moveTo>
                      <a:pt x="110" y="62"/>
                    </a:moveTo>
                    <a:cubicBezTo>
                      <a:pt x="110" y="30"/>
                      <a:pt x="83" y="4"/>
                      <a:pt x="55" y="4"/>
                    </a:cubicBezTo>
                    <a:cubicBezTo>
                      <a:pt x="55" y="4"/>
                      <a:pt x="55" y="4"/>
                      <a:pt x="55" y="4"/>
                    </a:cubicBezTo>
                    <a:cubicBezTo>
                      <a:pt x="83" y="4"/>
                      <a:pt x="110" y="30"/>
                      <a:pt x="110" y="62"/>
                    </a:cubicBezTo>
                    <a:close/>
                    <a:moveTo>
                      <a:pt x="6" y="61"/>
                    </a:moveTo>
                    <a:cubicBezTo>
                      <a:pt x="4" y="61"/>
                      <a:pt x="4" y="61"/>
                      <a:pt x="4" y="61"/>
                    </a:cubicBezTo>
                    <a:cubicBezTo>
                      <a:pt x="4" y="61"/>
                      <a:pt x="4" y="61"/>
                      <a:pt x="4" y="61"/>
                    </a:cubicBezTo>
                    <a:cubicBezTo>
                      <a:pt x="4" y="61"/>
                      <a:pt x="4" y="61"/>
                      <a:pt x="4" y="61"/>
                    </a:cubicBezTo>
                    <a:cubicBezTo>
                      <a:pt x="4" y="61"/>
                      <a:pt x="4" y="61"/>
                      <a:pt x="4" y="61"/>
                    </a:cubicBezTo>
                    <a:cubicBezTo>
                      <a:pt x="4" y="61"/>
                      <a:pt x="4" y="61"/>
                      <a:pt x="4" y="61"/>
                    </a:cubicBezTo>
                    <a:cubicBezTo>
                      <a:pt x="6" y="61"/>
                      <a:pt x="6" y="61"/>
                      <a:pt x="6" y="61"/>
                    </a:cubicBezTo>
                    <a:close/>
                    <a:moveTo>
                      <a:pt x="17" y="23"/>
                    </a:moveTo>
                    <a:cubicBezTo>
                      <a:pt x="26" y="11"/>
                      <a:pt x="40" y="4"/>
                      <a:pt x="55" y="4"/>
                    </a:cubicBezTo>
                    <a:cubicBezTo>
                      <a:pt x="55" y="4"/>
                      <a:pt x="55" y="4"/>
                      <a:pt x="55" y="4"/>
                    </a:cubicBezTo>
                    <a:cubicBezTo>
                      <a:pt x="40" y="4"/>
                      <a:pt x="26" y="11"/>
                      <a:pt x="1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3739"/>
              <p:cNvSpPr/>
              <p:nvPr/>
            </p:nvSpPr>
            <p:spPr bwMode="auto">
              <a:xfrm>
                <a:off x="5005012" y="2576924"/>
                <a:ext cx="20120" cy="20120"/>
              </a:xfrm>
              <a:custGeom>
                <a:avLst/>
                <a:gdLst>
                  <a:gd name="T0" fmla="*/ 0 w 4"/>
                  <a:gd name="T1" fmla="*/ 4 h 4"/>
                  <a:gd name="T2" fmla="*/ 0 w 4"/>
                  <a:gd name="T3" fmla="*/ 0 h 4"/>
                  <a:gd name="T4" fmla="*/ 4 w 4"/>
                  <a:gd name="T5" fmla="*/ 0 h 4"/>
                  <a:gd name="T6" fmla="*/ 4 w 4"/>
                  <a:gd name="T7" fmla="*/ 4 h 4"/>
                  <a:gd name="T8" fmla="*/ 0 w 4"/>
                  <a:gd name="T9" fmla="*/ 4 h 4"/>
                  <a:gd name="T10" fmla="*/ 0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0" y="4"/>
                    </a:moveTo>
                    <a:lnTo>
                      <a:pt x="0" y="0"/>
                    </a:lnTo>
                    <a:lnTo>
                      <a:pt x="4" y="0"/>
                    </a:lnTo>
                    <a:lnTo>
                      <a:pt x="4"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3740"/>
              <p:cNvSpPr>
                <a:spLocks noEditPoints="1"/>
              </p:cNvSpPr>
              <p:nvPr/>
            </p:nvSpPr>
            <p:spPr bwMode="auto">
              <a:xfrm>
                <a:off x="4994952" y="2561836"/>
                <a:ext cx="45272" cy="45272"/>
              </a:xfrm>
              <a:custGeom>
                <a:avLst/>
                <a:gdLst>
                  <a:gd name="T0" fmla="*/ 6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6 w 9"/>
                  <a:gd name="T21" fmla="*/ 9 h 9"/>
                  <a:gd name="T22" fmla="*/ 6 w 9"/>
                  <a:gd name="T23" fmla="*/ 9 h 9"/>
                  <a:gd name="T24" fmla="*/ 4 w 9"/>
                  <a:gd name="T25" fmla="*/ 5 h 9"/>
                  <a:gd name="T26" fmla="*/ 4 w 9"/>
                  <a:gd name="T27" fmla="*/ 5 h 9"/>
                  <a:gd name="T28" fmla="*/ 4 w 9"/>
                  <a:gd name="T29" fmla="*/ 5 h 9"/>
                  <a:gd name="T30" fmla="*/ 4 w 9"/>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9">
                    <a:moveTo>
                      <a:pt x="6" y="9"/>
                    </a:moveTo>
                    <a:lnTo>
                      <a:pt x="2" y="9"/>
                    </a:lnTo>
                    <a:lnTo>
                      <a:pt x="2" y="7"/>
                    </a:lnTo>
                    <a:lnTo>
                      <a:pt x="4" y="7"/>
                    </a:lnTo>
                    <a:lnTo>
                      <a:pt x="2" y="7"/>
                    </a:lnTo>
                    <a:lnTo>
                      <a:pt x="2" y="9"/>
                    </a:lnTo>
                    <a:lnTo>
                      <a:pt x="0" y="9"/>
                    </a:lnTo>
                    <a:lnTo>
                      <a:pt x="0" y="0"/>
                    </a:lnTo>
                    <a:lnTo>
                      <a:pt x="9" y="0"/>
                    </a:lnTo>
                    <a:lnTo>
                      <a:pt x="9" y="9"/>
                    </a:lnTo>
                    <a:lnTo>
                      <a:pt x="6" y="9"/>
                    </a:lnTo>
                    <a:lnTo>
                      <a:pt x="6" y="9"/>
                    </a:lnTo>
                    <a:close/>
                    <a:moveTo>
                      <a:pt x="4" y="5"/>
                    </a:moveTo>
                    <a:lnTo>
                      <a:pt x="4" y="5"/>
                    </a:lnTo>
                    <a:lnTo>
                      <a:pt x="4" y="5"/>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Freeform 3741"/>
              <p:cNvSpPr/>
              <p:nvPr/>
            </p:nvSpPr>
            <p:spPr bwMode="auto">
              <a:xfrm>
                <a:off x="5155914" y="251153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3742"/>
              <p:cNvSpPr>
                <a:spLocks noEditPoints="1"/>
              </p:cNvSpPr>
              <p:nvPr/>
            </p:nvSpPr>
            <p:spPr bwMode="auto">
              <a:xfrm>
                <a:off x="5140822" y="2501475"/>
                <a:ext cx="50301" cy="45272"/>
              </a:xfrm>
              <a:custGeom>
                <a:avLst/>
                <a:gdLst>
                  <a:gd name="T0" fmla="*/ 8 w 10"/>
                  <a:gd name="T1" fmla="*/ 9 h 9"/>
                  <a:gd name="T2" fmla="*/ 3 w 10"/>
                  <a:gd name="T3" fmla="*/ 9 h 9"/>
                  <a:gd name="T4" fmla="*/ 3 w 10"/>
                  <a:gd name="T5" fmla="*/ 7 h 9"/>
                  <a:gd name="T6" fmla="*/ 5 w 10"/>
                  <a:gd name="T7" fmla="*/ 7 h 9"/>
                  <a:gd name="T8" fmla="*/ 3 w 10"/>
                  <a:gd name="T9" fmla="*/ 7 h 9"/>
                  <a:gd name="T10" fmla="*/ 3 w 10"/>
                  <a:gd name="T11" fmla="*/ 9 h 9"/>
                  <a:gd name="T12" fmla="*/ 0 w 10"/>
                  <a:gd name="T13" fmla="*/ 9 h 9"/>
                  <a:gd name="T14" fmla="*/ 0 w 10"/>
                  <a:gd name="T15" fmla="*/ 0 h 9"/>
                  <a:gd name="T16" fmla="*/ 10 w 10"/>
                  <a:gd name="T17" fmla="*/ 0 h 9"/>
                  <a:gd name="T18" fmla="*/ 10 w 10"/>
                  <a:gd name="T19" fmla="*/ 9 h 9"/>
                  <a:gd name="T20" fmla="*/ 8 w 10"/>
                  <a:gd name="T21" fmla="*/ 9 h 9"/>
                  <a:gd name="T22" fmla="*/ 8 w 10"/>
                  <a:gd name="T23" fmla="*/ 9 h 9"/>
                  <a:gd name="T24" fmla="*/ 6 w 10"/>
                  <a:gd name="T25" fmla="*/ 5 h 9"/>
                  <a:gd name="T26" fmla="*/ 6 w 10"/>
                  <a:gd name="T27" fmla="*/ 5 h 9"/>
                  <a:gd name="T28" fmla="*/ 5 w 10"/>
                  <a:gd name="T29" fmla="*/ 5 h 9"/>
                  <a:gd name="T30" fmla="*/ 5 w 10"/>
                  <a:gd name="T31" fmla="*/ 5 h 9"/>
                  <a:gd name="T32" fmla="*/ 6 w 10"/>
                  <a:gd name="T33" fmla="*/ 5 h 9"/>
                  <a:gd name="T34" fmla="*/ 6 w 10"/>
                  <a:gd name="T3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9">
                    <a:moveTo>
                      <a:pt x="8" y="9"/>
                    </a:moveTo>
                    <a:lnTo>
                      <a:pt x="3" y="9"/>
                    </a:lnTo>
                    <a:lnTo>
                      <a:pt x="3" y="7"/>
                    </a:lnTo>
                    <a:lnTo>
                      <a:pt x="5" y="7"/>
                    </a:lnTo>
                    <a:lnTo>
                      <a:pt x="3" y="7"/>
                    </a:lnTo>
                    <a:lnTo>
                      <a:pt x="3" y="9"/>
                    </a:lnTo>
                    <a:lnTo>
                      <a:pt x="0" y="9"/>
                    </a:lnTo>
                    <a:lnTo>
                      <a:pt x="0" y="0"/>
                    </a:lnTo>
                    <a:lnTo>
                      <a:pt x="10" y="0"/>
                    </a:lnTo>
                    <a:lnTo>
                      <a:pt x="10" y="9"/>
                    </a:lnTo>
                    <a:lnTo>
                      <a:pt x="8" y="9"/>
                    </a:lnTo>
                    <a:lnTo>
                      <a:pt x="8" y="9"/>
                    </a:lnTo>
                    <a:close/>
                    <a:moveTo>
                      <a:pt x="6" y="5"/>
                    </a:moveTo>
                    <a:lnTo>
                      <a:pt x="6" y="5"/>
                    </a:lnTo>
                    <a:lnTo>
                      <a:pt x="5" y="5"/>
                    </a:lnTo>
                    <a:lnTo>
                      <a:pt x="5" y="5"/>
                    </a:lnTo>
                    <a:lnTo>
                      <a:pt x="6" y="5"/>
                    </a:ln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3743"/>
              <p:cNvSpPr>
                <a:spLocks noEditPoints="1"/>
              </p:cNvSpPr>
              <p:nvPr/>
            </p:nvSpPr>
            <p:spPr bwMode="auto">
              <a:xfrm>
                <a:off x="4944651" y="2637285"/>
                <a:ext cx="281683" cy="176054"/>
              </a:xfrm>
              <a:custGeom>
                <a:avLst/>
                <a:gdLst>
                  <a:gd name="T0" fmla="*/ 0 w 51"/>
                  <a:gd name="T1" fmla="*/ 18 h 32"/>
                  <a:gd name="T2" fmla="*/ 3 w 51"/>
                  <a:gd name="T3" fmla="*/ 15 h 32"/>
                  <a:gd name="T4" fmla="*/ 11 w 51"/>
                  <a:gd name="T5" fmla="*/ 22 h 32"/>
                  <a:gd name="T6" fmla="*/ 11 w 51"/>
                  <a:gd name="T7" fmla="*/ 22 h 32"/>
                  <a:gd name="T8" fmla="*/ 27 w 51"/>
                  <a:gd name="T9" fmla="*/ 28 h 32"/>
                  <a:gd name="T10" fmla="*/ 27 w 51"/>
                  <a:gd name="T11" fmla="*/ 28 h 32"/>
                  <a:gd name="T12" fmla="*/ 34 w 51"/>
                  <a:gd name="T13" fmla="*/ 26 h 32"/>
                  <a:gd name="T14" fmla="*/ 34 w 51"/>
                  <a:gd name="T15" fmla="*/ 26 h 32"/>
                  <a:gd name="T16" fmla="*/ 47 w 51"/>
                  <a:gd name="T17" fmla="*/ 3 h 32"/>
                  <a:gd name="T18" fmla="*/ 47 w 51"/>
                  <a:gd name="T19" fmla="*/ 3 h 32"/>
                  <a:gd name="T20" fmla="*/ 47 w 51"/>
                  <a:gd name="T21" fmla="*/ 0 h 32"/>
                  <a:gd name="T22" fmla="*/ 47 w 51"/>
                  <a:gd name="T23" fmla="*/ 0 h 32"/>
                  <a:gd name="T24" fmla="*/ 51 w 51"/>
                  <a:gd name="T25" fmla="*/ 0 h 32"/>
                  <a:gd name="T26" fmla="*/ 51 w 51"/>
                  <a:gd name="T27" fmla="*/ 3 h 32"/>
                  <a:gd name="T28" fmla="*/ 51 w 51"/>
                  <a:gd name="T29" fmla="*/ 3 h 32"/>
                  <a:gd name="T30" fmla="*/ 36 w 51"/>
                  <a:gd name="T31" fmla="*/ 30 h 32"/>
                  <a:gd name="T32" fmla="*/ 36 w 51"/>
                  <a:gd name="T33" fmla="*/ 30 h 32"/>
                  <a:gd name="T34" fmla="*/ 27 w 51"/>
                  <a:gd name="T35" fmla="*/ 32 h 32"/>
                  <a:gd name="T36" fmla="*/ 27 w 51"/>
                  <a:gd name="T37" fmla="*/ 32 h 32"/>
                  <a:gd name="T38" fmla="*/ 0 w 51"/>
                  <a:gd name="T39" fmla="*/ 18 h 32"/>
                  <a:gd name="T40" fmla="*/ 0 w 51"/>
                  <a:gd name="T41" fmla="*/ 18 h 32"/>
                  <a:gd name="T42" fmla="*/ 0 w 51"/>
                  <a:gd name="T43" fmla="*/ 18 h 32"/>
                  <a:gd name="T44" fmla="*/ 0 w 51"/>
                  <a:gd name="T45" fmla="*/ 18 h 32"/>
                  <a:gd name="T46" fmla="*/ 0 w 51"/>
                  <a:gd name="T47" fmla="*/ 18 h 32"/>
                  <a:gd name="T48" fmla="*/ 0 w 51"/>
                  <a:gd name="T49"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2">
                    <a:moveTo>
                      <a:pt x="0" y="18"/>
                    </a:moveTo>
                    <a:cubicBezTo>
                      <a:pt x="3" y="15"/>
                      <a:pt x="3" y="15"/>
                      <a:pt x="3" y="15"/>
                    </a:cubicBezTo>
                    <a:cubicBezTo>
                      <a:pt x="3" y="15"/>
                      <a:pt x="6" y="18"/>
                      <a:pt x="11" y="22"/>
                    </a:cubicBezTo>
                    <a:cubicBezTo>
                      <a:pt x="11" y="22"/>
                      <a:pt x="11" y="22"/>
                      <a:pt x="11" y="22"/>
                    </a:cubicBezTo>
                    <a:cubicBezTo>
                      <a:pt x="15" y="25"/>
                      <a:pt x="22" y="28"/>
                      <a:pt x="27" y="28"/>
                    </a:cubicBezTo>
                    <a:cubicBezTo>
                      <a:pt x="27" y="28"/>
                      <a:pt x="27" y="28"/>
                      <a:pt x="27" y="28"/>
                    </a:cubicBezTo>
                    <a:cubicBezTo>
                      <a:pt x="30" y="28"/>
                      <a:pt x="32" y="28"/>
                      <a:pt x="34" y="26"/>
                    </a:cubicBezTo>
                    <a:cubicBezTo>
                      <a:pt x="34" y="26"/>
                      <a:pt x="34" y="26"/>
                      <a:pt x="34" y="26"/>
                    </a:cubicBezTo>
                    <a:cubicBezTo>
                      <a:pt x="45" y="21"/>
                      <a:pt x="47" y="9"/>
                      <a:pt x="47" y="3"/>
                    </a:cubicBezTo>
                    <a:cubicBezTo>
                      <a:pt x="47" y="3"/>
                      <a:pt x="47" y="3"/>
                      <a:pt x="47" y="3"/>
                    </a:cubicBezTo>
                    <a:cubicBezTo>
                      <a:pt x="47" y="1"/>
                      <a:pt x="47" y="0"/>
                      <a:pt x="47" y="0"/>
                    </a:cubicBezTo>
                    <a:cubicBezTo>
                      <a:pt x="47" y="0"/>
                      <a:pt x="47" y="0"/>
                      <a:pt x="47" y="0"/>
                    </a:cubicBezTo>
                    <a:cubicBezTo>
                      <a:pt x="51" y="0"/>
                      <a:pt x="51" y="0"/>
                      <a:pt x="51" y="0"/>
                    </a:cubicBezTo>
                    <a:cubicBezTo>
                      <a:pt x="51" y="0"/>
                      <a:pt x="51" y="1"/>
                      <a:pt x="51" y="3"/>
                    </a:cubicBezTo>
                    <a:cubicBezTo>
                      <a:pt x="51" y="3"/>
                      <a:pt x="51" y="3"/>
                      <a:pt x="51" y="3"/>
                    </a:cubicBezTo>
                    <a:cubicBezTo>
                      <a:pt x="51" y="9"/>
                      <a:pt x="49" y="23"/>
                      <a:pt x="36" y="30"/>
                    </a:cubicBezTo>
                    <a:cubicBezTo>
                      <a:pt x="36" y="30"/>
                      <a:pt x="36" y="30"/>
                      <a:pt x="36" y="30"/>
                    </a:cubicBezTo>
                    <a:cubicBezTo>
                      <a:pt x="33" y="31"/>
                      <a:pt x="30" y="32"/>
                      <a:pt x="27" y="32"/>
                    </a:cubicBezTo>
                    <a:cubicBezTo>
                      <a:pt x="27" y="32"/>
                      <a:pt x="27" y="32"/>
                      <a:pt x="27" y="32"/>
                    </a:cubicBezTo>
                    <a:cubicBezTo>
                      <a:pt x="13" y="32"/>
                      <a:pt x="1" y="18"/>
                      <a:pt x="0" y="18"/>
                    </a:cubicBezTo>
                    <a:close/>
                    <a:moveTo>
                      <a:pt x="0" y="18"/>
                    </a:moveTo>
                    <a:cubicBezTo>
                      <a:pt x="0" y="18"/>
                      <a:pt x="0" y="18"/>
                      <a:pt x="0" y="18"/>
                    </a:cubicBezTo>
                    <a:cubicBezTo>
                      <a:pt x="0" y="18"/>
                      <a:pt x="0" y="18"/>
                      <a:pt x="0" y="18"/>
                    </a:cubicBezTo>
                    <a:cubicBezTo>
                      <a:pt x="0" y="18"/>
                      <a:pt x="0" y="18"/>
                      <a:pt x="0" y="18"/>
                    </a:cubicBezTo>
                    <a:cubicBezTo>
                      <a:pt x="0" y="18"/>
                      <a:pt x="0"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3744"/>
              <p:cNvSpPr>
                <a:spLocks noEditPoints="1"/>
              </p:cNvSpPr>
              <p:nvPr/>
            </p:nvSpPr>
            <p:spPr bwMode="auto">
              <a:xfrm>
                <a:off x="4929560" y="2622197"/>
                <a:ext cx="306835" cy="201202"/>
              </a:xfrm>
              <a:custGeom>
                <a:avLst/>
                <a:gdLst>
                  <a:gd name="T0" fmla="*/ 5 w 56"/>
                  <a:gd name="T1" fmla="*/ 24 h 36"/>
                  <a:gd name="T2" fmla="*/ 5 w 56"/>
                  <a:gd name="T3" fmla="*/ 26 h 36"/>
                  <a:gd name="T4" fmla="*/ 0 w 56"/>
                  <a:gd name="T5" fmla="*/ 20 h 36"/>
                  <a:gd name="T6" fmla="*/ 5 w 56"/>
                  <a:gd name="T7" fmla="*/ 15 h 36"/>
                  <a:gd name="T8" fmla="*/ 6 w 56"/>
                  <a:gd name="T9" fmla="*/ 15 h 36"/>
                  <a:gd name="T10" fmla="*/ 7 w 56"/>
                  <a:gd name="T11" fmla="*/ 15 h 36"/>
                  <a:gd name="T12" fmla="*/ 7 w 56"/>
                  <a:gd name="T13" fmla="*/ 15 h 36"/>
                  <a:gd name="T14" fmla="*/ 8 w 56"/>
                  <a:gd name="T15" fmla="*/ 15 h 36"/>
                  <a:gd name="T16" fmla="*/ 8 w 56"/>
                  <a:gd name="T17" fmla="*/ 15 h 36"/>
                  <a:gd name="T18" fmla="*/ 8 w 56"/>
                  <a:gd name="T19" fmla="*/ 16 h 36"/>
                  <a:gd name="T20" fmla="*/ 8 w 56"/>
                  <a:gd name="T21" fmla="*/ 16 h 36"/>
                  <a:gd name="T22" fmla="*/ 8 w 56"/>
                  <a:gd name="T23" fmla="*/ 16 h 36"/>
                  <a:gd name="T24" fmla="*/ 10 w 56"/>
                  <a:gd name="T25" fmla="*/ 18 h 36"/>
                  <a:gd name="T26" fmla="*/ 15 w 56"/>
                  <a:gd name="T27" fmla="*/ 22 h 36"/>
                  <a:gd name="T28" fmla="*/ 30 w 56"/>
                  <a:gd name="T29" fmla="*/ 28 h 36"/>
                  <a:gd name="T30" fmla="*/ 30 w 56"/>
                  <a:gd name="T31" fmla="*/ 28 h 36"/>
                  <a:gd name="T32" fmla="*/ 31 w 56"/>
                  <a:gd name="T33" fmla="*/ 28 h 36"/>
                  <a:gd name="T34" fmla="*/ 37 w 56"/>
                  <a:gd name="T35" fmla="*/ 27 h 36"/>
                  <a:gd name="T36" fmla="*/ 48 w 56"/>
                  <a:gd name="T37" fmla="*/ 5 h 36"/>
                  <a:gd name="T38" fmla="*/ 48 w 56"/>
                  <a:gd name="T39" fmla="*/ 2 h 36"/>
                  <a:gd name="T40" fmla="*/ 48 w 56"/>
                  <a:gd name="T41" fmla="*/ 1 h 36"/>
                  <a:gd name="T42" fmla="*/ 56 w 56"/>
                  <a:gd name="T43" fmla="*/ 2 h 36"/>
                  <a:gd name="T44" fmla="*/ 56 w 56"/>
                  <a:gd name="T45" fmla="*/ 5 h 36"/>
                  <a:gd name="T46" fmla="*/ 40 w 56"/>
                  <a:gd name="T47" fmla="*/ 34 h 36"/>
                  <a:gd name="T48" fmla="*/ 30 w 56"/>
                  <a:gd name="T49" fmla="*/ 36 h 36"/>
                  <a:gd name="T50" fmla="*/ 30 w 56"/>
                  <a:gd name="T51" fmla="*/ 32 h 36"/>
                  <a:gd name="T52" fmla="*/ 35 w 56"/>
                  <a:gd name="T53" fmla="*/ 31 h 36"/>
                  <a:gd name="T54" fmla="*/ 30 w 56"/>
                  <a:gd name="T55" fmla="*/ 32 h 36"/>
                  <a:gd name="T56" fmla="*/ 30 w 56"/>
                  <a:gd name="T57" fmla="*/ 32 h 36"/>
                  <a:gd name="T58" fmla="*/ 28 w 56"/>
                  <a:gd name="T59" fmla="*/ 32 h 36"/>
                  <a:gd name="T60" fmla="*/ 20 w 56"/>
                  <a:gd name="T61" fmla="*/ 30 h 36"/>
                  <a:gd name="T62" fmla="*/ 20 w 56"/>
                  <a:gd name="T63" fmla="*/ 30 h 36"/>
                  <a:gd name="T64" fmla="*/ 13 w 56"/>
                  <a:gd name="T65" fmla="*/ 25 h 36"/>
                  <a:gd name="T66" fmla="*/ 20 w 56"/>
                  <a:gd name="T67" fmla="*/ 30 h 36"/>
                  <a:gd name="T68" fmla="*/ 13 w 56"/>
                  <a:gd name="T69" fmla="*/ 25 h 36"/>
                  <a:gd name="T70" fmla="*/ 8 w 56"/>
                  <a:gd name="T71" fmla="*/ 21 h 36"/>
                  <a:gd name="T72" fmla="*/ 6 w 56"/>
                  <a:gd name="T73" fmla="*/ 19 h 36"/>
                  <a:gd name="T74" fmla="*/ 5 w 56"/>
                  <a:gd name="T75" fmla="*/ 19 h 36"/>
                  <a:gd name="T76" fmla="*/ 6 w 56"/>
                  <a:gd name="T77" fmla="*/ 19 h 36"/>
                  <a:gd name="T78" fmla="*/ 5 w 56"/>
                  <a:gd name="T79" fmla="*/ 18 h 36"/>
                  <a:gd name="T80" fmla="*/ 4 w 56"/>
                  <a:gd name="T8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36">
                    <a:moveTo>
                      <a:pt x="30" y="36"/>
                    </a:moveTo>
                    <a:cubicBezTo>
                      <a:pt x="19" y="36"/>
                      <a:pt x="10" y="29"/>
                      <a:pt x="5" y="24"/>
                    </a:cubicBezTo>
                    <a:cubicBezTo>
                      <a:pt x="5" y="24"/>
                      <a:pt x="5" y="24"/>
                      <a:pt x="5" y="24"/>
                    </a:cubicBezTo>
                    <a:cubicBezTo>
                      <a:pt x="5" y="26"/>
                      <a:pt x="5" y="26"/>
                      <a:pt x="5" y="26"/>
                    </a:cubicBezTo>
                    <a:cubicBezTo>
                      <a:pt x="2" y="21"/>
                      <a:pt x="2" y="21"/>
                      <a:pt x="2" y="21"/>
                    </a:cubicBezTo>
                    <a:cubicBezTo>
                      <a:pt x="0" y="20"/>
                      <a:pt x="0" y="20"/>
                      <a:pt x="0" y="20"/>
                    </a:cubicBezTo>
                    <a:cubicBezTo>
                      <a:pt x="5" y="16"/>
                      <a:pt x="5" y="16"/>
                      <a:pt x="5" y="16"/>
                    </a:cubicBezTo>
                    <a:cubicBezTo>
                      <a:pt x="5" y="16"/>
                      <a:pt x="5" y="16"/>
                      <a:pt x="5" y="15"/>
                    </a:cubicBezTo>
                    <a:cubicBezTo>
                      <a:pt x="5" y="15"/>
                      <a:pt x="5" y="15"/>
                      <a:pt x="5" y="15"/>
                    </a:cubicBezTo>
                    <a:cubicBezTo>
                      <a:pt x="5" y="15"/>
                      <a:pt x="6" y="15"/>
                      <a:pt x="6" y="15"/>
                    </a:cubicBezTo>
                    <a:cubicBezTo>
                      <a:pt x="6" y="15"/>
                      <a:pt x="6" y="15"/>
                      <a:pt x="6" y="15"/>
                    </a:cubicBezTo>
                    <a:cubicBezTo>
                      <a:pt x="6" y="15"/>
                      <a:pt x="7" y="15"/>
                      <a:pt x="7" y="15"/>
                    </a:cubicBezTo>
                    <a:cubicBezTo>
                      <a:pt x="7" y="15"/>
                      <a:pt x="7" y="15"/>
                      <a:pt x="7" y="15"/>
                    </a:cubicBezTo>
                    <a:cubicBezTo>
                      <a:pt x="7" y="15"/>
                      <a:pt x="7" y="15"/>
                      <a:pt x="7" y="15"/>
                    </a:cubicBezTo>
                    <a:cubicBezTo>
                      <a:pt x="7" y="15"/>
                      <a:pt x="7" y="15"/>
                      <a:pt x="7" y="15"/>
                    </a:cubicBezTo>
                    <a:cubicBezTo>
                      <a:pt x="7" y="15"/>
                      <a:pt x="7" y="15"/>
                      <a:pt x="8" y="15"/>
                    </a:cubicBezTo>
                    <a:cubicBezTo>
                      <a:pt x="8" y="15"/>
                      <a:pt x="8" y="15"/>
                      <a:pt x="8" y="15"/>
                    </a:cubicBezTo>
                    <a:cubicBezTo>
                      <a:pt x="8" y="15"/>
                      <a:pt x="8" y="15"/>
                      <a:pt x="8" y="15"/>
                    </a:cubicBezTo>
                    <a:cubicBezTo>
                      <a:pt x="8" y="15"/>
                      <a:pt x="8" y="15"/>
                      <a:pt x="8" y="15"/>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9" y="16"/>
                      <a:pt x="9" y="17"/>
                      <a:pt x="10" y="18"/>
                    </a:cubicBezTo>
                    <a:cubicBezTo>
                      <a:pt x="10" y="18"/>
                      <a:pt x="10" y="18"/>
                      <a:pt x="10" y="18"/>
                    </a:cubicBezTo>
                    <a:cubicBezTo>
                      <a:pt x="11" y="19"/>
                      <a:pt x="13" y="20"/>
                      <a:pt x="15" y="22"/>
                    </a:cubicBezTo>
                    <a:cubicBezTo>
                      <a:pt x="15" y="22"/>
                      <a:pt x="15" y="22"/>
                      <a:pt x="15" y="22"/>
                    </a:cubicBezTo>
                    <a:cubicBezTo>
                      <a:pt x="19" y="25"/>
                      <a:pt x="25" y="28"/>
                      <a:pt x="30" y="28"/>
                    </a:cubicBezTo>
                    <a:cubicBezTo>
                      <a:pt x="30" y="28"/>
                      <a:pt x="30" y="28"/>
                      <a:pt x="30" y="28"/>
                    </a:cubicBezTo>
                    <a:cubicBezTo>
                      <a:pt x="30" y="28"/>
                      <a:pt x="30" y="28"/>
                      <a:pt x="30" y="28"/>
                    </a:cubicBezTo>
                    <a:cubicBezTo>
                      <a:pt x="30" y="28"/>
                      <a:pt x="30" y="28"/>
                      <a:pt x="30" y="28"/>
                    </a:cubicBezTo>
                    <a:cubicBezTo>
                      <a:pt x="31" y="28"/>
                      <a:pt x="31" y="28"/>
                      <a:pt x="31" y="28"/>
                    </a:cubicBezTo>
                    <a:cubicBezTo>
                      <a:pt x="31" y="28"/>
                      <a:pt x="31" y="28"/>
                      <a:pt x="31" y="28"/>
                    </a:cubicBezTo>
                    <a:cubicBezTo>
                      <a:pt x="33" y="28"/>
                      <a:pt x="35" y="28"/>
                      <a:pt x="37" y="27"/>
                    </a:cubicBezTo>
                    <a:cubicBezTo>
                      <a:pt x="37" y="27"/>
                      <a:pt x="37" y="27"/>
                      <a:pt x="37" y="27"/>
                    </a:cubicBezTo>
                    <a:cubicBezTo>
                      <a:pt x="46" y="22"/>
                      <a:pt x="48" y="10"/>
                      <a:pt x="48" y="5"/>
                    </a:cubicBezTo>
                    <a:cubicBezTo>
                      <a:pt x="48" y="5"/>
                      <a:pt x="48" y="5"/>
                      <a:pt x="48" y="5"/>
                    </a:cubicBezTo>
                    <a:cubicBezTo>
                      <a:pt x="48" y="3"/>
                      <a:pt x="48" y="3"/>
                      <a:pt x="48" y="2"/>
                    </a:cubicBezTo>
                    <a:cubicBezTo>
                      <a:pt x="48" y="2"/>
                      <a:pt x="48" y="2"/>
                      <a:pt x="48" y="2"/>
                    </a:cubicBezTo>
                    <a:cubicBezTo>
                      <a:pt x="48" y="1"/>
                      <a:pt x="48" y="1"/>
                      <a:pt x="48" y="1"/>
                    </a:cubicBezTo>
                    <a:cubicBezTo>
                      <a:pt x="55" y="0"/>
                      <a:pt x="55" y="0"/>
                      <a:pt x="55" y="0"/>
                    </a:cubicBezTo>
                    <a:cubicBezTo>
                      <a:pt x="56" y="2"/>
                      <a:pt x="56" y="2"/>
                      <a:pt x="56" y="2"/>
                    </a:cubicBezTo>
                    <a:cubicBezTo>
                      <a:pt x="56" y="2"/>
                      <a:pt x="56" y="3"/>
                      <a:pt x="56" y="5"/>
                    </a:cubicBezTo>
                    <a:cubicBezTo>
                      <a:pt x="56" y="5"/>
                      <a:pt x="56" y="5"/>
                      <a:pt x="56" y="5"/>
                    </a:cubicBezTo>
                    <a:cubicBezTo>
                      <a:pt x="56" y="11"/>
                      <a:pt x="54" y="26"/>
                      <a:pt x="40" y="34"/>
                    </a:cubicBezTo>
                    <a:cubicBezTo>
                      <a:pt x="40" y="34"/>
                      <a:pt x="40" y="34"/>
                      <a:pt x="40" y="34"/>
                    </a:cubicBezTo>
                    <a:cubicBezTo>
                      <a:pt x="37" y="35"/>
                      <a:pt x="34" y="36"/>
                      <a:pt x="30" y="36"/>
                    </a:cubicBezTo>
                    <a:cubicBezTo>
                      <a:pt x="30" y="36"/>
                      <a:pt x="30" y="36"/>
                      <a:pt x="30" y="36"/>
                    </a:cubicBezTo>
                    <a:cubicBezTo>
                      <a:pt x="30" y="36"/>
                      <a:pt x="30" y="36"/>
                      <a:pt x="30" y="36"/>
                    </a:cubicBezTo>
                    <a:close/>
                    <a:moveTo>
                      <a:pt x="30" y="32"/>
                    </a:moveTo>
                    <a:cubicBezTo>
                      <a:pt x="32" y="32"/>
                      <a:pt x="34" y="32"/>
                      <a:pt x="35" y="31"/>
                    </a:cubicBezTo>
                    <a:cubicBezTo>
                      <a:pt x="35" y="31"/>
                      <a:pt x="35" y="31"/>
                      <a:pt x="35" y="31"/>
                    </a:cubicBezTo>
                    <a:cubicBezTo>
                      <a:pt x="34" y="32"/>
                      <a:pt x="32" y="32"/>
                      <a:pt x="30" y="32"/>
                    </a:cubicBezTo>
                    <a:cubicBezTo>
                      <a:pt x="30" y="32"/>
                      <a:pt x="30" y="32"/>
                      <a:pt x="30" y="32"/>
                    </a:cubicBezTo>
                    <a:cubicBezTo>
                      <a:pt x="30" y="32"/>
                      <a:pt x="30" y="32"/>
                      <a:pt x="30" y="32"/>
                    </a:cubicBezTo>
                    <a:cubicBezTo>
                      <a:pt x="30" y="32"/>
                      <a:pt x="30" y="32"/>
                      <a:pt x="30" y="32"/>
                    </a:cubicBezTo>
                    <a:cubicBezTo>
                      <a:pt x="29" y="32"/>
                      <a:pt x="29" y="32"/>
                      <a:pt x="28" y="32"/>
                    </a:cubicBezTo>
                    <a:cubicBezTo>
                      <a:pt x="28" y="32"/>
                      <a:pt x="28" y="32"/>
                      <a:pt x="28" y="32"/>
                    </a:cubicBezTo>
                    <a:cubicBezTo>
                      <a:pt x="29" y="32"/>
                      <a:pt x="30" y="32"/>
                      <a:pt x="30" y="32"/>
                    </a:cubicBezTo>
                    <a:close/>
                    <a:moveTo>
                      <a:pt x="20" y="30"/>
                    </a:moveTo>
                    <a:cubicBezTo>
                      <a:pt x="20" y="30"/>
                      <a:pt x="20" y="30"/>
                      <a:pt x="20" y="30"/>
                    </a:cubicBezTo>
                    <a:cubicBezTo>
                      <a:pt x="20" y="30"/>
                      <a:pt x="20" y="30"/>
                      <a:pt x="20" y="30"/>
                    </a:cubicBezTo>
                    <a:cubicBezTo>
                      <a:pt x="20" y="30"/>
                      <a:pt x="20" y="30"/>
                      <a:pt x="20" y="30"/>
                    </a:cubicBezTo>
                    <a:close/>
                    <a:moveTo>
                      <a:pt x="13" y="25"/>
                    </a:moveTo>
                    <a:cubicBezTo>
                      <a:pt x="15" y="27"/>
                      <a:pt x="17" y="28"/>
                      <a:pt x="20" y="30"/>
                    </a:cubicBezTo>
                    <a:cubicBezTo>
                      <a:pt x="20" y="30"/>
                      <a:pt x="20" y="30"/>
                      <a:pt x="20" y="30"/>
                    </a:cubicBezTo>
                    <a:cubicBezTo>
                      <a:pt x="17" y="28"/>
                      <a:pt x="15" y="27"/>
                      <a:pt x="13" y="25"/>
                    </a:cubicBezTo>
                    <a:cubicBezTo>
                      <a:pt x="13" y="25"/>
                      <a:pt x="13" y="25"/>
                      <a:pt x="13" y="25"/>
                    </a:cubicBezTo>
                    <a:cubicBezTo>
                      <a:pt x="11" y="24"/>
                      <a:pt x="9" y="23"/>
                      <a:pt x="8" y="21"/>
                    </a:cubicBezTo>
                    <a:cubicBezTo>
                      <a:pt x="8" y="21"/>
                      <a:pt x="8" y="21"/>
                      <a:pt x="8" y="21"/>
                    </a:cubicBezTo>
                    <a:cubicBezTo>
                      <a:pt x="9" y="23"/>
                      <a:pt x="11" y="24"/>
                      <a:pt x="13" y="25"/>
                    </a:cubicBezTo>
                    <a:close/>
                    <a:moveTo>
                      <a:pt x="6" y="19"/>
                    </a:moveTo>
                    <a:cubicBezTo>
                      <a:pt x="6" y="19"/>
                      <a:pt x="5" y="19"/>
                      <a:pt x="5" y="19"/>
                    </a:cubicBezTo>
                    <a:cubicBezTo>
                      <a:pt x="5" y="19"/>
                      <a:pt x="5" y="19"/>
                      <a:pt x="5" y="19"/>
                    </a:cubicBezTo>
                    <a:cubicBezTo>
                      <a:pt x="5" y="19"/>
                      <a:pt x="6" y="19"/>
                      <a:pt x="6" y="19"/>
                    </a:cubicBezTo>
                    <a:cubicBezTo>
                      <a:pt x="6" y="19"/>
                      <a:pt x="6" y="19"/>
                      <a:pt x="6" y="19"/>
                    </a:cubicBezTo>
                    <a:cubicBezTo>
                      <a:pt x="6" y="19"/>
                      <a:pt x="6" y="19"/>
                      <a:pt x="6" y="19"/>
                    </a:cubicBezTo>
                    <a:close/>
                    <a:moveTo>
                      <a:pt x="5" y="18"/>
                    </a:moveTo>
                    <a:cubicBezTo>
                      <a:pt x="4" y="18"/>
                      <a:pt x="4" y="18"/>
                      <a:pt x="4" y="18"/>
                    </a:cubicBezTo>
                    <a:cubicBezTo>
                      <a:pt x="4" y="18"/>
                      <a:pt x="4" y="18"/>
                      <a:pt x="4" y="18"/>
                    </a:cubicBezTo>
                    <a:cubicBezTo>
                      <a:pt x="4" y="18"/>
                      <a:pt x="4" y="18"/>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3745"/>
              <p:cNvSpPr/>
              <p:nvPr/>
            </p:nvSpPr>
            <p:spPr bwMode="auto">
              <a:xfrm>
                <a:off x="5181063" y="2622197"/>
                <a:ext cx="50301" cy="35212"/>
              </a:xfrm>
              <a:custGeom>
                <a:avLst/>
                <a:gdLst>
                  <a:gd name="T0" fmla="*/ 0 w 10"/>
                  <a:gd name="T1" fmla="*/ 5 h 7"/>
                  <a:gd name="T2" fmla="*/ 0 w 10"/>
                  <a:gd name="T3" fmla="*/ 0 h 7"/>
                  <a:gd name="T4" fmla="*/ 10 w 10"/>
                  <a:gd name="T5" fmla="*/ 3 h 7"/>
                  <a:gd name="T6" fmla="*/ 10 w 10"/>
                  <a:gd name="T7" fmla="*/ 7 h 7"/>
                  <a:gd name="T8" fmla="*/ 0 w 10"/>
                  <a:gd name="T9" fmla="*/ 5 h 7"/>
                  <a:gd name="T10" fmla="*/ 0 w 10"/>
                  <a:gd name="T11" fmla="*/ 5 h 7"/>
                </a:gdLst>
                <a:ahLst/>
                <a:cxnLst>
                  <a:cxn ang="0">
                    <a:pos x="T0" y="T1"/>
                  </a:cxn>
                  <a:cxn ang="0">
                    <a:pos x="T2" y="T3"/>
                  </a:cxn>
                  <a:cxn ang="0">
                    <a:pos x="T4" y="T5"/>
                  </a:cxn>
                  <a:cxn ang="0">
                    <a:pos x="T6" y="T7"/>
                  </a:cxn>
                  <a:cxn ang="0">
                    <a:pos x="T8" y="T9"/>
                  </a:cxn>
                  <a:cxn ang="0">
                    <a:pos x="T10" y="T11"/>
                  </a:cxn>
                </a:cxnLst>
                <a:rect l="0" t="0" r="r" b="b"/>
                <a:pathLst>
                  <a:path w="10" h="7">
                    <a:moveTo>
                      <a:pt x="0" y="5"/>
                    </a:moveTo>
                    <a:lnTo>
                      <a:pt x="0" y="0"/>
                    </a:lnTo>
                    <a:lnTo>
                      <a:pt x="10" y="3"/>
                    </a:lnTo>
                    <a:lnTo>
                      <a:pt x="10" y="7"/>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3746"/>
              <p:cNvSpPr/>
              <p:nvPr/>
            </p:nvSpPr>
            <p:spPr bwMode="auto">
              <a:xfrm>
                <a:off x="5165974" y="2612136"/>
                <a:ext cx="80481" cy="55332"/>
              </a:xfrm>
              <a:custGeom>
                <a:avLst/>
                <a:gdLst>
                  <a:gd name="T0" fmla="*/ 2 w 16"/>
                  <a:gd name="T1" fmla="*/ 9 h 11"/>
                  <a:gd name="T2" fmla="*/ 3 w 16"/>
                  <a:gd name="T3" fmla="*/ 7 h 11"/>
                  <a:gd name="T4" fmla="*/ 4 w 16"/>
                  <a:gd name="T5" fmla="*/ 8 h 11"/>
                  <a:gd name="T6" fmla="*/ 3 w 16"/>
                  <a:gd name="T7" fmla="*/ 7 h 11"/>
                  <a:gd name="T8" fmla="*/ 2 w 16"/>
                  <a:gd name="T9" fmla="*/ 9 h 11"/>
                  <a:gd name="T10" fmla="*/ 0 w 16"/>
                  <a:gd name="T11" fmla="*/ 9 h 11"/>
                  <a:gd name="T12" fmla="*/ 2 w 16"/>
                  <a:gd name="T13" fmla="*/ 0 h 11"/>
                  <a:gd name="T14" fmla="*/ 16 w 16"/>
                  <a:gd name="T15" fmla="*/ 2 h 11"/>
                  <a:gd name="T16" fmla="*/ 14 w 16"/>
                  <a:gd name="T17" fmla="*/ 11 h 11"/>
                  <a:gd name="T18" fmla="*/ 2 w 16"/>
                  <a:gd name="T19" fmla="*/ 9 h 11"/>
                  <a:gd name="T20" fmla="*/ 2 w 16"/>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1">
                    <a:moveTo>
                      <a:pt x="2" y="9"/>
                    </a:moveTo>
                    <a:lnTo>
                      <a:pt x="3" y="7"/>
                    </a:lnTo>
                    <a:lnTo>
                      <a:pt x="4" y="8"/>
                    </a:lnTo>
                    <a:lnTo>
                      <a:pt x="3" y="7"/>
                    </a:lnTo>
                    <a:lnTo>
                      <a:pt x="2" y="9"/>
                    </a:lnTo>
                    <a:lnTo>
                      <a:pt x="0" y="9"/>
                    </a:lnTo>
                    <a:lnTo>
                      <a:pt x="2" y="0"/>
                    </a:lnTo>
                    <a:lnTo>
                      <a:pt x="16" y="2"/>
                    </a:lnTo>
                    <a:lnTo>
                      <a:pt x="14" y="11"/>
                    </a:lnTo>
                    <a:lnTo>
                      <a:pt x="2" y="9"/>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3747"/>
              <p:cNvSpPr/>
              <p:nvPr/>
            </p:nvSpPr>
            <p:spPr bwMode="auto">
              <a:xfrm>
                <a:off x="4929560" y="2707706"/>
                <a:ext cx="35212" cy="55332"/>
              </a:xfrm>
              <a:custGeom>
                <a:avLst/>
                <a:gdLst>
                  <a:gd name="T0" fmla="*/ 0 w 7"/>
                  <a:gd name="T1" fmla="*/ 9 h 11"/>
                  <a:gd name="T2" fmla="*/ 3 w 7"/>
                  <a:gd name="T3" fmla="*/ 0 h 11"/>
                  <a:gd name="T4" fmla="*/ 7 w 7"/>
                  <a:gd name="T5" fmla="*/ 2 h 11"/>
                  <a:gd name="T6" fmla="*/ 4 w 7"/>
                  <a:gd name="T7" fmla="*/ 11 h 11"/>
                  <a:gd name="T8" fmla="*/ 0 w 7"/>
                  <a:gd name="T9" fmla="*/ 9 h 11"/>
                  <a:gd name="T10" fmla="*/ 0 w 7"/>
                  <a:gd name="T11" fmla="*/ 9 h 11"/>
                </a:gdLst>
                <a:ahLst/>
                <a:cxnLst>
                  <a:cxn ang="0">
                    <a:pos x="T0" y="T1"/>
                  </a:cxn>
                  <a:cxn ang="0">
                    <a:pos x="T2" y="T3"/>
                  </a:cxn>
                  <a:cxn ang="0">
                    <a:pos x="T4" y="T5"/>
                  </a:cxn>
                  <a:cxn ang="0">
                    <a:pos x="T6" y="T7"/>
                  </a:cxn>
                  <a:cxn ang="0">
                    <a:pos x="T8" y="T9"/>
                  </a:cxn>
                  <a:cxn ang="0">
                    <a:pos x="T10" y="T11"/>
                  </a:cxn>
                </a:cxnLst>
                <a:rect l="0" t="0" r="r" b="b"/>
                <a:pathLst>
                  <a:path w="7" h="11">
                    <a:moveTo>
                      <a:pt x="0" y="9"/>
                    </a:moveTo>
                    <a:lnTo>
                      <a:pt x="3" y="0"/>
                    </a:lnTo>
                    <a:lnTo>
                      <a:pt x="7" y="2"/>
                    </a:lnTo>
                    <a:lnTo>
                      <a:pt x="4" y="11"/>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3748"/>
              <p:cNvSpPr/>
              <p:nvPr/>
            </p:nvSpPr>
            <p:spPr bwMode="auto">
              <a:xfrm>
                <a:off x="4914471" y="2697646"/>
                <a:ext cx="65392" cy="75452"/>
              </a:xfrm>
              <a:custGeom>
                <a:avLst/>
                <a:gdLst>
                  <a:gd name="T0" fmla="*/ 6 w 13"/>
                  <a:gd name="T1" fmla="*/ 14 h 15"/>
                  <a:gd name="T2" fmla="*/ 3 w 13"/>
                  <a:gd name="T3" fmla="*/ 13 h 15"/>
                  <a:gd name="T4" fmla="*/ 3 w 13"/>
                  <a:gd name="T5" fmla="*/ 11 h 15"/>
                  <a:gd name="T6" fmla="*/ 5 w 13"/>
                  <a:gd name="T7" fmla="*/ 12 h 15"/>
                  <a:gd name="T8" fmla="*/ 3 w 13"/>
                  <a:gd name="T9" fmla="*/ 11 h 15"/>
                  <a:gd name="T10" fmla="*/ 3 w 13"/>
                  <a:gd name="T11" fmla="*/ 13 h 15"/>
                  <a:gd name="T12" fmla="*/ 0 w 13"/>
                  <a:gd name="T13" fmla="*/ 13 h 15"/>
                  <a:gd name="T14" fmla="*/ 5 w 13"/>
                  <a:gd name="T15" fmla="*/ 0 h 15"/>
                  <a:gd name="T16" fmla="*/ 13 w 13"/>
                  <a:gd name="T17" fmla="*/ 2 h 15"/>
                  <a:gd name="T18" fmla="*/ 8 w 13"/>
                  <a:gd name="T19" fmla="*/ 15 h 15"/>
                  <a:gd name="T20" fmla="*/ 6 w 13"/>
                  <a:gd name="T21" fmla="*/ 14 h 15"/>
                  <a:gd name="T22" fmla="*/ 6 w 13"/>
                  <a:gd name="T2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5">
                    <a:moveTo>
                      <a:pt x="6" y="14"/>
                    </a:moveTo>
                    <a:lnTo>
                      <a:pt x="3" y="13"/>
                    </a:lnTo>
                    <a:lnTo>
                      <a:pt x="3" y="11"/>
                    </a:lnTo>
                    <a:lnTo>
                      <a:pt x="5" y="12"/>
                    </a:lnTo>
                    <a:lnTo>
                      <a:pt x="3" y="11"/>
                    </a:lnTo>
                    <a:lnTo>
                      <a:pt x="3" y="13"/>
                    </a:lnTo>
                    <a:lnTo>
                      <a:pt x="0" y="13"/>
                    </a:lnTo>
                    <a:lnTo>
                      <a:pt x="5" y="0"/>
                    </a:lnTo>
                    <a:lnTo>
                      <a:pt x="13" y="2"/>
                    </a:lnTo>
                    <a:lnTo>
                      <a:pt x="8" y="15"/>
                    </a:lnTo>
                    <a:lnTo>
                      <a:pt x="6" y="14"/>
                    </a:lnTo>
                    <a:lnTo>
                      <a:pt x="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3749"/>
              <p:cNvSpPr/>
              <p:nvPr/>
            </p:nvSpPr>
            <p:spPr bwMode="auto">
              <a:xfrm>
                <a:off x="4939620" y="2194640"/>
                <a:ext cx="125753" cy="221323"/>
              </a:xfrm>
              <a:custGeom>
                <a:avLst/>
                <a:gdLst>
                  <a:gd name="T0" fmla="*/ 0 w 23"/>
                  <a:gd name="T1" fmla="*/ 13 h 40"/>
                  <a:gd name="T2" fmla="*/ 3 w 23"/>
                  <a:gd name="T3" fmla="*/ 7 h 40"/>
                  <a:gd name="T4" fmla="*/ 3 w 23"/>
                  <a:gd name="T5" fmla="*/ 7 h 40"/>
                  <a:gd name="T6" fmla="*/ 15 w 23"/>
                  <a:gd name="T7" fmla="*/ 0 h 40"/>
                  <a:gd name="T8" fmla="*/ 15 w 23"/>
                  <a:gd name="T9" fmla="*/ 0 h 40"/>
                  <a:gd name="T10" fmla="*/ 23 w 23"/>
                  <a:gd name="T11" fmla="*/ 3 h 40"/>
                  <a:gd name="T12" fmla="*/ 23 w 23"/>
                  <a:gd name="T13" fmla="*/ 3 h 40"/>
                  <a:gd name="T14" fmla="*/ 20 w 23"/>
                  <a:gd name="T15" fmla="*/ 6 h 40"/>
                  <a:gd name="T16" fmla="*/ 19 w 23"/>
                  <a:gd name="T17" fmla="*/ 5 h 40"/>
                  <a:gd name="T18" fmla="*/ 19 w 23"/>
                  <a:gd name="T19" fmla="*/ 5 h 40"/>
                  <a:gd name="T20" fmla="*/ 15 w 23"/>
                  <a:gd name="T21" fmla="*/ 4 h 40"/>
                  <a:gd name="T22" fmla="*/ 15 w 23"/>
                  <a:gd name="T23" fmla="*/ 4 h 40"/>
                  <a:gd name="T24" fmla="*/ 6 w 23"/>
                  <a:gd name="T25" fmla="*/ 9 h 40"/>
                  <a:gd name="T26" fmla="*/ 6 w 23"/>
                  <a:gd name="T27" fmla="*/ 9 h 40"/>
                  <a:gd name="T28" fmla="*/ 4 w 23"/>
                  <a:gd name="T29" fmla="*/ 13 h 40"/>
                  <a:gd name="T30" fmla="*/ 4 w 23"/>
                  <a:gd name="T31" fmla="*/ 13 h 40"/>
                  <a:gd name="T32" fmla="*/ 13 w 23"/>
                  <a:gd name="T33" fmla="*/ 28 h 40"/>
                  <a:gd name="T34" fmla="*/ 13 w 23"/>
                  <a:gd name="T35" fmla="*/ 28 h 40"/>
                  <a:gd name="T36" fmla="*/ 23 w 23"/>
                  <a:gd name="T37" fmla="*/ 37 h 40"/>
                  <a:gd name="T38" fmla="*/ 23 w 23"/>
                  <a:gd name="T39" fmla="*/ 37 h 40"/>
                  <a:gd name="T40" fmla="*/ 23 w 23"/>
                  <a:gd name="T41" fmla="*/ 37 h 40"/>
                  <a:gd name="T42" fmla="*/ 20 w 23"/>
                  <a:gd name="T43" fmla="*/ 40 h 40"/>
                  <a:gd name="T44" fmla="*/ 0 w 23"/>
                  <a:gd name="T45" fmla="*/ 1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0">
                    <a:moveTo>
                      <a:pt x="0" y="13"/>
                    </a:moveTo>
                    <a:cubicBezTo>
                      <a:pt x="0" y="11"/>
                      <a:pt x="1" y="8"/>
                      <a:pt x="3" y="7"/>
                    </a:cubicBezTo>
                    <a:cubicBezTo>
                      <a:pt x="3" y="7"/>
                      <a:pt x="3" y="7"/>
                      <a:pt x="3" y="7"/>
                    </a:cubicBezTo>
                    <a:cubicBezTo>
                      <a:pt x="7" y="2"/>
                      <a:pt x="12" y="0"/>
                      <a:pt x="15" y="0"/>
                    </a:cubicBezTo>
                    <a:cubicBezTo>
                      <a:pt x="15" y="0"/>
                      <a:pt x="15" y="0"/>
                      <a:pt x="15" y="0"/>
                    </a:cubicBezTo>
                    <a:cubicBezTo>
                      <a:pt x="20" y="0"/>
                      <a:pt x="23" y="3"/>
                      <a:pt x="23" y="3"/>
                    </a:cubicBezTo>
                    <a:cubicBezTo>
                      <a:pt x="23" y="3"/>
                      <a:pt x="23" y="3"/>
                      <a:pt x="23" y="3"/>
                    </a:cubicBezTo>
                    <a:cubicBezTo>
                      <a:pt x="20" y="6"/>
                      <a:pt x="20" y="6"/>
                      <a:pt x="20" y="6"/>
                    </a:cubicBezTo>
                    <a:cubicBezTo>
                      <a:pt x="20" y="6"/>
                      <a:pt x="20" y="5"/>
                      <a:pt x="19" y="5"/>
                    </a:cubicBezTo>
                    <a:cubicBezTo>
                      <a:pt x="19" y="5"/>
                      <a:pt x="19" y="5"/>
                      <a:pt x="19" y="5"/>
                    </a:cubicBezTo>
                    <a:cubicBezTo>
                      <a:pt x="18" y="5"/>
                      <a:pt x="17" y="4"/>
                      <a:pt x="15" y="4"/>
                    </a:cubicBezTo>
                    <a:cubicBezTo>
                      <a:pt x="15" y="4"/>
                      <a:pt x="15" y="4"/>
                      <a:pt x="15" y="4"/>
                    </a:cubicBezTo>
                    <a:cubicBezTo>
                      <a:pt x="13" y="4"/>
                      <a:pt x="10" y="5"/>
                      <a:pt x="6" y="9"/>
                    </a:cubicBezTo>
                    <a:cubicBezTo>
                      <a:pt x="6" y="9"/>
                      <a:pt x="6" y="9"/>
                      <a:pt x="6" y="9"/>
                    </a:cubicBezTo>
                    <a:cubicBezTo>
                      <a:pt x="5" y="10"/>
                      <a:pt x="4" y="12"/>
                      <a:pt x="4" y="13"/>
                    </a:cubicBezTo>
                    <a:cubicBezTo>
                      <a:pt x="4" y="13"/>
                      <a:pt x="4" y="13"/>
                      <a:pt x="4" y="13"/>
                    </a:cubicBezTo>
                    <a:cubicBezTo>
                      <a:pt x="4" y="17"/>
                      <a:pt x="9" y="23"/>
                      <a:pt x="13" y="28"/>
                    </a:cubicBezTo>
                    <a:cubicBezTo>
                      <a:pt x="13" y="28"/>
                      <a:pt x="13" y="28"/>
                      <a:pt x="13" y="28"/>
                    </a:cubicBezTo>
                    <a:cubicBezTo>
                      <a:pt x="18" y="33"/>
                      <a:pt x="23" y="37"/>
                      <a:pt x="23" y="37"/>
                    </a:cubicBezTo>
                    <a:cubicBezTo>
                      <a:pt x="23" y="37"/>
                      <a:pt x="23" y="37"/>
                      <a:pt x="23" y="37"/>
                    </a:cubicBezTo>
                    <a:cubicBezTo>
                      <a:pt x="23" y="37"/>
                      <a:pt x="23" y="37"/>
                      <a:pt x="23" y="37"/>
                    </a:cubicBezTo>
                    <a:cubicBezTo>
                      <a:pt x="20" y="40"/>
                      <a:pt x="20" y="40"/>
                      <a:pt x="20" y="40"/>
                    </a:cubicBezTo>
                    <a:cubicBezTo>
                      <a:pt x="20" y="40"/>
                      <a:pt x="1" y="26"/>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3750"/>
              <p:cNvSpPr>
                <a:spLocks noEditPoints="1"/>
              </p:cNvSpPr>
              <p:nvPr/>
            </p:nvSpPr>
            <p:spPr bwMode="auto">
              <a:xfrm>
                <a:off x="4929560" y="2184580"/>
                <a:ext cx="150902" cy="256535"/>
              </a:xfrm>
              <a:custGeom>
                <a:avLst/>
                <a:gdLst>
                  <a:gd name="T0" fmla="*/ 20 w 28"/>
                  <a:gd name="T1" fmla="*/ 43 h 47"/>
                  <a:gd name="T2" fmla="*/ 18 w 28"/>
                  <a:gd name="T3" fmla="*/ 41 h 47"/>
                  <a:gd name="T4" fmla="*/ 11 w 28"/>
                  <a:gd name="T5" fmla="*/ 34 h 47"/>
                  <a:gd name="T6" fmla="*/ 0 w 28"/>
                  <a:gd name="T7" fmla="*/ 15 h 47"/>
                  <a:gd name="T8" fmla="*/ 0 w 28"/>
                  <a:gd name="T9" fmla="*/ 15 h 47"/>
                  <a:gd name="T10" fmla="*/ 3 w 28"/>
                  <a:gd name="T11" fmla="*/ 7 h 47"/>
                  <a:gd name="T12" fmla="*/ 17 w 28"/>
                  <a:gd name="T13" fmla="*/ 0 h 47"/>
                  <a:gd name="T14" fmla="*/ 17 w 28"/>
                  <a:gd name="T15" fmla="*/ 0 h 47"/>
                  <a:gd name="T16" fmla="*/ 18 w 28"/>
                  <a:gd name="T17" fmla="*/ 0 h 47"/>
                  <a:gd name="T18" fmla="*/ 26 w 28"/>
                  <a:gd name="T19" fmla="*/ 3 h 47"/>
                  <a:gd name="T20" fmla="*/ 28 w 28"/>
                  <a:gd name="T21" fmla="*/ 4 h 47"/>
                  <a:gd name="T22" fmla="*/ 22 w 28"/>
                  <a:gd name="T23" fmla="*/ 10 h 47"/>
                  <a:gd name="T24" fmla="*/ 21 w 28"/>
                  <a:gd name="T25" fmla="*/ 9 h 47"/>
                  <a:gd name="T26" fmla="*/ 21 w 28"/>
                  <a:gd name="T27" fmla="*/ 9 h 47"/>
                  <a:gd name="T28" fmla="*/ 21 w 28"/>
                  <a:gd name="T29" fmla="*/ 9 h 47"/>
                  <a:gd name="T30" fmla="*/ 20 w 28"/>
                  <a:gd name="T31" fmla="*/ 9 h 47"/>
                  <a:gd name="T32" fmla="*/ 17 w 28"/>
                  <a:gd name="T33" fmla="*/ 8 h 47"/>
                  <a:gd name="T34" fmla="*/ 9 w 28"/>
                  <a:gd name="T35" fmla="*/ 13 h 47"/>
                  <a:gd name="T36" fmla="*/ 8 w 28"/>
                  <a:gd name="T37" fmla="*/ 15 h 47"/>
                  <a:gd name="T38" fmla="*/ 8 w 28"/>
                  <a:gd name="T39" fmla="*/ 15 h 47"/>
                  <a:gd name="T40" fmla="*/ 17 w 28"/>
                  <a:gd name="T41" fmla="*/ 29 h 47"/>
                  <a:gd name="T42" fmla="*/ 26 w 28"/>
                  <a:gd name="T43" fmla="*/ 37 h 47"/>
                  <a:gd name="T44" fmla="*/ 26 w 28"/>
                  <a:gd name="T45" fmla="*/ 37 h 47"/>
                  <a:gd name="T46" fmla="*/ 21 w 28"/>
                  <a:gd name="T47" fmla="*/ 47 h 47"/>
                  <a:gd name="T48" fmla="*/ 19 w 28"/>
                  <a:gd name="T49" fmla="*/ 37 h 47"/>
                  <a:gd name="T50" fmla="*/ 14 w 28"/>
                  <a:gd name="T51" fmla="*/ 32 h 47"/>
                  <a:gd name="T52" fmla="*/ 8 w 28"/>
                  <a:gd name="T53" fmla="*/ 25 h 47"/>
                  <a:gd name="T54" fmla="*/ 2 w 28"/>
                  <a:gd name="T55" fmla="*/ 15 h 47"/>
                  <a:gd name="T56" fmla="*/ 2 w 28"/>
                  <a:gd name="T57" fmla="*/ 15 h 47"/>
                  <a:gd name="T58" fmla="*/ 2 w 28"/>
                  <a:gd name="T59" fmla="*/ 15 h 47"/>
                  <a:gd name="T60" fmla="*/ 4 w 28"/>
                  <a:gd name="T61" fmla="*/ 15 h 47"/>
                  <a:gd name="T62" fmla="*/ 6 w 28"/>
                  <a:gd name="T63" fmla="*/ 10 h 47"/>
                  <a:gd name="T64" fmla="*/ 17 w 28"/>
                  <a:gd name="T65" fmla="*/ 4 h 47"/>
                  <a:gd name="T66" fmla="*/ 17 w 28"/>
                  <a:gd name="T67" fmla="*/ 4 h 47"/>
                  <a:gd name="T68" fmla="*/ 17 w 28"/>
                  <a:gd name="T69" fmla="*/ 4 h 47"/>
                  <a:gd name="T70" fmla="*/ 6 w 28"/>
                  <a:gd name="T71" fmla="*/ 10 h 47"/>
                  <a:gd name="T72" fmla="*/ 4 w 28"/>
                  <a:gd name="T73" fmla="*/ 15 h 47"/>
                  <a:gd name="T74" fmla="*/ 4 w 28"/>
                  <a:gd name="T75"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47">
                    <a:moveTo>
                      <a:pt x="20" y="43"/>
                    </a:moveTo>
                    <a:cubicBezTo>
                      <a:pt x="20" y="43"/>
                      <a:pt x="20" y="43"/>
                      <a:pt x="20" y="43"/>
                    </a:cubicBezTo>
                    <a:cubicBezTo>
                      <a:pt x="20" y="43"/>
                      <a:pt x="20" y="43"/>
                      <a:pt x="20" y="43"/>
                    </a:cubicBezTo>
                    <a:cubicBezTo>
                      <a:pt x="20" y="42"/>
                      <a:pt x="19" y="42"/>
                      <a:pt x="18" y="41"/>
                    </a:cubicBezTo>
                    <a:cubicBezTo>
                      <a:pt x="18" y="41"/>
                      <a:pt x="18" y="41"/>
                      <a:pt x="18" y="41"/>
                    </a:cubicBezTo>
                    <a:cubicBezTo>
                      <a:pt x="16" y="39"/>
                      <a:pt x="14" y="37"/>
                      <a:pt x="11" y="34"/>
                    </a:cubicBezTo>
                    <a:cubicBezTo>
                      <a:pt x="11" y="34"/>
                      <a:pt x="11" y="34"/>
                      <a:pt x="11" y="34"/>
                    </a:cubicBezTo>
                    <a:cubicBezTo>
                      <a:pt x="6" y="29"/>
                      <a:pt x="1" y="23"/>
                      <a:pt x="0" y="15"/>
                    </a:cubicBezTo>
                    <a:cubicBezTo>
                      <a:pt x="0" y="15"/>
                      <a:pt x="0" y="15"/>
                      <a:pt x="0" y="15"/>
                    </a:cubicBezTo>
                    <a:cubicBezTo>
                      <a:pt x="0" y="15"/>
                      <a:pt x="0" y="15"/>
                      <a:pt x="0" y="15"/>
                    </a:cubicBezTo>
                    <a:cubicBezTo>
                      <a:pt x="0" y="15"/>
                      <a:pt x="0" y="15"/>
                      <a:pt x="0" y="15"/>
                    </a:cubicBezTo>
                    <a:cubicBezTo>
                      <a:pt x="0" y="12"/>
                      <a:pt x="1" y="9"/>
                      <a:pt x="3" y="7"/>
                    </a:cubicBezTo>
                    <a:cubicBezTo>
                      <a:pt x="3" y="7"/>
                      <a:pt x="3" y="7"/>
                      <a:pt x="3" y="7"/>
                    </a:cubicBezTo>
                    <a:cubicBezTo>
                      <a:pt x="8" y="2"/>
                      <a:pt x="13" y="0"/>
                      <a:pt x="17" y="0"/>
                    </a:cubicBezTo>
                    <a:cubicBezTo>
                      <a:pt x="17" y="0"/>
                      <a:pt x="17" y="0"/>
                      <a:pt x="17" y="0"/>
                    </a:cubicBezTo>
                    <a:cubicBezTo>
                      <a:pt x="17" y="0"/>
                      <a:pt x="17" y="0"/>
                      <a:pt x="17" y="0"/>
                    </a:cubicBezTo>
                    <a:cubicBezTo>
                      <a:pt x="17" y="0"/>
                      <a:pt x="17" y="0"/>
                      <a:pt x="17" y="0"/>
                    </a:cubicBezTo>
                    <a:cubicBezTo>
                      <a:pt x="18" y="0"/>
                      <a:pt x="18" y="0"/>
                      <a:pt x="18" y="0"/>
                    </a:cubicBezTo>
                    <a:cubicBezTo>
                      <a:pt x="18" y="0"/>
                      <a:pt x="18" y="0"/>
                      <a:pt x="18" y="0"/>
                    </a:cubicBezTo>
                    <a:cubicBezTo>
                      <a:pt x="23" y="0"/>
                      <a:pt x="26" y="3"/>
                      <a:pt x="26" y="3"/>
                    </a:cubicBezTo>
                    <a:cubicBezTo>
                      <a:pt x="26" y="3"/>
                      <a:pt x="26" y="3"/>
                      <a:pt x="26" y="3"/>
                    </a:cubicBezTo>
                    <a:cubicBezTo>
                      <a:pt x="28" y="4"/>
                      <a:pt x="28" y="4"/>
                      <a:pt x="28" y="4"/>
                    </a:cubicBezTo>
                    <a:cubicBezTo>
                      <a:pt x="23" y="10"/>
                      <a:pt x="23" y="10"/>
                      <a:pt x="23" y="10"/>
                    </a:cubicBezTo>
                    <a:cubicBezTo>
                      <a:pt x="22" y="10"/>
                      <a:pt x="22" y="10"/>
                      <a:pt x="22" y="10"/>
                    </a:cubicBezTo>
                    <a:cubicBezTo>
                      <a:pt x="22" y="10"/>
                      <a:pt x="22" y="10"/>
                      <a:pt x="22"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19" y="8"/>
                      <a:pt x="17" y="8"/>
                    </a:cubicBezTo>
                    <a:cubicBezTo>
                      <a:pt x="17" y="8"/>
                      <a:pt x="17" y="8"/>
                      <a:pt x="17" y="8"/>
                    </a:cubicBezTo>
                    <a:cubicBezTo>
                      <a:pt x="16" y="8"/>
                      <a:pt x="13" y="9"/>
                      <a:pt x="9" y="13"/>
                    </a:cubicBezTo>
                    <a:cubicBezTo>
                      <a:pt x="9" y="13"/>
                      <a:pt x="9" y="13"/>
                      <a:pt x="9" y="13"/>
                    </a:cubicBezTo>
                    <a:cubicBezTo>
                      <a:pt x="8" y="14"/>
                      <a:pt x="8" y="14"/>
                      <a:pt x="8" y="15"/>
                    </a:cubicBezTo>
                    <a:cubicBezTo>
                      <a:pt x="8" y="15"/>
                      <a:pt x="8" y="15"/>
                      <a:pt x="8" y="15"/>
                    </a:cubicBezTo>
                    <a:cubicBezTo>
                      <a:pt x="8" y="15"/>
                      <a:pt x="8" y="15"/>
                      <a:pt x="8" y="15"/>
                    </a:cubicBezTo>
                    <a:cubicBezTo>
                      <a:pt x="8" y="18"/>
                      <a:pt x="12" y="24"/>
                      <a:pt x="17" y="29"/>
                    </a:cubicBezTo>
                    <a:cubicBezTo>
                      <a:pt x="17" y="29"/>
                      <a:pt x="17" y="29"/>
                      <a:pt x="17" y="29"/>
                    </a:cubicBezTo>
                    <a:cubicBezTo>
                      <a:pt x="21" y="33"/>
                      <a:pt x="25" y="36"/>
                      <a:pt x="26" y="37"/>
                    </a:cubicBezTo>
                    <a:cubicBezTo>
                      <a:pt x="26" y="37"/>
                      <a:pt x="26" y="37"/>
                      <a:pt x="26" y="37"/>
                    </a:cubicBezTo>
                    <a:cubicBezTo>
                      <a:pt x="26" y="37"/>
                      <a:pt x="26" y="37"/>
                      <a:pt x="26" y="37"/>
                    </a:cubicBezTo>
                    <a:cubicBezTo>
                      <a:pt x="26" y="37"/>
                      <a:pt x="26" y="37"/>
                      <a:pt x="26" y="37"/>
                    </a:cubicBezTo>
                    <a:cubicBezTo>
                      <a:pt x="28" y="38"/>
                      <a:pt x="28" y="38"/>
                      <a:pt x="28" y="38"/>
                    </a:cubicBezTo>
                    <a:cubicBezTo>
                      <a:pt x="21" y="47"/>
                      <a:pt x="21" y="47"/>
                      <a:pt x="21" y="47"/>
                    </a:cubicBezTo>
                    <a:cubicBezTo>
                      <a:pt x="20" y="43"/>
                      <a:pt x="20" y="43"/>
                      <a:pt x="20" y="43"/>
                    </a:cubicBezTo>
                    <a:close/>
                    <a:moveTo>
                      <a:pt x="19" y="37"/>
                    </a:moveTo>
                    <a:cubicBezTo>
                      <a:pt x="18" y="35"/>
                      <a:pt x="16" y="34"/>
                      <a:pt x="14" y="32"/>
                    </a:cubicBezTo>
                    <a:cubicBezTo>
                      <a:pt x="14" y="32"/>
                      <a:pt x="14" y="32"/>
                      <a:pt x="14" y="32"/>
                    </a:cubicBezTo>
                    <a:cubicBezTo>
                      <a:pt x="12" y="29"/>
                      <a:pt x="10" y="27"/>
                      <a:pt x="8" y="25"/>
                    </a:cubicBezTo>
                    <a:cubicBezTo>
                      <a:pt x="8" y="25"/>
                      <a:pt x="8" y="25"/>
                      <a:pt x="8" y="25"/>
                    </a:cubicBezTo>
                    <a:cubicBezTo>
                      <a:pt x="11" y="29"/>
                      <a:pt x="16" y="34"/>
                      <a:pt x="19" y="37"/>
                    </a:cubicBezTo>
                    <a:close/>
                    <a:moveTo>
                      <a:pt x="2" y="15"/>
                    </a:moveTo>
                    <a:cubicBezTo>
                      <a:pt x="0" y="15"/>
                      <a:pt x="0" y="15"/>
                      <a:pt x="0" y="15"/>
                    </a:cubicBezTo>
                    <a:cubicBezTo>
                      <a:pt x="2" y="15"/>
                      <a:pt x="2" y="15"/>
                      <a:pt x="2" y="15"/>
                    </a:cubicBezTo>
                    <a:cubicBezTo>
                      <a:pt x="3" y="15"/>
                      <a:pt x="3" y="15"/>
                      <a:pt x="3" y="15"/>
                    </a:cubicBezTo>
                    <a:cubicBezTo>
                      <a:pt x="2" y="15"/>
                      <a:pt x="2" y="15"/>
                      <a:pt x="2" y="15"/>
                    </a:cubicBezTo>
                    <a:close/>
                    <a:moveTo>
                      <a:pt x="4" y="15"/>
                    </a:moveTo>
                    <a:cubicBezTo>
                      <a:pt x="4" y="15"/>
                      <a:pt x="4" y="15"/>
                      <a:pt x="4" y="15"/>
                    </a:cubicBezTo>
                    <a:cubicBezTo>
                      <a:pt x="4" y="15"/>
                      <a:pt x="4" y="15"/>
                      <a:pt x="4" y="15"/>
                    </a:cubicBezTo>
                    <a:cubicBezTo>
                      <a:pt x="4" y="13"/>
                      <a:pt x="5" y="11"/>
                      <a:pt x="6" y="10"/>
                    </a:cubicBezTo>
                    <a:cubicBezTo>
                      <a:pt x="6" y="10"/>
                      <a:pt x="6" y="10"/>
                      <a:pt x="6" y="10"/>
                    </a:cubicBezTo>
                    <a:cubicBezTo>
                      <a:pt x="11" y="6"/>
                      <a:pt x="15"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4" y="4"/>
                      <a:pt x="10" y="6"/>
                      <a:pt x="6" y="10"/>
                    </a:cubicBezTo>
                    <a:cubicBezTo>
                      <a:pt x="6" y="10"/>
                      <a:pt x="6" y="10"/>
                      <a:pt x="6" y="10"/>
                    </a:cubicBezTo>
                    <a:cubicBezTo>
                      <a:pt x="5" y="11"/>
                      <a:pt x="4" y="13"/>
                      <a:pt x="4" y="15"/>
                    </a:cubicBezTo>
                    <a:cubicBezTo>
                      <a:pt x="4" y="15"/>
                      <a:pt x="4" y="15"/>
                      <a:pt x="4" y="15"/>
                    </a:cubicBezTo>
                    <a:cubicBezTo>
                      <a:pt x="4" y="15"/>
                      <a:pt x="4" y="15"/>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3751"/>
              <p:cNvSpPr/>
              <p:nvPr/>
            </p:nvSpPr>
            <p:spPr bwMode="auto">
              <a:xfrm>
                <a:off x="5035193" y="2239912"/>
                <a:ext cx="130782" cy="145873"/>
              </a:xfrm>
              <a:custGeom>
                <a:avLst/>
                <a:gdLst>
                  <a:gd name="T0" fmla="*/ 0 w 24"/>
                  <a:gd name="T1" fmla="*/ 7 h 27"/>
                  <a:gd name="T2" fmla="*/ 4 w 24"/>
                  <a:gd name="T3" fmla="*/ 1 h 27"/>
                  <a:gd name="T4" fmla="*/ 4 w 24"/>
                  <a:gd name="T5" fmla="*/ 1 h 27"/>
                  <a:gd name="T6" fmla="*/ 9 w 24"/>
                  <a:gd name="T7" fmla="*/ 0 h 27"/>
                  <a:gd name="T8" fmla="*/ 9 w 24"/>
                  <a:gd name="T9" fmla="*/ 0 h 27"/>
                  <a:gd name="T10" fmla="*/ 19 w 24"/>
                  <a:gd name="T11" fmla="*/ 3 h 27"/>
                  <a:gd name="T12" fmla="*/ 19 w 24"/>
                  <a:gd name="T13" fmla="*/ 3 h 27"/>
                  <a:gd name="T14" fmla="*/ 24 w 24"/>
                  <a:gd name="T15" fmla="*/ 9 h 27"/>
                  <a:gd name="T16" fmla="*/ 24 w 24"/>
                  <a:gd name="T17" fmla="*/ 9 h 27"/>
                  <a:gd name="T18" fmla="*/ 20 w 24"/>
                  <a:gd name="T19" fmla="*/ 9 h 27"/>
                  <a:gd name="T20" fmla="*/ 17 w 24"/>
                  <a:gd name="T21" fmla="*/ 6 h 27"/>
                  <a:gd name="T22" fmla="*/ 17 w 24"/>
                  <a:gd name="T23" fmla="*/ 6 h 27"/>
                  <a:gd name="T24" fmla="*/ 9 w 24"/>
                  <a:gd name="T25" fmla="*/ 4 h 27"/>
                  <a:gd name="T26" fmla="*/ 9 w 24"/>
                  <a:gd name="T27" fmla="*/ 4 h 27"/>
                  <a:gd name="T28" fmla="*/ 5 w 24"/>
                  <a:gd name="T29" fmla="*/ 5 h 27"/>
                  <a:gd name="T30" fmla="*/ 5 w 24"/>
                  <a:gd name="T31" fmla="*/ 5 h 27"/>
                  <a:gd name="T32" fmla="*/ 4 w 24"/>
                  <a:gd name="T33" fmla="*/ 7 h 27"/>
                  <a:gd name="T34" fmla="*/ 4 w 24"/>
                  <a:gd name="T35" fmla="*/ 7 h 27"/>
                  <a:gd name="T36" fmla="*/ 8 w 24"/>
                  <a:gd name="T37" fmla="*/ 18 h 27"/>
                  <a:gd name="T38" fmla="*/ 8 w 24"/>
                  <a:gd name="T39" fmla="*/ 18 h 27"/>
                  <a:gd name="T40" fmla="*/ 11 w 24"/>
                  <a:gd name="T41" fmla="*/ 25 h 27"/>
                  <a:gd name="T42" fmla="*/ 11 w 24"/>
                  <a:gd name="T43" fmla="*/ 25 h 27"/>
                  <a:gd name="T44" fmla="*/ 11 w 24"/>
                  <a:gd name="T45" fmla="*/ 25 h 27"/>
                  <a:gd name="T46" fmla="*/ 8 w 24"/>
                  <a:gd name="T47" fmla="*/ 27 h 27"/>
                  <a:gd name="T48" fmla="*/ 0 w 24"/>
                  <a:gd name="T4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0" y="7"/>
                    </a:moveTo>
                    <a:cubicBezTo>
                      <a:pt x="0" y="5"/>
                      <a:pt x="1" y="2"/>
                      <a:pt x="4" y="1"/>
                    </a:cubicBezTo>
                    <a:cubicBezTo>
                      <a:pt x="4" y="1"/>
                      <a:pt x="4" y="1"/>
                      <a:pt x="4" y="1"/>
                    </a:cubicBezTo>
                    <a:cubicBezTo>
                      <a:pt x="6" y="0"/>
                      <a:pt x="8" y="0"/>
                      <a:pt x="9" y="0"/>
                    </a:cubicBezTo>
                    <a:cubicBezTo>
                      <a:pt x="9" y="0"/>
                      <a:pt x="9" y="0"/>
                      <a:pt x="9" y="0"/>
                    </a:cubicBezTo>
                    <a:cubicBezTo>
                      <a:pt x="13" y="0"/>
                      <a:pt x="16" y="1"/>
                      <a:pt x="19" y="3"/>
                    </a:cubicBezTo>
                    <a:cubicBezTo>
                      <a:pt x="19" y="3"/>
                      <a:pt x="19" y="3"/>
                      <a:pt x="19" y="3"/>
                    </a:cubicBezTo>
                    <a:cubicBezTo>
                      <a:pt x="21" y="4"/>
                      <a:pt x="24" y="6"/>
                      <a:pt x="24" y="9"/>
                    </a:cubicBezTo>
                    <a:cubicBezTo>
                      <a:pt x="24" y="9"/>
                      <a:pt x="24" y="9"/>
                      <a:pt x="24" y="9"/>
                    </a:cubicBezTo>
                    <a:cubicBezTo>
                      <a:pt x="20" y="9"/>
                      <a:pt x="20" y="9"/>
                      <a:pt x="20" y="9"/>
                    </a:cubicBezTo>
                    <a:cubicBezTo>
                      <a:pt x="20" y="9"/>
                      <a:pt x="19" y="7"/>
                      <a:pt x="17" y="6"/>
                    </a:cubicBezTo>
                    <a:cubicBezTo>
                      <a:pt x="17" y="6"/>
                      <a:pt x="17" y="6"/>
                      <a:pt x="17" y="6"/>
                    </a:cubicBezTo>
                    <a:cubicBezTo>
                      <a:pt x="15" y="5"/>
                      <a:pt x="12" y="4"/>
                      <a:pt x="9" y="4"/>
                    </a:cubicBezTo>
                    <a:cubicBezTo>
                      <a:pt x="9" y="4"/>
                      <a:pt x="9" y="4"/>
                      <a:pt x="9" y="4"/>
                    </a:cubicBezTo>
                    <a:cubicBezTo>
                      <a:pt x="8" y="4"/>
                      <a:pt x="7" y="4"/>
                      <a:pt x="5" y="5"/>
                    </a:cubicBezTo>
                    <a:cubicBezTo>
                      <a:pt x="5" y="5"/>
                      <a:pt x="5" y="5"/>
                      <a:pt x="5" y="5"/>
                    </a:cubicBezTo>
                    <a:cubicBezTo>
                      <a:pt x="5" y="5"/>
                      <a:pt x="4" y="5"/>
                      <a:pt x="4" y="7"/>
                    </a:cubicBezTo>
                    <a:cubicBezTo>
                      <a:pt x="4" y="7"/>
                      <a:pt x="4" y="7"/>
                      <a:pt x="4" y="7"/>
                    </a:cubicBezTo>
                    <a:cubicBezTo>
                      <a:pt x="4" y="10"/>
                      <a:pt x="6" y="14"/>
                      <a:pt x="8" y="18"/>
                    </a:cubicBezTo>
                    <a:cubicBezTo>
                      <a:pt x="8" y="18"/>
                      <a:pt x="8" y="18"/>
                      <a:pt x="8" y="18"/>
                    </a:cubicBezTo>
                    <a:cubicBezTo>
                      <a:pt x="9" y="22"/>
                      <a:pt x="11" y="25"/>
                      <a:pt x="11" y="25"/>
                    </a:cubicBezTo>
                    <a:cubicBezTo>
                      <a:pt x="11" y="25"/>
                      <a:pt x="11" y="25"/>
                      <a:pt x="11" y="25"/>
                    </a:cubicBezTo>
                    <a:cubicBezTo>
                      <a:pt x="11" y="25"/>
                      <a:pt x="11" y="25"/>
                      <a:pt x="11" y="25"/>
                    </a:cubicBezTo>
                    <a:cubicBezTo>
                      <a:pt x="8" y="27"/>
                      <a:pt x="8" y="27"/>
                      <a:pt x="8" y="27"/>
                    </a:cubicBezTo>
                    <a:cubicBezTo>
                      <a:pt x="8" y="26"/>
                      <a:pt x="0" y="1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4" name="Freeform 3752"/>
              <p:cNvSpPr>
                <a:spLocks noEditPoints="1"/>
              </p:cNvSpPr>
              <p:nvPr/>
            </p:nvSpPr>
            <p:spPr bwMode="auto">
              <a:xfrm>
                <a:off x="5020101" y="2224820"/>
                <a:ext cx="155933" cy="181082"/>
              </a:xfrm>
              <a:custGeom>
                <a:avLst/>
                <a:gdLst>
                  <a:gd name="T0" fmla="*/ 8 w 28"/>
                  <a:gd name="T1" fmla="*/ 29 h 32"/>
                  <a:gd name="T2" fmla="*/ 7 w 28"/>
                  <a:gd name="T3" fmla="*/ 28 h 32"/>
                  <a:gd name="T4" fmla="*/ 4 w 28"/>
                  <a:gd name="T5" fmla="*/ 23 h 32"/>
                  <a:gd name="T6" fmla="*/ 0 w 28"/>
                  <a:gd name="T7" fmla="*/ 9 h 32"/>
                  <a:gd name="T8" fmla="*/ 0 w 28"/>
                  <a:gd name="T9" fmla="*/ 9 h 32"/>
                  <a:gd name="T10" fmla="*/ 0 w 28"/>
                  <a:gd name="T11" fmla="*/ 9 h 32"/>
                  <a:gd name="T12" fmla="*/ 5 w 28"/>
                  <a:gd name="T13" fmla="*/ 1 h 32"/>
                  <a:gd name="T14" fmla="*/ 11 w 28"/>
                  <a:gd name="T15" fmla="*/ 0 h 32"/>
                  <a:gd name="T16" fmla="*/ 22 w 28"/>
                  <a:gd name="T17" fmla="*/ 3 h 32"/>
                  <a:gd name="T18" fmla="*/ 28 w 28"/>
                  <a:gd name="T19" fmla="*/ 11 h 32"/>
                  <a:gd name="T20" fmla="*/ 19 w 28"/>
                  <a:gd name="T21" fmla="*/ 13 h 32"/>
                  <a:gd name="T22" fmla="*/ 19 w 28"/>
                  <a:gd name="T23" fmla="*/ 11 h 32"/>
                  <a:gd name="T24" fmla="*/ 18 w 28"/>
                  <a:gd name="T25" fmla="*/ 10 h 32"/>
                  <a:gd name="T26" fmla="*/ 12 w 28"/>
                  <a:gd name="T27" fmla="*/ 8 h 32"/>
                  <a:gd name="T28" fmla="*/ 11 w 28"/>
                  <a:gd name="T29" fmla="*/ 8 h 32"/>
                  <a:gd name="T30" fmla="*/ 8 w 28"/>
                  <a:gd name="T31" fmla="*/ 8 h 32"/>
                  <a:gd name="T32" fmla="*/ 8 w 28"/>
                  <a:gd name="T33" fmla="*/ 9 h 32"/>
                  <a:gd name="T34" fmla="*/ 8 w 28"/>
                  <a:gd name="T35" fmla="*/ 9 h 32"/>
                  <a:gd name="T36" fmla="*/ 11 w 28"/>
                  <a:gd name="T37" fmla="*/ 19 h 32"/>
                  <a:gd name="T38" fmla="*/ 14 w 28"/>
                  <a:gd name="T39" fmla="*/ 24 h 32"/>
                  <a:gd name="T40" fmla="*/ 15 w 28"/>
                  <a:gd name="T41" fmla="*/ 25 h 32"/>
                  <a:gd name="T42" fmla="*/ 15 w 28"/>
                  <a:gd name="T43" fmla="*/ 26 h 32"/>
                  <a:gd name="T44" fmla="*/ 15 w 28"/>
                  <a:gd name="T45" fmla="*/ 28 h 32"/>
                  <a:gd name="T46" fmla="*/ 8 w 28"/>
                  <a:gd name="T47" fmla="*/ 29 h 32"/>
                  <a:gd name="T48" fmla="*/ 10 w 28"/>
                  <a:gd name="T49" fmla="*/ 26 h 32"/>
                  <a:gd name="T50" fmla="*/ 10 w 28"/>
                  <a:gd name="T51" fmla="*/ 26 h 32"/>
                  <a:gd name="T52" fmla="*/ 8 w 28"/>
                  <a:gd name="T53" fmla="*/ 21 h 32"/>
                  <a:gd name="T54" fmla="*/ 6 w 28"/>
                  <a:gd name="T55" fmla="*/ 17 h 32"/>
                  <a:gd name="T56" fmla="*/ 4 w 28"/>
                  <a:gd name="T57" fmla="*/ 9 h 32"/>
                  <a:gd name="T58" fmla="*/ 4 w 28"/>
                  <a:gd name="T59" fmla="*/ 9 h 32"/>
                  <a:gd name="T60" fmla="*/ 4 w 28"/>
                  <a:gd name="T61" fmla="*/ 9 h 32"/>
                  <a:gd name="T62" fmla="*/ 4 w 28"/>
                  <a:gd name="T63" fmla="*/ 9 h 32"/>
                  <a:gd name="T64" fmla="*/ 4 w 28"/>
                  <a:gd name="T65" fmla="*/ 9 h 32"/>
                  <a:gd name="T66" fmla="*/ 4 w 28"/>
                  <a:gd name="T67" fmla="*/ 9 h 32"/>
                  <a:gd name="T68" fmla="*/ 20 w 28"/>
                  <a:gd name="T69" fmla="*/ 6 h 32"/>
                  <a:gd name="T70" fmla="*/ 22 w 28"/>
                  <a:gd name="T71" fmla="*/ 8 h 32"/>
                  <a:gd name="T72" fmla="*/ 20 w 28"/>
                  <a:gd name="T73" fmla="*/ 6 h 32"/>
                  <a:gd name="T74" fmla="*/ 18 w 28"/>
                  <a:gd name="T75" fmla="*/ 5 h 32"/>
                  <a:gd name="T76" fmla="*/ 4 w 28"/>
                  <a:gd name="T77" fmla="*/ 8 h 32"/>
                  <a:gd name="T78" fmla="*/ 6 w 28"/>
                  <a:gd name="T79" fmla="*/ 5 h 32"/>
                  <a:gd name="T80" fmla="*/ 8 w 28"/>
                  <a:gd name="T81" fmla="*/ 4 h 32"/>
                  <a:gd name="T82" fmla="*/ 8 w 28"/>
                  <a:gd name="T83" fmla="*/ 4 h 32"/>
                  <a:gd name="T84" fmla="*/ 8 w 28"/>
                  <a:gd name="T85" fmla="*/ 4 h 32"/>
                  <a:gd name="T86" fmla="*/ 8 w 28"/>
                  <a:gd name="T87" fmla="*/ 4 h 32"/>
                  <a:gd name="T88" fmla="*/ 9 w 28"/>
                  <a:gd name="T89" fmla="*/ 4 h 32"/>
                  <a:gd name="T90" fmla="*/ 9 w 28"/>
                  <a:gd name="T91" fmla="*/ 4 h 32"/>
                  <a:gd name="T92" fmla="*/ 9 w 28"/>
                  <a:gd name="T93" fmla="*/ 4 h 32"/>
                  <a:gd name="T94" fmla="*/ 9 w 28"/>
                  <a:gd name="T95" fmla="*/ 4 h 32"/>
                  <a:gd name="T96" fmla="*/ 9 w 28"/>
                  <a:gd name="T97" fmla="*/ 4 h 32"/>
                  <a:gd name="T98" fmla="*/ 9 w 28"/>
                  <a:gd name="T99" fmla="*/ 4 h 32"/>
                  <a:gd name="T100" fmla="*/ 10 w 28"/>
                  <a:gd name="T101" fmla="*/ 4 h 32"/>
                  <a:gd name="T102" fmla="*/ 10 w 28"/>
                  <a:gd name="T103" fmla="*/ 4 h 32"/>
                  <a:gd name="T104" fmla="*/ 10 w 28"/>
                  <a:gd name="T105" fmla="*/ 4 h 32"/>
                  <a:gd name="T106" fmla="*/ 11 w 28"/>
                  <a:gd name="T107" fmla="*/ 4 h 32"/>
                  <a:gd name="T108" fmla="*/ 11 w 28"/>
                  <a:gd name="T109" fmla="*/ 4 h 32"/>
                  <a:gd name="T110" fmla="*/ 11 w 28"/>
                  <a:gd name="T11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32">
                    <a:moveTo>
                      <a:pt x="8" y="29"/>
                    </a:moveTo>
                    <a:cubicBezTo>
                      <a:pt x="8" y="29"/>
                      <a:pt x="8" y="29"/>
                      <a:pt x="8" y="29"/>
                    </a:cubicBezTo>
                    <a:cubicBezTo>
                      <a:pt x="8" y="29"/>
                      <a:pt x="8" y="29"/>
                      <a:pt x="8" y="29"/>
                    </a:cubicBezTo>
                    <a:cubicBezTo>
                      <a:pt x="7" y="29"/>
                      <a:pt x="7" y="28"/>
                      <a:pt x="7" y="28"/>
                    </a:cubicBezTo>
                    <a:cubicBezTo>
                      <a:pt x="7" y="28"/>
                      <a:pt x="7" y="28"/>
                      <a:pt x="7" y="28"/>
                    </a:cubicBezTo>
                    <a:cubicBezTo>
                      <a:pt x="6" y="26"/>
                      <a:pt x="5" y="25"/>
                      <a:pt x="4" y="23"/>
                    </a:cubicBezTo>
                    <a:cubicBezTo>
                      <a:pt x="4" y="23"/>
                      <a:pt x="4" y="23"/>
                      <a:pt x="4" y="23"/>
                    </a:cubicBezTo>
                    <a:cubicBezTo>
                      <a:pt x="2" y="19"/>
                      <a:pt x="0" y="14"/>
                      <a:pt x="0" y="9"/>
                    </a:cubicBezTo>
                    <a:cubicBezTo>
                      <a:pt x="0" y="9"/>
                      <a:pt x="0" y="9"/>
                      <a:pt x="0" y="9"/>
                    </a:cubicBezTo>
                    <a:cubicBezTo>
                      <a:pt x="0" y="9"/>
                      <a:pt x="0" y="9"/>
                      <a:pt x="0" y="9"/>
                    </a:cubicBezTo>
                    <a:cubicBezTo>
                      <a:pt x="0" y="9"/>
                      <a:pt x="0" y="9"/>
                      <a:pt x="0" y="9"/>
                    </a:cubicBezTo>
                    <a:cubicBezTo>
                      <a:pt x="0" y="9"/>
                      <a:pt x="0" y="9"/>
                      <a:pt x="0" y="9"/>
                    </a:cubicBezTo>
                    <a:cubicBezTo>
                      <a:pt x="0" y="6"/>
                      <a:pt x="1" y="3"/>
                      <a:pt x="5" y="1"/>
                    </a:cubicBezTo>
                    <a:cubicBezTo>
                      <a:pt x="5" y="1"/>
                      <a:pt x="5" y="1"/>
                      <a:pt x="5" y="1"/>
                    </a:cubicBezTo>
                    <a:cubicBezTo>
                      <a:pt x="7" y="0"/>
                      <a:pt x="9" y="0"/>
                      <a:pt x="11" y="0"/>
                    </a:cubicBezTo>
                    <a:cubicBezTo>
                      <a:pt x="11" y="0"/>
                      <a:pt x="11" y="0"/>
                      <a:pt x="11" y="0"/>
                    </a:cubicBezTo>
                    <a:cubicBezTo>
                      <a:pt x="15" y="0"/>
                      <a:pt x="19" y="1"/>
                      <a:pt x="22" y="3"/>
                    </a:cubicBezTo>
                    <a:cubicBezTo>
                      <a:pt x="22" y="3"/>
                      <a:pt x="22" y="3"/>
                      <a:pt x="22" y="3"/>
                    </a:cubicBezTo>
                    <a:cubicBezTo>
                      <a:pt x="25" y="5"/>
                      <a:pt x="28" y="7"/>
                      <a:pt x="28" y="11"/>
                    </a:cubicBezTo>
                    <a:cubicBezTo>
                      <a:pt x="28" y="11"/>
                      <a:pt x="28" y="11"/>
                      <a:pt x="28" y="11"/>
                    </a:cubicBezTo>
                    <a:cubicBezTo>
                      <a:pt x="28" y="13"/>
                      <a:pt x="28" y="13"/>
                      <a:pt x="28" y="13"/>
                    </a:cubicBezTo>
                    <a:cubicBezTo>
                      <a:pt x="19" y="13"/>
                      <a:pt x="19" y="13"/>
                      <a:pt x="19" y="13"/>
                    </a:cubicBezTo>
                    <a:cubicBezTo>
                      <a:pt x="20" y="11"/>
                      <a:pt x="20" y="11"/>
                      <a:pt x="20" y="11"/>
                    </a:cubicBezTo>
                    <a:cubicBezTo>
                      <a:pt x="20" y="11"/>
                      <a:pt x="20" y="11"/>
                      <a:pt x="19" y="11"/>
                    </a:cubicBezTo>
                    <a:cubicBezTo>
                      <a:pt x="19" y="11"/>
                      <a:pt x="19" y="11"/>
                      <a:pt x="19" y="11"/>
                    </a:cubicBezTo>
                    <a:cubicBezTo>
                      <a:pt x="19" y="11"/>
                      <a:pt x="19" y="10"/>
                      <a:pt x="18" y="10"/>
                    </a:cubicBezTo>
                    <a:cubicBezTo>
                      <a:pt x="18" y="10"/>
                      <a:pt x="18" y="10"/>
                      <a:pt x="18" y="10"/>
                    </a:cubicBezTo>
                    <a:cubicBezTo>
                      <a:pt x="16" y="9"/>
                      <a:pt x="14" y="8"/>
                      <a:pt x="12" y="8"/>
                    </a:cubicBezTo>
                    <a:cubicBezTo>
                      <a:pt x="12" y="8"/>
                      <a:pt x="12" y="8"/>
                      <a:pt x="12" y="8"/>
                    </a:cubicBezTo>
                    <a:cubicBezTo>
                      <a:pt x="11" y="8"/>
                      <a:pt x="11" y="8"/>
                      <a:pt x="11" y="8"/>
                    </a:cubicBezTo>
                    <a:cubicBezTo>
                      <a:pt x="10" y="8"/>
                      <a:pt x="9" y="8"/>
                      <a:pt x="8" y="8"/>
                    </a:cubicBezTo>
                    <a:cubicBezTo>
                      <a:pt x="8" y="8"/>
                      <a:pt x="8" y="8"/>
                      <a:pt x="8" y="8"/>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11"/>
                      <a:pt x="10" y="16"/>
                      <a:pt x="11" y="19"/>
                    </a:cubicBezTo>
                    <a:cubicBezTo>
                      <a:pt x="11" y="19"/>
                      <a:pt x="11" y="19"/>
                      <a:pt x="11" y="19"/>
                    </a:cubicBezTo>
                    <a:cubicBezTo>
                      <a:pt x="12" y="21"/>
                      <a:pt x="13" y="23"/>
                      <a:pt x="14" y="24"/>
                    </a:cubicBezTo>
                    <a:cubicBezTo>
                      <a:pt x="14" y="24"/>
                      <a:pt x="14" y="24"/>
                      <a:pt x="14" y="24"/>
                    </a:cubicBezTo>
                    <a:cubicBezTo>
                      <a:pt x="14" y="24"/>
                      <a:pt x="14" y="25"/>
                      <a:pt x="15" y="25"/>
                    </a:cubicBezTo>
                    <a:cubicBezTo>
                      <a:pt x="15" y="25"/>
                      <a:pt x="15" y="25"/>
                      <a:pt x="15" y="25"/>
                    </a:cubicBezTo>
                    <a:cubicBezTo>
                      <a:pt x="15" y="26"/>
                      <a:pt x="15" y="26"/>
                      <a:pt x="15" y="26"/>
                    </a:cubicBezTo>
                    <a:cubicBezTo>
                      <a:pt x="15" y="27"/>
                      <a:pt x="15" y="27"/>
                      <a:pt x="15" y="27"/>
                    </a:cubicBezTo>
                    <a:cubicBezTo>
                      <a:pt x="15" y="28"/>
                      <a:pt x="15" y="28"/>
                      <a:pt x="15" y="28"/>
                    </a:cubicBezTo>
                    <a:cubicBezTo>
                      <a:pt x="8" y="32"/>
                      <a:pt x="8" y="32"/>
                      <a:pt x="8" y="32"/>
                    </a:cubicBezTo>
                    <a:cubicBezTo>
                      <a:pt x="8" y="29"/>
                      <a:pt x="8" y="29"/>
                      <a:pt x="8" y="29"/>
                    </a:cubicBezTo>
                    <a:close/>
                    <a:moveTo>
                      <a:pt x="10" y="26"/>
                    </a:moveTo>
                    <a:cubicBezTo>
                      <a:pt x="10" y="26"/>
                      <a:pt x="10" y="26"/>
                      <a:pt x="10" y="26"/>
                    </a:cubicBezTo>
                    <a:cubicBezTo>
                      <a:pt x="10" y="26"/>
                      <a:pt x="10" y="26"/>
                      <a:pt x="10" y="26"/>
                    </a:cubicBezTo>
                    <a:cubicBezTo>
                      <a:pt x="10" y="26"/>
                      <a:pt x="10" y="26"/>
                      <a:pt x="10" y="26"/>
                    </a:cubicBezTo>
                    <a:cubicBezTo>
                      <a:pt x="10" y="24"/>
                      <a:pt x="9" y="23"/>
                      <a:pt x="8" y="21"/>
                    </a:cubicBezTo>
                    <a:cubicBezTo>
                      <a:pt x="8" y="21"/>
                      <a:pt x="8" y="21"/>
                      <a:pt x="8" y="21"/>
                    </a:cubicBezTo>
                    <a:cubicBezTo>
                      <a:pt x="7" y="20"/>
                      <a:pt x="7" y="19"/>
                      <a:pt x="6" y="17"/>
                    </a:cubicBezTo>
                    <a:cubicBezTo>
                      <a:pt x="6" y="17"/>
                      <a:pt x="6" y="17"/>
                      <a:pt x="6" y="17"/>
                    </a:cubicBezTo>
                    <a:cubicBezTo>
                      <a:pt x="8" y="21"/>
                      <a:pt x="9" y="24"/>
                      <a:pt x="10" y="26"/>
                    </a:cubicBezTo>
                    <a:close/>
                    <a:moveTo>
                      <a:pt x="4" y="9"/>
                    </a:move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2" y="9"/>
                      <a:pt x="2" y="9"/>
                      <a:pt x="2" y="9"/>
                    </a:cubicBezTo>
                    <a:cubicBezTo>
                      <a:pt x="4" y="9"/>
                      <a:pt x="4" y="9"/>
                      <a:pt x="4" y="9"/>
                    </a:cubicBezTo>
                    <a:cubicBezTo>
                      <a:pt x="4" y="9"/>
                      <a:pt x="4" y="9"/>
                      <a:pt x="4" y="9"/>
                    </a:cubicBezTo>
                    <a:close/>
                    <a:moveTo>
                      <a:pt x="20" y="6"/>
                    </a:moveTo>
                    <a:cubicBezTo>
                      <a:pt x="21" y="7"/>
                      <a:pt x="21" y="7"/>
                      <a:pt x="22" y="8"/>
                    </a:cubicBezTo>
                    <a:cubicBezTo>
                      <a:pt x="22" y="8"/>
                      <a:pt x="22" y="8"/>
                      <a:pt x="22" y="8"/>
                    </a:cubicBezTo>
                    <a:cubicBezTo>
                      <a:pt x="21" y="7"/>
                      <a:pt x="21" y="7"/>
                      <a:pt x="20" y="6"/>
                    </a:cubicBezTo>
                    <a:cubicBezTo>
                      <a:pt x="20" y="6"/>
                      <a:pt x="20" y="6"/>
                      <a:pt x="20" y="6"/>
                    </a:cubicBezTo>
                    <a:cubicBezTo>
                      <a:pt x="19" y="6"/>
                      <a:pt x="19" y="6"/>
                      <a:pt x="18" y="5"/>
                    </a:cubicBezTo>
                    <a:cubicBezTo>
                      <a:pt x="18" y="5"/>
                      <a:pt x="18" y="5"/>
                      <a:pt x="18" y="5"/>
                    </a:cubicBezTo>
                    <a:cubicBezTo>
                      <a:pt x="19" y="6"/>
                      <a:pt x="19" y="6"/>
                      <a:pt x="20" y="6"/>
                    </a:cubicBezTo>
                    <a:close/>
                    <a:moveTo>
                      <a:pt x="4" y="8"/>
                    </a:moveTo>
                    <a:cubicBezTo>
                      <a:pt x="5" y="7"/>
                      <a:pt x="5" y="6"/>
                      <a:pt x="6" y="5"/>
                    </a:cubicBezTo>
                    <a:cubicBezTo>
                      <a:pt x="6" y="5"/>
                      <a:pt x="6" y="5"/>
                      <a:pt x="6" y="5"/>
                    </a:cubicBezTo>
                    <a:cubicBezTo>
                      <a:pt x="5" y="6"/>
                      <a:pt x="5" y="7"/>
                      <a:pt x="4" y="8"/>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10" y="4"/>
                    </a:moveTo>
                    <a:cubicBezTo>
                      <a:pt x="10" y="4"/>
                      <a:pt x="10" y="4"/>
                      <a:pt x="10" y="4"/>
                    </a:cubicBezTo>
                    <a:cubicBezTo>
                      <a:pt x="10" y="4"/>
                      <a:pt x="10" y="4"/>
                      <a:pt x="10" y="4"/>
                    </a:cubicBezTo>
                    <a:cubicBezTo>
                      <a:pt x="10" y="4"/>
                      <a:pt x="10" y="4"/>
                      <a:pt x="10" y="4"/>
                    </a:cubicBezTo>
                    <a:close/>
                    <a:moveTo>
                      <a:pt x="10" y="4"/>
                    </a:moveTo>
                    <a:cubicBezTo>
                      <a:pt x="10"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0"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5" name="Freeform 3753"/>
              <p:cNvSpPr/>
              <p:nvPr/>
            </p:nvSpPr>
            <p:spPr bwMode="auto">
              <a:xfrm>
                <a:off x="5251484" y="2989389"/>
                <a:ext cx="50301" cy="65392"/>
              </a:xfrm>
              <a:custGeom>
                <a:avLst/>
                <a:gdLst>
                  <a:gd name="T0" fmla="*/ 0 w 10"/>
                  <a:gd name="T1" fmla="*/ 3 h 13"/>
                  <a:gd name="T2" fmla="*/ 5 w 10"/>
                  <a:gd name="T3" fmla="*/ 0 h 13"/>
                  <a:gd name="T4" fmla="*/ 10 w 10"/>
                  <a:gd name="T5" fmla="*/ 10 h 13"/>
                  <a:gd name="T6" fmla="*/ 7 w 10"/>
                  <a:gd name="T7" fmla="*/ 13 h 13"/>
                  <a:gd name="T8" fmla="*/ 0 w 10"/>
                  <a:gd name="T9" fmla="*/ 3 h 13"/>
                  <a:gd name="T10" fmla="*/ 0 w 10"/>
                  <a:gd name="T11" fmla="*/ 3 h 13"/>
                </a:gdLst>
                <a:ahLst/>
                <a:cxnLst>
                  <a:cxn ang="0">
                    <a:pos x="T0" y="T1"/>
                  </a:cxn>
                  <a:cxn ang="0">
                    <a:pos x="T2" y="T3"/>
                  </a:cxn>
                  <a:cxn ang="0">
                    <a:pos x="T4" y="T5"/>
                  </a:cxn>
                  <a:cxn ang="0">
                    <a:pos x="T6" y="T7"/>
                  </a:cxn>
                  <a:cxn ang="0">
                    <a:pos x="T8" y="T9"/>
                  </a:cxn>
                  <a:cxn ang="0">
                    <a:pos x="T10" y="T11"/>
                  </a:cxn>
                </a:cxnLst>
                <a:rect l="0" t="0" r="r" b="b"/>
                <a:pathLst>
                  <a:path w="10" h="13">
                    <a:moveTo>
                      <a:pt x="0" y="3"/>
                    </a:moveTo>
                    <a:lnTo>
                      <a:pt x="5" y="0"/>
                    </a:lnTo>
                    <a:lnTo>
                      <a:pt x="10" y="10"/>
                    </a:lnTo>
                    <a:lnTo>
                      <a:pt x="7" y="1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3754"/>
              <p:cNvSpPr/>
              <p:nvPr/>
            </p:nvSpPr>
            <p:spPr bwMode="auto">
              <a:xfrm>
                <a:off x="5236395" y="2979329"/>
                <a:ext cx="85513" cy="85513"/>
              </a:xfrm>
              <a:custGeom>
                <a:avLst/>
                <a:gdLst>
                  <a:gd name="T0" fmla="*/ 2 w 17"/>
                  <a:gd name="T1" fmla="*/ 6 h 17"/>
                  <a:gd name="T2" fmla="*/ 3 w 17"/>
                  <a:gd name="T3" fmla="*/ 5 h 17"/>
                  <a:gd name="T4" fmla="*/ 5 w 17"/>
                  <a:gd name="T5" fmla="*/ 6 h 17"/>
                  <a:gd name="T6" fmla="*/ 3 w 17"/>
                  <a:gd name="T7" fmla="*/ 5 h 17"/>
                  <a:gd name="T8" fmla="*/ 2 w 17"/>
                  <a:gd name="T9" fmla="*/ 6 h 17"/>
                  <a:gd name="T10" fmla="*/ 0 w 17"/>
                  <a:gd name="T11" fmla="*/ 4 h 17"/>
                  <a:gd name="T12" fmla="*/ 8 w 17"/>
                  <a:gd name="T13" fmla="*/ 0 h 17"/>
                  <a:gd name="T14" fmla="*/ 17 w 17"/>
                  <a:gd name="T15" fmla="*/ 13 h 17"/>
                  <a:gd name="T16" fmla="*/ 9 w 17"/>
                  <a:gd name="T17" fmla="*/ 17 h 17"/>
                  <a:gd name="T18" fmla="*/ 2 w 17"/>
                  <a:gd name="T19" fmla="*/ 6 h 17"/>
                  <a:gd name="T20" fmla="*/ 2 w 17"/>
                  <a:gd name="T2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2" y="6"/>
                    </a:moveTo>
                    <a:lnTo>
                      <a:pt x="3" y="5"/>
                    </a:lnTo>
                    <a:lnTo>
                      <a:pt x="5" y="6"/>
                    </a:lnTo>
                    <a:lnTo>
                      <a:pt x="3" y="5"/>
                    </a:lnTo>
                    <a:lnTo>
                      <a:pt x="2" y="6"/>
                    </a:lnTo>
                    <a:lnTo>
                      <a:pt x="0" y="4"/>
                    </a:lnTo>
                    <a:lnTo>
                      <a:pt x="8" y="0"/>
                    </a:lnTo>
                    <a:lnTo>
                      <a:pt x="17" y="13"/>
                    </a:lnTo>
                    <a:lnTo>
                      <a:pt x="9" y="17"/>
                    </a:lnTo>
                    <a:lnTo>
                      <a:pt x="2" y="6"/>
                    </a:lnTo>
                    <a:lnTo>
                      <a:pt x="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Freeform 3755"/>
              <p:cNvSpPr>
                <a:spLocks noEditPoints="1"/>
              </p:cNvSpPr>
              <p:nvPr/>
            </p:nvSpPr>
            <p:spPr bwMode="auto">
              <a:xfrm>
                <a:off x="5221303" y="3019570"/>
                <a:ext cx="171022" cy="115693"/>
              </a:xfrm>
              <a:custGeom>
                <a:avLst/>
                <a:gdLst>
                  <a:gd name="T0" fmla="*/ 9 w 31"/>
                  <a:gd name="T1" fmla="*/ 21 h 21"/>
                  <a:gd name="T2" fmla="*/ 0 w 31"/>
                  <a:gd name="T3" fmla="*/ 14 h 21"/>
                  <a:gd name="T4" fmla="*/ 0 w 31"/>
                  <a:gd name="T5" fmla="*/ 14 h 21"/>
                  <a:gd name="T6" fmla="*/ 4 w 31"/>
                  <a:gd name="T7" fmla="*/ 12 h 21"/>
                  <a:gd name="T8" fmla="*/ 6 w 31"/>
                  <a:gd name="T9" fmla="*/ 15 h 21"/>
                  <a:gd name="T10" fmla="*/ 6 w 31"/>
                  <a:gd name="T11" fmla="*/ 15 h 21"/>
                  <a:gd name="T12" fmla="*/ 9 w 31"/>
                  <a:gd name="T13" fmla="*/ 17 h 21"/>
                  <a:gd name="T14" fmla="*/ 9 w 31"/>
                  <a:gd name="T15" fmla="*/ 17 h 21"/>
                  <a:gd name="T16" fmla="*/ 10 w 31"/>
                  <a:gd name="T17" fmla="*/ 17 h 21"/>
                  <a:gd name="T18" fmla="*/ 10 w 31"/>
                  <a:gd name="T19" fmla="*/ 17 h 21"/>
                  <a:gd name="T20" fmla="*/ 12 w 31"/>
                  <a:gd name="T21" fmla="*/ 11 h 21"/>
                  <a:gd name="T22" fmla="*/ 12 w 31"/>
                  <a:gd name="T23" fmla="*/ 11 h 21"/>
                  <a:gd name="T24" fmla="*/ 12 w 31"/>
                  <a:gd name="T25" fmla="*/ 8 h 21"/>
                  <a:gd name="T26" fmla="*/ 12 w 31"/>
                  <a:gd name="T27" fmla="*/ 8 h 21"/>
                  <a:gd name="T28" fmla="*/ 11 w 31"/>
                  <a:gd name="T29" fmla="*/ 4 h 21"/>
                  <a:gd name="T30" fmla="*/ 15 w 31"/>
                  <a:gd name="T31" fmla="*/ 5 h 21"/>
                  <a:gd name="T32" fmla="*/ 18 w 31"/>
                  <a:gd name="T33" fmla="*/ 7 h 21"/>
                  <a:gd name="T34" fmla="*/ 18 w 31"/>
                  <a:gd name="T35" fmla="*/ 7 h 21"/>
                  <a:gd name="T36" fmla="*/ 24 w 31"/>
                  <a:gd name="T37" fmla="*/ 8 h 21"/>
                  <a:gd name="T38" fmla="*/ 24 w 31"/>
                  <a:gd name="T39" fmla="*/ 8 h 21"/>
                  <a:gd name="T40" fmla="*/ 26 w 31"/>
                  <a:gd name="T41" fmla="*/ 8 h 21"/>
                  <a:gd name="T42" fmla="*/ 26 w 31"/>
                  <a:gd name="T43" fmla="*/ 8 h 21"/>
                  <a:gd name="T44" fmla="*/ 27 w 31"/>
                  <a:gd name="T45" fmla="*/ 4 h 21"/>
                  <a:gd name="T46" fmla="*/ 27 w 31"/>
                  <a:gd name="T47" fmla="*/ 4 h 21"/>
                  <a:gd name="T48" fmla="*/ 26 w 31"/>
                  <a:gd name="T49" fmla="*/ 0 h 21"/>
                  <a:gd name="T50" fmla="*/ 26 w 31"/>
                  <a:gd name="T51" fmla="*/ 0 h 21"/>
                  <a:gd name="T52" fmla="*/ 30 w 31"/>
                  <a:gd name="T53" fmla="*/ 0 h 21"/>
                  <a:gd name="T54" fmla="*/ 31 w 31"/>
                  <a:gd name="T55" fmla="*/ 4 h 21"/>
                  <a:gd name="T56" fmla="*/ 31 w 31"/>
                  <a:gd name="T57" fmla="*/ 4 h 21"/>
                  <a:gd name="T58" fmla="*/ 28 w 31"/>
                  <a:gd name="T59" fmla="*/ 11 h 21"/>
                  <a:gd name="T60" fmla="*/ 28 w 31"/>
                  <a:gd name="T61" fmla="*/ 11 h 21"/>
                  <a:gd name="T62" fmla="*/ 24 w 31"/>
                  <a:gd name="T63" fmla="*/ 12 h 21"/>
                  <a:gd name="T64" fmla="*/ 24 w 31"/>
                  <a:gd name="T65" fmla="*/ 12 h 21"/>
                  <a:gd name="T66" fmla="*/ 16 w 31"/>
                  <a:gd name="T67" fmla="*/ 10 h 21"/>
                  <a:gd name="T68" fmla="*/ 16 w 31"/>
                  <a:gd name="T69" fmla="*/ 10 h 21"/>
                  <a:gd name="T70" fmla="*/ 16 w 31"/>
                  <a:gd name="T71" fmla="*/ 11 h 21"/>
                  <a:gd name="T72" fmla="*/ 16 w 31"/>
                  <a:gd name="T73" fmla="*/ 11 h 21"/>
                  <a:gd name="T74" fmla="*/ 12 w 31"/>
                  <a:gd name="T75" fmla="*/ 20 h 21"/>
                  <a:gd name="T76" fmla="*/ 12 w 31"/>
                  <a:gd name="T77" fmla="*/ 20 h 21"/>
                  <a:gd name="T78" fmla="*/ 9 w 31"/>
                  <a:gd name="T79" fmla="*/ 21 h 21"/>
                  <a:gd name="T80" fmla="*/ 9 w 31"/>
                  <a:gd name="T81" fmla="*/ 21 h 21"/>
                  <a:gd name="T82" fmla="*/ 9 w 31"/>
                  <a:gd name="T83" fmla="*/ 21 h 21"/>
                  <a:gd name="T84" fmla="*/ 0 w 31"/>
                  <a:gd name="T85" fmla="*/ 14 h 21"/>
                  <a:gd name="T86" fmla="*/ 0 w 31"/>
                  <a:gd name="T87" fmla="*/ 14 h 21"/>
                  <a:gd name="T88" fmla="*/ 0 w 31"/>
                  <a:gd name="T89" fmla="*/ 14 h 21"/>
                  <a:gd name="T90" fmla="*/ 0 w 31"/>
                  <a:gd name="T91" fmla="*/ 14 h 21"/>
                  <a:gd name="T92" fmla="*/ 0 w 31"/>
                  <a:gd name="T9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21">
                    <a:moveTo>
                      <a:pt x="9" y="21"/>
                    </a:moveTo>
                    <a:cubicBezTo>
                      <a:pt x="3" y="20"/>
                      <a:pt x="1" y="14"/>
                      <a:pt x="0" y="14"/>
                    </a:cubicBezTo>
                    <a:cubicBezTo>
                      <a:pt x="0" y="14"/>
                      <a:pt x="0" y="14"/>
                      <a:pt x="0" y="14"/>
                    </a:cubicBezTo>
                    <a:cubicBezTo>
                      <a:pt x="4" y="12"/>
                      <a:pt x="4" y="12"/>
                      <a:pt x="4" y="12"/>
                    </a:cubicBezTo>
                    <a:cubicBezTo>
                      <a:pt x="4" y="12"/>
                      <a:pt x="4" y="13"/>
                      <a:pt x="6" y="15"/>
                    </a:cubicBezTo>
                    <a:cubicBezTo>
                      <a:pt x="6" y="15"/>
                      <a:pt x="6" y="15"/>
                      <a:pt x="6" y="15"/>
                    </a:cubicBezTo>
                    <a:cubicBezTo>
                      <a:pt x="7" y="16"/>
                      <a:pt x="8" y="17"/>
                      <a:pt x="9" y="17"/>
                    </a:cubicBezTo>
                    <a:cubicBezTo>
                      <a:pt x="9" y="17"/>
                      <a:pt x="9" y="17"/>
                      <a:pt x="9" y="17"/>
                    </a:cubicBezTo>
                    <a:cubicBezTo>
                      <a:pt x="9" y="17"/>
                      <a:pt x="9" y="17"/>
                      <a:pt x="10" y="17"/>
                    </a:cubicBezTo>
                    <a:cubicBezTo>
                      <a:pt x="10" y="17"/>
                      <a:pt x="10" y="17"/>
                      <a:pt x="10" y="17"/>
                    </a:cubicBezTo>
                    <a:cubicBezTo>
                      <a:pt x="11" y="16"/>
                      <a:pt x="12" y="13"/>
                      <a:pt x="12" y="11"/>
                    </a:cubicBezTo>
                    <a:cubicBezTo>
                      <a:pt x="12" y="11"/>
                      <a:pt x="12" y="11"/>
                      <a:pt x="12" y="11"/>
                    </a:cubicBezTo>
                    <a:cubicBezTo>
                      <a:pt x="12" y="9"/>
                      <a:pt x="12" y="8"/>
                      <a:pt x="12" y="8"/>
                    </a:cubicBezTo>
                    <a:cubicBezTo>
                      <a:pt x="12" y="8"/>
                      <a:pt x="12" y="8"/>
                      <a:pt x="12" y="8"/>
                    </a:cubicBezTo>
                    <a:cubicBezTo>
                      <a:pt x="11" y="4"/>
                      <a:pt x="11" y="4"/>
                      <a:pt x="11" y="4"/>
                    </a:cubicBezTo>
                    <a:cubicBezTo>
                      <a:pt x="15" y="5"/>
                      <a:pt x="15" y="5"/>
                      <a:pt x="15" y="5"/>
                    </a:cubicBezTo>
                    <a:cubicBezTo>
                      <a:pt x="15" y="5"/>
                      <a:pt x="16" y="6"/>
                      <a:pt x="18" y="7"/>
                    </a:cubicBezTo>
                    <a:cubicBezTo>
                      <a:pt x="18" y="7"/>
                      <a:pt x="18" y="7"/>
                      <a:pt x="18" y="7"/>
                    </a:cubicBezTo>
                    <a:cubicBezTo>
                      <a:pt x="20" y="8"/>
                      <a:pt x="23" y="8"/>
                      <a:pt x="24" y="8"/>
                    </a:cubicBezTo>
                    <a:cubicBezTo>
                      <a:pt x="24" y="8"/>
                      <a:pt x="24" y="8"/>
                      <a:pt x="24" y="8"/>
                    </a:cubicBezTo>
                    <a:cubicBezTo>
                      <a:pt x="25" y="8"/>
                      <a:pt x="26" y="8"/>
                      <a:pt x="26" y="8"/>
                    </a:cubicBezTo>
                    <a:cubicBezTo>
                      <a:pt x="26" y="8"/>
                      <a:pt x="26" y="8"/>
                      <a:pt x="26" y="8"/>
                    </a:cubicBezTo>
                    <a:cubicBezTo>
                      <a:pt x="26" y="8"/>
                      <a:pt x="27" y="6"/>
                      <a:pt x="27" y="4"/>
                    </a:cubicBezTo>
                    <a:cubicBezTo>
                      <a:pt x="27" y="4"/>
                      <a:pt x="27" y="4"/>
                      <a:pt x="27" y="4"/>
                    </a:cubicBezTo>
                    <a:cubicBezTo>
                      <a:pt x="27" y="2"/>
                      <a:pt x="26" y="0"/>
                      <a:pt x="26" y="0"/>
                    </a:cubicBezTo>
                    <a:cubicBezTo>
                      <a:pt x="26" y="0"/>
                      <a:pt x="26" y="0"/>
                      <a:pt x="26" y="0"/>
                    </a:cubicBezTo>
                    <a:cubicBezTo>
                      <a:pt x="30" y="0"/>
                      <a:pt x="30" y="0"/>
                      <a:pt x="30" y="0"/>
                    </a:cubicBezTo>
                    <a:cubicBezTo>
                      <a:pt x="30" y="0"/>
                      <a:pt x="31" y="2"/>
                      <a:pt x="31" y="4"/>
                    </a:cubicBezTo>
                    <a:cubicBezTo>
                      <a:pt x="31" y="4"/>
                      <a:pt x="31" y="4"/>
                      <a:pt x="31" y="4"/>
                    </a:cubicBezTo>
                    <a:cubicBezTo>
                      <a:pt x="31" y="6"/>
                      <a:pt x="30" y="9"/>
                      <a:pt x="28" y="11"/>
                    </a:cubicBezTo>
                    <a:cubicBezTo>
                      <a:pt x="28" y="11"/>
                      <a:pt x="28" y="11"/>
                      <a:pt x="28" y="11"/>
                    </a:cubicBezTo>
                    <a:cubicBezTo>
                      <a:pt x="27" y="12"/>
                      <a:pt x="26" y="12"/>
                      <a:pt x="24" y="12"/>
                    </a:cubicBezTo>
                    <a:cubicBezTo>
                      <a:pt x="24" y="12"/>
                      <a:pt x="24" y="12"/>
                      <a:pt x="24" y="12"/>
                    </a:cubicBezTo>
                    <a:cubicBezTo>
                      <a:pt x="22" y="12"/>
                      <a:pt x="18" y="11"/>
                      <a:pt x="16" y="10"/>
                    </a:cubicBezTo>
                    <a:cubicBezTo>
                      <a:pt x="16" y="10"/>
                      <a:pt x="16" y="10"/>
                      <a:pt x="16" y="10"/>
                    </a:cubicBezTo>
                    <a:cubicBezTo>
                      <a:pt x="16" y="10"/>
                      <a:pt x="16" y="11"/>
                      <a:pt x="16" y="11"/>
                    </a:cubicBezTo>
                    <a:cubicBezTo>
                      <a:pt x="16" y="11"/>
                      <a:pt x="16" y="11"/>
                      <a:pt x="16" y="11"/>
                    </a:cubicBezTo>
                    <a:cubicBezTo>
                      <a:pt x="16" y="13"/>
                      <a:pt x="16" y="18"/>
                      <a:pt x="12" y="20"/>
                    </a:cubicBezTo>
                    <a:cubicBezTo>
                      <a:pt x="12" y="20"/>
                      <a:pt x="12" y="20"/>
                      <a:pt x="12" y="20"/>
                    </a:cubicBezTo>
                    <a:cubicBezTo>
                      <a:pt x="11" y="20"/>
                      <a:pt x="10" y="21"/>
                      <a:pt x="9" y="21"/>
                    </a:cubicBezTo>
                    <a:cubicBezTo>
                      <a:pt x="9" y="21"/>
                      <a:pt x="9" y="21"/>
                      <a:pt x="9" y="21"/>
                    </a:cubicBezTo>
                    <a:cubicBezTo>
                      <a:pt x="9" y="21"/>
                      <a:pt x="9" y="21"/>
                      <a:pt x="9" y="21"/>
                    </a:cubicBezTo>
                    <a:close/>
                    <a:moveTo>
                      <a:pt x="0" y="14"/>
                    </a:moveTo>
                    <a:cubicBezTo>
                      <a:pt x="0" y="14"/>
                      <a:pt x="0" y="14"/>
                      <a:pt x="0" y="14"/>
                    </a:cubicBezTo>
                    <a:cubicBezTo>
                      <a:pt x="0" y="14"/>
                      <a:pt x="0" y="14"/>
                      <a:pt x="0" y="14"/>
                    </a:cubicBezTo>
                    <a:cubicBezTo>
                      <a:pt x="0" y="14"/>
                      <a:pt x="0" y="14"/>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Freeform 3756"/>
              <p:cNvSpPr>
                <a:spLocks noEditPoints="1"/>
              </p:cNvSpPr>
              <p:nvPr/>
            </p:nvSpPr>
            <p:spPr bwMode="auto">
              <a:xfrm>
                <a:off x="5196155" y="3004481"/>
                <a:ext cx="206234" cy="145873"/>
              </a:xfrm>
              <a:custGeom>
                <a:avLst/>
                <a:gdLst>
                  <a:gd name="T0" fmla="*/ 13 w 37"/>
                  <a:gd name="T1" fmla="*/ 26 h 26"/>
                  <a:gd name="T2" fmla="*/ 2 w 37"/>
                  <a:gd name="T3" fmla="*/ 20 h 26"/>
                  <a:gd name="T4" fmla="*/ 2 w 37"/>
                  <a:gd name="T5" fmla="*/ 16 h 26"/>
                  <a:gd name="T6" fmla="*/ 7 w 37"/>
                  <a:gd name="T7" fmla="*/ 13 h 26"/>
                  <a:gd name="T8" fmla="*/ 9 w 37"/>
                  <a:gd name="T9" fmla="*/ 14 h 26"/>
                  <a:gd name="T10" fmla="*/ 10 w 37"/>
                  <a:gd name="T11" fmla="*/ 14 h 26"/>
                  <a:gd name="T12" fmla="*/ 10 w 37"/>
                  <a:gd name="T13" fmla="*/ 14 h 26"/>
                  <a:gd name="T14" fmla="*/ 10 w 37"/>
                  <a:gd name="T15" fmla="*/ 15 h 26"/>
                  <a:gd name="T16" fmla="*/ 11 w 37"/>
                  <a:gd name="T17" fmla="*/ 16 h 26"/>
                  <a:gd name="T18" fmla="*/ 13 w 37"/>
                  <a:gd name="T19" fmla="*/ 18 h 26"/>
                  <a:gd name="T20" fmla="*/ 13 w 37"/>
                  <a:gd name="T21" fmla="*/ 18 h 26"/>
                  <a:gd name="T22" fmla="*/ 14 w 37"/>
                  <a:gd name="T23" fmla="*/ 14 h 26"/>
                  <a:gd name="T24" fmla="*/ 14 w 37"/>
                  <a:gd name="T25" fmla="*/ 13 h 26"/>
                  <a:gd name="T26" fmla="*/ 12 w 37"/>
                  <a:gd name="T27" fmla="*/ 3 h 26"/>
                  <a:gd name="T28" fmla="*/ 19 w 37"/>
                  <a:gd name="T29" fmla="*/ 7 h 26"/>
                  <a:gd name="T30" fmla="*/ 19 w 37"/>
                  <a:gd name="T31" fmla="*/ 7 h 26"/>
                  <a:gd name="T32" fmla="*/ 19 w 37"/>
                  <a:gd name="T33" fmla="*/ 7 h 26"/>
                  <a:gd name="T34" fmla="*/ 20 w 37"/>
                  <a:gd name="T35" fmla="*/ 7 h 26"/>
                  <a:gd name="T36" fmla="*/ 23 w 37"/>
                  <a:gd name="T37" fmla="*/ 8 h 26"/>
                  <a:gd name="T38" fmla="*/ 28 w 37"/>
                  <a:gd name="T39" fmla="*/ 9 h 26"/>
                  <a:gd name="T40" fmla="*/ 28 w 37"/>
                  <a:gd name="T41" fmla="*/ 9 h 26"/>
                  <a:gd name="T42" fmla="*/ 29 w 37"/>
                  <a:gd name="T43" fmla="*/ 7 h 26"/>
                  <a:gd name="T44" fmla="*/ 28 w 37"/>
                  <a:gd name="T45" fmla="*/ 4 h 26"/>
                  <a:gd name="T46" fmla="*/ 36 w 37"/>
                  <a:gd name="T47" fmla="*/ 2 h 26"/>
                  <a:gd name="T48" fmla="*/ 34 w 37"/>
                  <a:gd name="T49" fmla="*/ 15 h 26"/>
                  <a:gd name="T50" fmla="*/ 28 w 37"/>
                  <a:gd name="T51" fmla="*/ 17 h 26"/>
                  <a:gd name="T52" fmla="*/ 17 w 37"/>
                  <a:gd name="T53" fmla="*/ 25 h 26"/>
                  <a:gd name="T54" fmla="*/ 13 w 37"/>
                  <a:gd name="T55" fmla="*/ 26 h 26"/>
                  <a:gd name="T56" fmla="*/ 14 w 37"/>
                  <a:gd name="T57" fmla="*/ 22 h 26"/>
                  <a:gd name="T58" fmla="*/ 14 w 37"/>
                  <a:gd name="T59" fmla="*/ 22 h 26"/>
                  <a:gd name="T60" fmla="*/ 14 w 37"/>
                  <a:gd name="T61" fmla="*/ 22 h 26"/>
                  <a:gd name="T62" fmla="*/ 14 w 37"/>
                  <a:gd name="T63" fmla="*/ 22 h 26"/>
                  <a:gd name="T64" fmla="*/ 15 w 37"/>
                  <a:gd name="T65" fmla="*/ 21 h 26"/>
                  <a:gd name="T66" fmla="*/ 8 w 37"/>
                  <a:gd name="T67" fmla="*/ 19 h 26"/>
                  <a:gd name="T68" fmla="*/ 8 w 37"/>
                  <a:gd name="T69" fmla="*/ 19 h 26"/>
                  <a:gd name="T70" fmla="*/ 7 w 37"/>
                  <a:gd name="T71" fmla="*/ 18 h 26"/>
                  <a:gd name="T72" fmla="*/ 13 w 37"/>
                  <a:gd name="T73" fmla="*/ 18 h 26"/>
                  <a:gd name="T74" fmla="*/ 18 w 37"/>
                  <a:gd name="T75" fmla="*/ 17 h 26"/>
                  <a:gd name="T76" fmla="*/ 18 w 37"/>
                  <a:gd name="T77" fmla="*/ 17 h 26"/>
                  <a:gd name="T78" fmla="*/ 30 w 37"/>
                  <a:gd name="T79" fmla="*/ 13 h 26"/>
                  <a:gd name="T80" fmla="*/ 30 w 37"/>
                  <a:gd name="T81" fmla="*/ 13 h 26"/>
                  <a:gd name="T82" fmla="*/ 25 w 37"/>
                  <a:gd name="T83" fmla="*/ 13 h 26"/>
                  <a:gd name="T84" fmla="*/ 22 w 37"/>
                  <a:gd name="T85" fmla="*/ 12 h 26"/>
                  <a:gd name="T86" fmla="*/ 21 w 37"/>
                  <a:gd name="T87" fmla="*/ 11 h 26"/>
                  <a:gd name="T88" fmla="*/ 31 w 37"/>
                  <a:gd name="T89" fmla="*/ 13 h 26"/>
                  <a:gd name="T90" fmla="*/ 31 w 37"/>
                  <a:gd name="T91" fmla="*/ 13 h 26"/>
                  <a:gd name="T92" fmla="*/ 31 w 37"/>
                  <a:gd name="T93" fmla="*/ 13 h 26"/>
                  <a:gd name="T94" fmla="*/ 32 w 37"/>
                  <a:gd name="T95" fmla="*/ 12 h 26"/>
                  <a:gd name="T96" fmla="*/ 31 w 37"/>
                  <a:gd name="T97" fmla="*/ 12 h 26"/>
                  <a:gd name="T98" fmla="*/ 18 w 37"/>
                  <a:gd name="T99" fmla="*/ 12 h 26"/>
                  <a:gd name="T100" fmla="*/ 18 w 37"/>
                  <a:gd name="T101" fmla="*/ 10 h 26"/>
                  <a:gd name="T102" fmla="*/ 18 w 37"/>
                  <a:gd name="T103" fmla="*/ 10 h 26"/>
                  <a:gd name="T104" fmla="*/ 18 w 37"/>
                  <a:gd name="T105" fmla="*/ 10 h 26"/>
                  <a:gd name="T106" fmla="*/ 33 w 37"/>
                  <a:gd name="T107" fmla="*/ 7 h 26"/>
                  <a:gd name="T108" fmla="*/ 32 w 37"/>
                  <a:gd name="T109"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 h="26">
                    <a:moveTo>
                      <a:pt x="13" y="26"/>
                    </a:moveTo>
                    <a:cubicBezTo>
                      <a:pt x="13" y="24"/>
                      <a:pt x="13" y="24"/>
                      <a:pt x="13" y="24"/>
                    </a:cubicBezTo>
                    <a:cubicBezTo>
                      <a:pt x="13" y="26"/>
                      <a:pt x="13" y="26"/>
                      <a:pt x="13" y="26"/>
                    </a:cubicBezTo>
                    <a:cubicBezTo>
                      <a:pt x="8" y="25"/>
                      <a:pt x="5" y="22"/>
                      <a:pt x="4" y="19"/>
                    </a:cubicBezTo>
                    <a:cubicBezTo>
                      <a:pt x="4" y="19"/>
                      <a:pt x="4" y="19"/>
                      <a:pt x="4" y="19"/>
                    </a:cubicBezTo>
                    <a:cubicBezTo>
                      <a:pt x="2" y="20"/>
                      <a:pt x="2" y="20"/>
                      <a:pt x="2" y="20"/>
                    </a:cubicBezTo>
                    <a:cubicBezTo>
                      <a:pt x="2" y="18"/>
                      <a:pt x="2" y="18"/>
                      <a:pt x="2" y="18"/>
                    </a:cubicBezTo>
                    <a:cubicBezTo>
                      <a:pt x="0" y="17"/>
                      <a:pt x="0" y="17"/>
                      <a:pt x="0" y="17"/>
                    </a:cubicBezTo>
                    <a:cubicBezTo>
                      <a:pt x="2" y="16"/>
                      <a:pt x="2" y="16"/>
                      <a:pt x="2" y="16"/>
                    </a:cubicBezTo>
                    <a:cubicBezTo>
                      <a:pt x="2" y="14"/>
                      <a:pt x="2" y="14"/>
                      <a:pt x="2" y="14"/>
                    </a:cubicBezTo>
                    <a:cubicBezTo>
                      <a:pt x="4" y="15"/>
                      <a:pt x="4" y="15"/>
                      <a:pt x="4" y="15"/>
                    </a:cubicBezTo>
                    <a:cubicBezTo>
                      <a:pt x="7" y="13"/>
                      <a:pt x="7" y="13"/>
                      <a:pt x="7" y="13"/>
                    </a:cubicBezTo>
                    <a:cubicBezTo>
                      <a:pt x="8" y="13"/>
                      <a:pt x="8" y="13"/>
                      <a:pt x="8" y="13"/>
                    </a:cubicBezTo>
                    <a:cubicBezTo>
                      <a:pt x="9" y="13"/>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5"/>
                      <a:pt x="10" y="15"/>
                    </a:cubicBezTo>
                    <a:cubicBezTo>
                      <a:pt x="10" y="15"/>
                      <a:pt x="10" y="15"/>
                      <a:pt x="10" y="15"/>
                    </a:cubicBezTo>
                    <a:cubicBezTo>
                      <a:pt x="10" y="15"/>
                      <a:pt x="11" y="16"/>
                      <a:pt x="11" y="16"/>
                    </a:cubicBezTo>
                    <a:cubicBezTo>
                      <a:pt x="11" y="16"/>
                      <a:pt x="11" y="16"/>
                      <a:pt x="11" y="16"/>
                    </a:cubicBezTo>
                    <a:cubicBezTo>
                      <a:pt x="12" y="17"/>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4" y="16"/>
                      <a:pt x="14" y="14"/>
                    </a:cubicBezTo>
                    <a:cubicBezTo>
                      <a:pt x="14" y="14"/>
                      <a:pt x="14" y="14"/>
                      <a:pt x="14" y="14"/>
                    </a:cubicBezTo>
                    <a:cubicBezTo>
                      <a:pt x="14" y="14"/>
                      <a:pt x="14" y="14"/>
                      <a:pt x="14" y="14"/>
                    </a:cubicBezTo>
                    <a:cubicBezTo>
                      <a:pt x="14" y="14"/>
                      <a:pt x="14" y="14"/>
                      <a:pt x="14" y="13"/>
                    </a:cubicBezTo>
                    <a:cubicBezTo>
                      <a:pt x="14" y="13"/>
                      <a:pt x="14" y="13"/>
                      <a:pt x="14" y="13"/>
                    </a:cubicBezTo>
                    <a:cubicBezTo>
                      <a:pt x="14" y="12"/>
                      <a:pt x="14" y="11"/>
                      <a:pt x="14" y="11"/>
                    </a:cubicBezTo>
                    <a:cubicBezTo>
                      <a:pt x="14" y="11"/>
                      <a:pt x="14" y="11"/>
                      <a:pt x="14" y="11"/>
                    </a:cubicBezTo>
                    <a:cubicBezTo>
                      <a:pt x="12" y="3"/>
                      <a:pt x="12" y="3"/>
                      <a:pt x="12" y="3"/>
                    </a:cubicBezTo>
                    <a:cubicBezTo>
                      <a:pt x="16" y="5"/>
                      <a:pt x="16" y="5"/>
                      <a:pt x="16" y="5"/>
                    </a:cubicBezTo>
                    <a:cubicBezTo>
                      <a:pt x="19" y="6"/>
                      <a:pt x="19" y="6"/>
                      <a:pt x="19" y="6"/>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20" y="7"/>
                      <a:pt x="20" y="7"/>
                    </a:cubicBezTo>
                    <a:cubicBezTo>
                      <a:pt x="20" y="7"/>
                      <a:pt x="20" y="7"/>
                      <a:pt x="20" y="7"/>
                    </a:cubicBezTo>
                    <a:cubicBezTo>
                      <a:pt x="20" y="7"/>
                      <a:pt x="20" y="7"/>
                      <a:pt x="20" y="7"/>
                    </a:cubicBezTo>
                    <a:cubicBezTo>
                      <a:pt x="20" y="7"/>
                      <a:pt x="20" y="7"/>
                      <a:pt x="20" y="7"/>
                    </a:cubicBezTo>
                    <a:cubicBezTo>
                      <a:pt x="21" y="7"/>
                      <a:pt x="22" y="8"/>
                      <a:pt x="23" y="8"/>
                    </a:cubicBezTo>
                    <a:cubicBezTo>
                      <a:pt x="23" y="8"/>
                      <a:pt x="23" y="8"/>
                      <a:pt x="23" y="8"/>
                    </a:cubicBezTo>
                    <a:cubicBezTo>
                      <a:pt x="25" y="9"/>
                      <a:pt x="27"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8"/>
                      <a:pt x="29" y="7"/>
                    </a:cubicBezTo>
                    <a:cubicBezTo>
                      <a:pt x="29" y="7"/>
                      <a:pt x="29" y="7"/>
                      <a:pt x="29" y="7"/>
                    </a:cubicBezTo>
                    <a:cubicBezTo>
                      <a:pt x="29" y="7"/>
                      <a:pt x="29" y="7"/>
                      <a:pt x="29" y="7"/>
                    </a:cubicBezTo>
                    <a:cubicBezTo>
                      <a:pt x="29" y="7"/>
                      <a:pt x="29" y="7"/>
                      <a:pt x="29" y="7"/>
                    </a:cubicBezTo>
                    <a:cubicBezTo>
                      <a:pt x="29" y="5"/>
                      <a:pt x="28" y="4"/>
                      <a:pt x="28" y="4"/>
                    </a:cubicBezTo>
                    <a:cubicBezTo>
                      <a:pt x="28" y="4"/>
                      <a:pt x="28" y="4"/>
                      <a:pt x="28" y="4"/>
                    </a:cubicBezTo>
                    <a:cubicBezTo>
                      <a:pt x="28" y="2"/>
                      <a:pt x="28" y="2"/>
                      <a:pt x="28" y="2"/>
                    </a:cubicBezTo>
                    <a:cubicBezTo>
                      <a:pt x="36" y="0"/>
                      <a:pt x="36" y="0"/>
                      <a:pt x="36" y="0"/>
                    </a:cubicBezTo>
                    <a:cubicBezTo>
                      <a:pt x="36" y="2"/>
                      <a:pt x="36" y="2"/>
                      <a:pt x="36" y="2"/>
                    </a:cubicBezTo>
                    <a:cubicBezTo>
                      <a:pt x="36" y="2"/>
                      <a:pt x="37" y="4"/>
                      <a:pt x="37" y="7"/>
                    </a:cubicBezTo>
                    <a:cubicBezTo>
                      <a:pt x="37" y="7"/>
                      <a:pt x="37" y="7"/>
                      <a:pt x="37" y="7"/>
                    </a:cubicBezTo>
                    <a:cubicBezTo>
                      <a:pt x="37" y="9"/>
                      <a:pt x="36" y="13"/>
                      <a:pt x="34" y="15"/>
                    </a:cubicBezTo>
                    <a:cubicBezTo>
                      <a:pt x="34" y="15"/>
                      <a:pt x="34" y="15"/>
                      <a:pt x="34" y="15"/>
                    </a:cubicBezTo>
                    <a:cubicBezTo>
                      <a:pt x="32" y="17"/>
                      <a:pt x="30" y="17"/>
                      <a:pt x="28" y="17"/>
                    </a:cubicBezTo>
                    <a:cubicBezTo>
                      <a:pt x="28" y="17"/>
                      <a:pt x="28" y="17"/>
                      <a:pt x="28" y="17"/>
                    </a:cubicBezTo>
                    <a:cubicBezTo>
                      <a:pt x="26" y="17"/>
                      <a:pt x="24" y="17"/>
                      <a:pt x="22" y="16"/>
                    </a:cubicBezTo>
                    <a:cubicBezTo>
                      <a:pt x="22" y="16"/>
                      <a:pt x="22" y="16"/>
                      <a:pt x="22" y="16"/>
                    </a:cubicBezTo>
                    <a:cubicBezTo>
                      <a:pt x="21" y="19"/>
                      <a:pt x="20" y="22"/>
                      <a:pt x="17" y="25"/>
                    </a:cubicBezTo>
                    <a:cubicBezTo>
                      <a:pt x="17" y="25"/>
                      <a:pt x="17" y="25"/>
                      <a:pt x="17" y="25"/>
                    </a:cubicBezTo>
                    <a:cubicBezTo>
                      <a:pt x="16" y="25"/>
                      <a:pt x="14" y="26"/>
                      <a:pt x="13" y="26"/>
                    </a:cubicBezTo>
                    <a:cubicBezTo>
                      <a:pt x="13" y="26"/>
                      <a:pt x="13" y="26"/>
                      <a:pt x="13" y="26"/>
                    </a:cubicBezTo>
                    <a:cubicBezTo>
                      <a:pt x="13" y="26"/>
                      <a:pt x="13" y="26"/>
                      <a:pt x="13" y="26"/>
                    </a:cubicBezTo>
                    <a:close/>
                    <a:moveTo>
                      <a:pt x="14" y="22"/>
                    </a:moveTo>
                    <a:cubicBezTo>
                      <a:pt x="14" y="22"/>
                      <a:pt x="14" y="22"/>
                      <a:pt x="14" y="22"/>
                    </a:cubicBezTo>
                    <a:cubicBezTo>
                      <a:pt x="14" y="22"/>
                      <a:pt x="14" y="22"/>
                      <a:pt x="14" y="22"/>
                    </a:cubicBezTo>
                    <a:cubicBezTo>
                      <a:pt x="14" y="22"/>
                      <a:pt x="14" y="22"/>
                      <a:pt x="14" y="22"/>
                    </a:cubicBezTo>
                    <a:close/>
                    <a:moveTo>
                      <a:pt x="14" y="22"/>
                    </a:moveTo>
                    <a:cubicBezTo>
                      <a:pt x="14" y="22"/>
                      <a:pt x="14" y="22"/>
                      <a:pt x="14" y="22"/>
                    </a:cubicBezTo>
                    <a:cubicBezTo>
                      <a:pt x="14" y="22"/>
                      <a:pt x="14" y="22"/>
                      <a:pt x="14" y="22"/>
                    </a:cubicBezTo>
                    <a:cubicBezTo>
                      <a:pt x="14" y="22"/>
                      <a:pt x="14" y="22"/>
                      <a:pt x="14" y="22"/>
                    </a:cubicBezTo>
                    <a:close/>
                    <a:moveTo>
                      <a:pt x="15" y="21"/>
                    </a:moveTo>
                    <a:cubicBezTo>
                      <a:pt x="14" y="21"/>
                      <a:pt x="14" y="22"/>
                      <a:pt x="14" y="22"/>
                    </a:cubicBezTo>
                    <a:cubicBezTo>
                      <a:pt x="14" y="22"/>
                      <a:pt x="14" y="22"/>
                      <a:pt x="14" y="22"/>
                    </a:cubicBezTo>
                    <a:cubicBezTo>
                      <a:pt x="14" y="22"/>
                      <a:pt x="14" y="21"/>
                      <a:pt x="15" y="21"/>
                    </a:cubicBezTo>
                    <a:cubicBezTo>
                      <a:pt x="15" y="21"/>
                      <a:pt x="15" y="21"/>
                      <a:pt x="15" y="21"/>
                    </a:cubicBezTo>
                    <a:cubicBezTo>
                      <a:pt x="15" y="21"/>
                      <a:pt x="15" y="21"/>
                      <a:pt x="15" y="21"/>
                    </a:cubicBezTo>
                    <a:cubicBezTo>
                      <a:pt x="15" y="21"/>
                      <a:pt x="15" y="21"/>
                      <a:pt x="15" y="21"/>
                    </a:cubicBezTo>
                    <a:cubicBezTo>
                      <a:pt x="15" y="21"/>
                      <a:pt x="15" y="21"/>
                      <a:pt x="15" y="21"/>
                    </a:cubicBezTo>
                    <a:close/>
                    <a:moveTo>
                      <a:pt x="8" y="19"/>
                    </a:moveTo>
                    <a:cubicBezTo>
                      <a:pt x="9" y="19"/>
                      <a:pt x="9" y="20"/>
                      <a:pt x="10" y="20"/>
                    </a:cubicBezTo>
                    <a:cubicBezTo>
                      <a:pt x="10" y="20"/>
                      <a:pt x="10" y="20"/>
                      <a:pt x="10" y="20"/>
                    </a:cubicBezTo>
                    <a:cubicBezTo>
                      <a:pt x="9" y="20"/>
                      <a:pt x="9" y="19"/>
                      <a:pt x="8" y="19"/>
                    </a:cubicBezTo>
                    <a:cubicBezTo>
                      <a:pt x="8" y="19"/>
                      <a:pt x="8" y="19"/>
                      <a:pt x="8" y="19"/>
                    </a:cubicBezTo>
                    <a:cubicBezTo>
                      <a:pt x="8" y="18"/>
                      <a:pt x="7" y="18"/>
                      <a:pt x="7" y="18"/>
                    </a:cubicBezTo>
                    <a:cubicBezTo>
                      <a:pt x="7" y="18"/>
                      <a:pt x="7" y="18"/>
                      <a:pt x="7" y="18"/>
                    </a:cubicBezTo>
                    <a:cubicBezTo>
                      <a:pt x="7" y="18"/>
                      <a:pt x="7" y="18"/>
                      <a:pt x="7" y="18"/>
                    </a:cubicBezTo>
                    <a:cubicBezTo>
                      <a:pt x="7" y="18"/>
                      <a:pt x="8" y="18"/>
                      <a:pt x="8" y="19"/>
                    </a:cubicBezTo>
                    <a:close/>
                    <a:moveTo>
                      <a:pt x="13" y="18"/>
                    </a:moveTo>
                    <a:cubicBezTo>
                      <a:pt x="13" y="18"/>
                      <a:pt x="13" y="18"/>
                      <a:pt x="13" y="18"/>
                    </a:cubicBezTo>
                    <a:cubicBezTo>
                      <a:pt x="13" y="18"/>
                      <a:pt x="13" y="18"/>
                      <a:pt x="13" y="18"/>
                    </a:cubicBezTo>
                    <a:close/>
                    <a:moveTo>
                      <a:pt x="18" y="17"/>
                    </a:moveTo>
                    <a:cubicBezTo>
                      <a:pt x="18" y="16"/>
                      <a:pt x="18" y="15"/>
                      <a:pt x="18" y="14"/>
                    </a:cubicBezTo>
                    <a:cubicBezTo>
                      <a:pt x="18" y="14"/>
                      <a:pt x="18" y="14"/>
                      <a:pt x="18" y="14"/>
                    </a:cubicBezTo>
                    <a:cubicBezTo>
                      <a:pt x="18" y="15"/>
                      <a:pt x="18" y="16"/>
                      <a:pt x="18" y="17"/>
                    </a:cubicBezTo>
                    <a:close/>
                    <a:moveTo>
                      <a:pt x="30" y="13"/>
                    </a:move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lose/>
                    <a:moveTo>
                      <a:pt x="21" y="11"/>
                    </a:moveTo>
                    <a:cubicBezTo>
                      <a:pt x="22" y="12"/>
                      <a:pt x="24" y="13"/>
                      <a:pt x="25" y="13"/>
                    </a:cubicBezTo>
                    <a:cubicBezTo>
                      <a:pt x="25" y="13"/>
                      <a:pt x="25" y="13"/>
                      <a:pt x="25" y="13"/>
                    </a:cubicBezTo>
                    <a:cubicBezTo>
                      <a:pt x="24" y="13"/>
                      <a:pt x="23" y="12"/>
                      <a:pt x="22" y="12"/>
                    </a:cubicBezTo>
                    <a:cubicBezTo>
                      <a:pt x="22" y="12"/>
                      <a:pt x="22" y="12"/>
                      <a:pt x="22" y="12"/>
                    </a:cubicBezTo>
                    <a:cubicBezTo>
                      <a:pt x="21" y="12"/>
                      <a:pt x="21" y="12"/>
                      <a:pt x="21" y="11"/>
                    </a:cubicBezTo>
                    <a:cubicBezTo>
                      <a:pt x="21" y="11"/>
                      <a:pt x="21" y="11"/>
                      <a:pt x="21" y="11"/>
                    </a:cubicBezTo>
                    <a:cubicBezTo>
                      <a:pt x="21" y="11"/>
                      <a:pt x="21" y="11"/>
                      <a:pt x="21" y="11"/>
                    </a:cubicBezTo>
                    <a:cubicBezTo>
                      <a:pt x="21" y="11"/>
                      <a:pt x="21" y="11"/>
                      <a:pt x="21" y="11"/>
                    </a:cubicBezTo>
                    <a:close/>
                    <a:moveTo>
                      <a:pt x="31" y="13"/>
                    </a:move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lose/>
                    <a:moveTo>
                      <a:pt x="31" y="12"/>
                    </a:moveTo>
                    <a:cubicBezTo>
                      <a:pt x="31" y="12"/>
                      <a:pt x="32" y="12"/>
                      <a:pt x="32" y="12"/>
                    </a:cubicBezTo>
                    <a:cubicBezTo>
                      <a:pt x="32" y="12"/>
                      <a:pt x="32" y="12"/>
                      <a:pt x="32" y="12"/>
                    </a:cubicBezTo>
                    <a:cubicBezTo>
                      <a:pt x="32" y="12"/>
                      <a:pt x="31" y="12"/>
                      <a:pt x="31" y="12"/>
                    </a:cubicBezTo>
                    <a:cubicBezTo>
                      <a:pt x="31" y="12"/>
                      <a:pt x="31" y="12"/>
                      <a:pt x="31" y="12"/>
                    </a:cubicBezTo>
                    <a:cubicBezTo>
                      <a:pt x="31" y="12"/>
                      <a:pt x="31" y="12"/>
                      <a:pt x="31" y="12"/>
                    </a:cubicBezTo>
                    <a:close/>
                    <a:moveTo>
                      <a:pt x="18" y="10"/>
                    </a:moveTo>
                    <a:cubicBezTo>
                      <a:pt x="18" y="10"/>
                      <a:pt x="18" y="11"/>
                      <a:pt x="18" y="12"/>
                    </a:cubicBezTo>
                    <a:cubicBezTo>
                      <a:pt x="18" y="12"/>
                      <a:pt x="18" y="12"/>
                      <a:pt x="18" y="12"/>
                    </a:cubicBezTo>
                    <a:cubicBezTo>
                      <a:pt x="18" y="10"/>
                      <a:pt x="18" y="10"/>
                      <a:pt x="18" y="10"/>
                    </a:cubicBezTo>
                    <a:cubicBezTo>
                      <a:pt x="19" y="11"/>
                      <a:pt x="19" y="11"/>
                      <a:pt x="19" y="11"/>
                    </a:cubicBezTo>
                    <a:cubicBezTo>
                      <a:pt x="18" y="10"/>
                      <a:pt x="18" y="10"/>
                      <a:pt x="18" y="10"/>
                    </a:cubicBezTo>
                    <a:cubicBezTo>
                      <a:pt x="18" y="10"/>
                      <a:pt x="18" y="10"/>
                      <a:pt x="18" y="10"/>
                    </a:cubicBezTo>
                    <a:cubicBezTo>
                      <a:pt x="18" y="10"/>
                      <a:pt x="18" y="10"/>
                      <a:pt x="18" y="10"/>
                    </a:cubicBezTo>
                    <a:cubicBezTo>
                      <a:pt x="18" y="10"/>
                      <a:pt x="18" y="10"/>
                      <a:pt x="18" y="10"/>
                    </a:cubicBezTo>
                    <a:close/>
                    <a:moveTo>
                      <a:pt x="18" y="10"/>
                    </a:moveTo>
                    <a:cubicBezTo>
                      <a:pt x="18" y="10"/>
                      <a:pt x="18" y="10"/>
                      <a:pt x="18" y="10"/>
                    </a:cubicBezTo>
                    <a:cubicBezTo>
                      <a:pt x="18" y="10"/>
                      <a:pt x="18" y="10"/>
                      <a:pt x="18" y="10"/>
                    </a:cubicBezTo>
                    <a:cubicBezTo>
                      <a:pt x="18" y="10"/>
                      <a:pt x="18" y="10"/>
                      <a:pt x="18" y="10"/>
                    </a:cubicBezTo>
                    <a:close/>
                    <a:moveTo>
                      <a:pt x="32" y="10"/>
                    </a:moveTo>
                    <a:cubicBezTo>
                      <a:pt x="33" y="9"/>
                      <a:pt x="33" y="8"/>
                      <a:pt x="33" y="7"/>
                    </a:cubicBezTo>
                    <a:cubicBezTo>
                      <a:pt x="33" y="7"/>
                      <a:pt x="33" y="7"/>
                      <a:pt x="33" y="7"/>
                    </a:cubicBezTo>
                    <a:cubicBezTo>
                      <a:pt x="33" y="7"/>
                      <a:pt x="33" y="7"/>
                      <a:pt x="33" y="7"/>
                    </a:cubicBezTo>
                    <a:cubicBezTo>
                      <a:pt x="33" y="8"/>
                      <a:pt x="33" y="9"/>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Freeform 3757"/>
              <p:cNvSpPr>
                <a:spLocks noEditPoints="1"/>
              </p:cNvSpPr>
              <p:nvPr/>
            </p:nvSpPr>
            <p:spPr bwMode="auto">
              <a:xfrm>
                <a:off x="5291724" y="3064842"/>
                <a:ext cx="241443" cy="427557"/>
              </a:xfrm>
              <a:custGeom>
                <a:avLst/>
                <a:gdLst>
                  <a:gd name="T0" fmla="*/ 24 w 48"/>
                  <a:gd name="T1" fmla="*/ 73 h 85"/>
                  <a:gd name="T2" fmla="*/ 25 w 48"/>
                  <a:gd name="T3" fmla="*/ 70 h 85"/>
                  <a:gd name="T4" fmla="*/ 28 w 48"/>
                  <a:gd name="T5" fmla="*/ 70 h 85"/>
                  <a:gd name="T6" fmla="*/ 25 w 48"/>
                  <a:gd name="T7" fmla="*/ 70 h 85"/>
                  <a:gd name="T8" fmla="*/ 24 w 48"/>
                  <a:gd name="T9" fmla="*/ 73 h 85"/>
                  <a:gd name="T10" fmla="*/ 24 w 48"/>
                  <a:gd name="T11" fmla="*/ 73 h 85"/>
                  <a:gd name="T12" fmla="*/ 0 w 48"/>
                  <a:gd name="T13" fmla="*/ 2 h 85"/>
                  <a:gd name="T14" fmla="*/ 4 w 48"/>
                  <a:gd name="T15" fmla="*/ 0 h 85"/>
                  <a:gd name="T16" fmla="*/ 46 w 48"/>
                  <a:gd name="T17" fmla="*/ 61 h 85"/>
                  <a:gd name="T18" fmla="*/ 48 w 48"/>
                  <a:gd name="T19" fmla="*/ 85 h 85"/>
                  <a:gd name="T20" fmla="*/ 24 w 48"/>
                  <a:gd name="T21" fmla="*/ 73 h 85"/>
                  <a:gd name="T22" fmla="*/ 24 w 48"/>
                  <a:gd name="T23" fmla="*/ 73 h 85"/>
                  <a:gd name="T24" fmla="*/ 43 w 48"/>
                  <a:gd name="T25" fmla="*/ 77 h 85"/>
                  <a:gd name="T26" fmla="*/ 42 w 48"/>
                  <a:gd name="T27" fmla="*/ 62 h 85"/>
                  <a:gd name="T28" fmla="*/ 9 w 48"/>
                  <a:gd name="T29" fmla="*/ 16 h 85"/>
                  <a:gd name="T30" fmla="*/ 28 w 48"/>
                  <a:gd name="T31" fmla="*/ 69 h 85"/>
                  <a:gd name="T32" fmla="*/ 43 w 48"/>
                  <a:gd name="T33" fmla="*/ 77 h 85"/>
                  <a:gd name="T34" fmla="*/ 43 w 48"/>
                  <a:gd name="T3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73"/>
                    </a:moveTo>
                    <a:lnTo>
                      <a:pt x="25" y="70"/>
                    </a:lnTo>
                    <a:lnTo>
                      <a:pt x="28" y="70"/>
                    </a:lnTo>
                    <a:lnTo>
                      <a:pt x="25" y="70"/>
                    </a:lnTo>
                    <a:lnTo>
                      <a:pt x="24" y="73"/>
                    </a:lnTo>
                    <a:lnTo>
                      <a:pt x="24" y="73"/>
                    </a:lnTo>
                    <a:lnTo>
                      <a:pt x="0" y="2"/>
                    </a:lnTo>
                    <a:lnTo>
                      <a:pt x="4" y="0"/>
                    </a:lnTo>
                    <a:lnTo>
                      <a:pt x="46" y="61"/>
                    </a:lnTo>
                    <a:lnTo>
                      <a:pt x="48" y="85"/>
                    </a:lnTo>
                    <a:lnTo>
                      <a:pt x="24" y="73"/>
                    </a:lnTo>
                    <a:lnTo>
                      <a:pt x="24" y="73"/>
                    </a:lnTo>
                    <a:close/>
                    <a:moveTo>
                      <a:pt x="43" y="77"/>
                    </a:moveTo>
                    <a:lnTo>
                      <a:pt x="42" y="62"/>
                    </a:lnTo>
                    <a:lnTo>
                      <a:pt x="9" y="16"/>
                    </a:lnTo>
                    <a:lnTo>
                      <a:pt x="28" y="69"/>
                    </a:lnTo>
                    <a:lnTo>
                      <a:pt x="43" y="77"/>
                    </a:lnTo>
                    <a:lnTo>
                      <a:pt x="4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Freeform 3758"/>
              <p:cNvSpPr>
                <a:spLocks noEditPoints="1"/>
              </p:cNvSpPr>
              <p:nvPr/>
            </p:nvSpPr>
            <p:spPr bwMode="auto">
              <a:xfrm>
                <a:off x="5281664" y="3054782"/>
                <a:ext cx="266595" cy="452705"/>
              </a:xfrm>
              <a:custGeom>
                <a:avLst/>
                <a:gdLst>
                  <a:gd name="T0" fmla="*/ 26 w 53"/>
                  <a:gd name="T1" fmla="*/ 77 h 90"/>
                  <a:gd name="T2" fmla="*/ 24 w 53"/>
                  <a:gd name="T3" fmla="*/ 76 h 90"/>
                  <a:gd name="T4" fmla="*/ 24 w 53"/>
                  <a:gd name="T5" fmla="*/ 76 h 90"/>
                  <a:gd name="T6" fmla="*/ 24 w 53"/>
                  <a:gd name="T7" fmla="*/ 76 h 90"/>
                  <a:gd name="T8" fmla="*/ 24 w 53"/>
                  <a:gd name="T9" fmla="*/ 76 h 90"/>
                  <a:gd name="T10" fmla="*/ 0 w 53"/>
                  <a:gd name="T11" fmla="*/ 3 h 90"/>
                  <a:gd name="T12" fmla="*/ 6 w 53"/>
                  <a:gd name="T13" fmla="*/ 0 h 90"/>
                  <a:gd name="T14" fmla="*/ 50 w 53"/>
                  <a:gd name="T15" fmla="*/ 61 h 90"/>
                  <a:gd name="T16" fmla="*/ 53 w 53"/>
                  <a:gd name="T17" fmla="*/ 90 h 90"/>
                  <a:gd name="T18" fmla="*/ 26 w 53"/>
                  <a:gd name="T19" fmla="*/ 77 h 90"/>
                  <a:gd name="T20" fmla="*/ 26 w 53"/>
                  <a:gd name="T21" fmla="*/ 77 h 90"/>
                  <a:gd name="T22" fmla="*/ 48 w 53"/>
                  <a:gd name="T23" fmla="*/ 82 h 90"/>
                  <a:gd name="T24" fmla="*/ 46 w 53"/>
                  <a:gd name="T25" fmla="*/ 63 h 90"/>
                  <a:gd name="T26" fmla="*/ 31 w 53"/>
                  <a:gd name="T27" fmla="*/ 41 h 90"/>
                  <a:gd name="T28" fmla="*/ 46 w 53"/>
                  <a:gd name="T29" fmla="*/ 63 h 90"/>
                  <a:gd name="T30" fmla="*/ 47 w 53"/>
                  <a:gd name="T31" fmla="*/ 79 h 90"/>
                  <a:gd name="T32" fmla="*/ 45 w 53"/>
                  <a:gd name="T33" fmla="*/ 79 h 90"/>
                  <a:gd name="T34" fmla="*/ 46 w 53"/>
                  <a:gd name="T35" fmla="*/ 77 h 90"/>
                  <a:gd name="T36" fmla="*/ 45 w 53"/>
                  <a:gd name="T37" fmla="*/ 79 h 90"/>
                  <a:gd name="T38" fmla="*/ 47 w 53"/>
                  <a:gd name="T39" fmla="*/ 79 h 90"/>
                  <a:gd name="T40" fmla="*/ 48 w 53"/>
                  <a:gd name="T41" fmla="*/ 82 h 90"/>
                  <a:gd name="T42" fmla="*/ 31 w 53"/>
                  <a:gd name="T43" fmla="*/ 74 h 90"/>
                  <a:gd name="T44" fmla="*/ 31 w 53"/>
                  <a:gd name="T45" fmla="*/ 74 h 90"/>
                  <a:gd name="T46" fmla="*/ 48 w 53"/>
                  <a:gd name="T47" fmla="*/ 82 h 90"/>
                  <a:gd name="T48" fmla="*/ 48 w 53"/>
                  <a:gd name="T49" fmla="*/ 82 h 90"/>
                  <a:gd name="T50" fmla="*/ 32 w 53"/>
                  <a:gd name="T51" fmla="*/ 69 h 90"/>
                  <a:gd name="T52" fmla="*/ 43 w 53"/>
                  <a:gd name="T53" fmla="*/ 76 h 90"/>
                  <a:gd name="T54" fmla="*/ 42 w 53"/>
                  <a:gd name="T55" fmla="*/ 65 h 90"/>
                  <a:gd name="T56" fmla="*/ 19 w 53"/>
                  <a:gd name="T57" fmla="*/ 31 h 90"/>
                  <a:gd name="T58" fmla="*/ 32 w 53"/>
                  <a:gd name="T59" fmla="*/ 69 h 90"/>
                  <a:gd name="T60" fmla="*/ 32 w 53"/>
                  <a:gd name="T61" fmla="*/ 69 h 90"/>
                  <a:gd name="T62" fmla="*/ 27 w 53"/>
                  <a:gd name="T63" fmla="*/ 70 h 90"/>
                  <a:gd name="T64" fmla="*/ 27 w 53"/>
                  <a:gd name="T65" fmla="*/ 70 h 90"/>
                  <a:gd name="T66" fmla="*/ 27 w 53"/>
                  <a:gd name="T67" fmla="*/ 70 h 90"/>
                  <a:gd name="T68" fmla="*/ 14 w 53"/>
                  <a:gd name="T69" fmla="*/ 31 h 90"/>
                  <a:gd name="T70" fmla="*/ 27 w 53"/>
                  <a:gd name="T71" fmla="*/ 70 h 90"/>
                  <a:gd name="T72" fmla="*/ 27 w 53"/>
                  <a:gd name="T73" fmla="*/ 70 h 90"/>
                  <a:gd name="T74" fmla="*/ 5 w 53"/>
                  <a:gd name="T75" fmla="*/ 5 h 90"/>
                  <a:gd name="T76" fmla="*/ 10 w 53"/>
                  <a:gd name="T77" fmla="*/ 18 h 90"/>
                  <a:gd name="T78" fmla="*/ 13 w 53"/>
                  <a:gd name="T79" fmla="*/ 16 h 90"/>
                  <a:gd name="T80" fmla="*/ 5 w 53"/>
                  <a:gd name="T81" fmla="*/ 5 h 90"/>
                  <a:gd name="T82" fmla="*/ 5 w 53"/>
                  <a:gd name="T83" fmla="*/ 5 h 90"/>
                  <a:gd name="T84" fmla="*/ 5 w 53"/>
                  <a:gd name="T8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90">
                    <a:moveTo>
                      <a:pt x="26" y="77"/>
                    </a:moveTo>
                    <a:lnTo>
                      <a:pt x="24" y="76"/>
                    </a:lnTo>
                    <a:lnTo>
                      <a:pt x="24" y="76"/>
                    </a:lnTo>
                    <a:lnTo>
                      <a:pt x="24" y="76"/>
                    </a:lnTo>
                    <a:lnTo>
                      <a:pt x="24" y="76"/>
                    </a:lnTo>
                    <a:lnTo>
                      <a:pt x="0" y="3"/>
                    </a:lnTo>
                    <a:lnTo>
                      <a:pt x="6" y="0"/>
                    </a:lnTo>
                    <a:lnTo>
                      <a:pt x="50" y="61"/>
                    </a:lnTo>
                    <a:lnTo>
                      <a:pt x="53" y="90"/>
                    </a:lnTo>
                    <a:lnTo>
                      <a:pt x="26" y="77"/>
                    </a:lnTo>
                    <a:lnTo>
                      <a:pt x="26" y="77"/>
                    </a:lnTo>
                    <a:close/>
                    <a:moveTo>
                      <a:pt x="48" y="82"/>
                    </a:moveTo>
                    <a:lnTo>
                      <a:pt x="46" y="63"/>
                    </a:lnTo>
                    <a:lnTo>
                      <a:pt x="31" y="41"/>
                    </a:lnTo>
                    <a:lnTo>
                      <a:pt x="46" y="63"/>
                    </a:lnTo>
                    <a:lnTo>
                      <a:pt x="47" y="79"/>
                    </a:lnTo>
                    <a:lnTo>
                      <a:pt x="45" y="79"/>
                    </a:lnTo>
                    <a:lnTo>
                      <a:pt x="46" y="77"/>
                    </a:lnTo>
                    <a:lnTo>
                      <a:pt x="45" y="79"/>
                    </a:lnTo>
                    <a:lnTo>
                      <a:pt x="47" y="79"/>
                    </a:lnTo>
                    <a:lnTo>
                      <a:pt x="48" y="82"/>
                    </a:lnTo>
                    <a:lnTo>
                      <a:pt x="31" y="74"/>
                    </a:lnTo>
                    <a:lnTo>
                      <a:pt x="31" y="74"/>
                    </a:lnTo>
                    <a:lnTo>
                      <a:pt x="48" y="82"/>
                    </a:lnTo>
                    <a:lnTo>
                      <a:pt x="48" y="82"/>
                    </a:lnTo>
                    <a:close/>
                    <a:moveTo>
                      <a:pt x="32" y="69"/>
                    </a:moveTo>
                    <a:lnTo>
                      <a:pt x="43" y="76"/>
                    </a:lnTo>
                    <a:lnTo>
                      <a:pt x="42" y="65"/>
                    </a:lnTo>
                    <a:lnTo>
                      <a:pt x="19" y="31"/>
                    </a:lnTo>
                    <a:lnTo>
                      <a:pt x="32" y="69"/>
                    </a:lnTo>
                    <a:lnTo>
                      <a:pt x="32" y="69"/>
                    </a:lnTo>
                    <a:close/>
                    <a:moveTo>
                      <a:pt x="27" y="70"/>
                    </a:moveTo>
                    <a:lnTo>
                      <a:pt x="27" y="70"/>
                    </a:lnTo>
                    <a:lnTo>
                      <a:pt x="27" y="70"/>
                    </a:lnTo>
                    <a:lnTo>
                      <a:pt x="14" y="31"/>
                    </a:lnTo>
                    <a:lnTo>
                      <a:pt x="27" y="70"/>
                    </a:lnTo>
                    <a:lnTo>
                      <a:pt x="27" y="70"/>
                    </a:lnTo>
                    <a:close/>
                    <a:moveTo>
                      <a:pt x="5" y="5"/>
                    </a:moveTo>
                    <a:lnTo>
                      <a:pt x="10" y="18"/>
                    </a:lnTo>
                    <a:lnTo>
                      <a:pt x="13" y="16"/>
                    </a:lnTo>
                    <a:lnTo>
                      <a:pt x="5" y="5"/>
                    </a:lnTo>
                    <a:lnTo>
                      <a:pt x="5"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1" name="Freeform 3759"/>
              <p:cNvSpPr>
                <a:spLocks noEditPoints="1"/>
              </p:cNvSpPr>
              <p:nvPr/>
            </p:nvSpPr>
            <p:spPr bwMode="auto">
              <a:xfrm>
                <a:off x="5150882" y="3009510"/>
                <a:ext cx="462766" cy="563367"/>
              </a:xfrm>
              <a:custGeom>
                <a:avLst/>
                <a:gdLst>
                  <a:gd name="T0" fmla="*/ 60 w 84"/>
                  <a:gd name="T1" fmla="*/ 102 h 102"/>
                  <a:gd name="T2" fmla="*/ 4 w 84"/>
                  <a:gd name="T3" fmla="*/ 57 h 102"/>
                  <a:gd name="T4" fmla="*/ 4 w 84"/>
                  <a:gd name="T5" fmla="*/ 57 h 102"/>
                  <a:gd name="T6" fmla="*/ 0 w 84"/>
                  <a:gd name="T7" fmla="*/ 39 h 102"/>
                  <a:gd name="T8" fmla="*/ 0 w 84"/>
                  <a:gd name="T9" fmla="*/ 39 h 102"/>
                  <a:gd name="T10" fmla="*/ 27 w 84"/>
                  <a:gd name="T11" fmla="*/ 2 h 102"/>
                  <a:gd name="T12" fmla="*/ 27 w 84"/>
                  <a:gd name="T13" fmla="*/ 2 h 102"/>
                  <a:gd name="T14" fmla="*/ 38 w 84"/>
                  <a:gd name="T15" fmla="*/ 0 h 102"/>
                  <a:gd name="T16" fmla="*/ 38 w 84"/>
                  <a:gd name="T17" fmla="*/ 0 h 102"/>
                  <a:gd name="T18" fmla="*/ 76 w 84"/>
                  <a:gd name="T19" fmla="*/ 36 h 102"/>
                  <a:gd name="T20" fmla="*/ 76 w 84"/>
                  <a:gd name="T21" fmla="*/ 36 h 102"/>
                  <a:gd name="T22" fmla="*/ 74 w 84"/>
                  <a:gd name="T23" fmla="*/ 37 h 102"/>
                  <a:gd name="T24" fmla="*/ 76 w 84"/>
                  <a:gd name="T25" fmla="*/ 36 h 102"/>
                  <a:gd name="T26" fmla="*/ 84 w 84"/>
                  <a:gd name="T27" fmla="*/ 72 h 102"/>
                  <a:gd name="T28" fmla="*/ 84 w 84"/>
                  <a:gd name="T29" fmla="*/ 72 h 102"/>
                  <a:gd name="T30" fmla="*/ 69 w 84"/>
                  <a:gd name="T31" fmla="*/ 100 h 102"/>
                  <a:gd name="T32" fmla="*/ 69 w 84"/>
                  <a:gd name="T33" fmla="*/ 100 h 102"/>
                  <a:gd name="T34" fmla="*/ 60 w 84"/>
                  <a:gd name="T35" fmla="*/ 102 h 102"/>
                  <a:gd name="T36" fmla="*/ 60 w 84"/>
                  <a:gd name="T37" fmla="*/ 102 h 102"/>
                  <a:gd name="T38" fmla="*/ 60 w 84"/>
                  <a:gd name="T39" fmla="*/ 102 h 102"/>
                  <a:gd name="T40" fmla="*/ 38 w 84"/>
                  <a:gd name="T41" fmla="*/ 4 h 102"/>
                  <a:gd name="T42" fmla="*/ 29 w 84"/>
                  <a:gd name="T43" fmla="*/ 6 h 102"/>
                  <a:gd name="T44" fmla="*/ 29 w 84"/>
                  <a:gd name="T45" fmla="*/ 6 h 102"/>
                  <a:gd name="T46" fmla="*/ 4 w 84"/>
                  <a:gd name="T47" fmla="*/ 39 h 102"/>
                  <a:gd name="T48" fmla="*/ 4 w 84"/>
                  <a:gd name="T49" fmla="*/ 39 h 102"/>
                  <a:gd name="T50" fmla="*/ 8 w 84"/>
                  <a:gd name="T51" fmla="*/ 55 h 102"/>
                  <a:gd name="T52" fmla="*/ 8 w 84"/>
                  <a:gd name="T53" fmla="*/ 55 h 102"/>
                  <a:gd name="T54" fmla="*/ 60 w 84"/>
                  <a:gd name="T55" fmla="*/ 98 h 102"/>
                  <a:gd name="T56" fmla="*/ 60 w 84"/>
                  <a:gd name="T57" fmla="*/ 98 h 102"/>
                  <a:gd name="T58" fmla="*/ 67 w 84"/>
                  <a:gd name="T59" fmla="*/ 97 h 102"/>
                  <a:gd name="T60" fmla="*/ 67 w 84"/>
                  <a:gd name="T61" fmla="*/ 97 h 102"/>
                  <a:gd name="T62" fmla="*/ 80 w 84"/>
                  <a:gd name="T63" fmla="*/ 72 h 102"/>
                  <a:gd name="T64" fmla="*/ 80 w 84"/>
                  <a:gd name="T65" fmla="*/ 72 h 102"/>
                  <a:gd name="T66" fmla="*/ 72 w 84"/>
                  <a:gd name="T67" fmla="*/ 37 h 102"/>
                  <a:gd name="T68" fmla="*/ 72 w 84"/>
                  <a:gd name="T69" fmla="*/ 37 h 102"/>
                  <a:gd name="T70" fmla="*/ 72 w 84"/>
                  <a:gd name="T71" fmla="*/ 37 h 102"/>
                  <a:gd name="T72" fmla="*/ 38 w 84"/>
                  <a:gd name="T73" fmla="*/ 4 h 102"/>
                  <a:gd name="T74" fmla="*/ 38 w 84"/>
                  <a:gd name="T75" fmla="*/ 4 h 102"/>
                  <a:gd name="T76" fmla="*/ 38 w 84"/>
                  <a:gd name="T7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02">
                    <a:moveTo>
                      <a:pt x="60" y="102"/>
                    </a:moveTo>
                    <a:cubicBezTo>
                      <a:pt x="40" y="102"/>
                      <a:pt x="14" y="80"/>
                      <a:pt x="4" y="57"/>
                    </a:cubicBezTo>
                    <a:cubicBezTo>
                      <a:pt x="4" y="57"/>
                      <a:pt x="4" y="57"/>
                      <a:pt x="4" y="57"/>
                    </a:cubicBezTo>
                    <a:cubicBezTo>
                      <a:pt x="1" y="51"/>
                      <a:pt x="0" y="45"/>
                      <a:pt x="0" y="39"/>
                    </a:cubicBezTo>
                    <a:cubicBezTo>
                      <a:pt x="0" y="39"/>
                      <a:pt x="0" y="39"/>
                      <a:pt x="0" y="39"/>
                    </a:cubicBezTo>
                    <a:cubicBezTo>
                      <a:pt x="0" y="21"/>
                      <a:pt x="13" y="8"/>
                      <a:pt x="27" y="2"/>
                    </a:cubicBezTo>
                    <a:cubicBezTo>
                      <a:pt x="27" y="2"/>
                      <a:pt x="27" y="2"/>
                      <a:pt x="27" y="2"/>
                    </a:cubicBezTo>
                    <a:cubicBezTo>
                      <a:pt x="31" y="1"/>
                      <a:pt x="35" y="0"/>
                      <a:pt x="38" y="0"/>
                    </a:cubicBezTo>
                    <a:cubicBezTo>
                      <a:pt x="38" y="0"/>
                      <a:pt x="38" y="0"/>
                      <a:pt x="38" y="0"/>
                    </a:cubicBezTo>
                    <a:cubicBezTo>
                      <a:pt x="54" y="0"/>
                      <a:pt x="66" y="14"/>
                      <a:pt x="76" y="36"/>
                    </a:cubicBezTo>
                    <a:cubicBezTo>
                      <a:pt x="76" y="36"/>
                      <a:pt x="76" y="36"/>
                      <a:pt x="76" y="36"/>
                    </a:cubicBezTo>
                    <a:cubicBezTo>
                      <a:pt x="74" y="37"/>
                      <a:pt x="74" y="37"/>
                      <a:pt x="74" y="37"/>
                    </a:cubicBezTo>
                    <a:cubicBezTo>
                      <a:pt x="76" y="36"/>
                      <a:pt x="76" y="36"/>
                      <a:pt x="76" y="36"/>
                    </a:cubicBezTo>
                    <a:cubicBezTo>
                      <a:pt x="81" y="48"/>
                      <a:pt x="84" y="61"/>
                      <a:pt x="84" y="72"/>
                    </a:cubicBezTo>
                    <a:cubicBezTo>
                      <a:pt x="84" y="72"/>
                      <a:pt x="84" y="72"/>
                      <a:pt x="84" y="72"/>
                    </a:cubicBezTo>
                    <a:cubicBezTo>
                      <a:pt x="84" y="85"/>
                      <a:pt x="79" y="96"/>
                      <a:pt x="69" y="100"/>
                    </a:cubicBezTo>
                    <a:cubicBezTo>
                      <a:pt x="69" y="100"/>
                      <a:pt x="69" y="100"/>
                      <a:pt x="69" y="100"/>
                    </a:cubicBezTo>
                    <a:cubicBezTo>
                      <a:pt x="66" y="101"/>
                      <a:pt x="63" y="102"/>
                      <a:pt x="60" y="102"/>
                    </a:cubicBezTo>
                    <a:cubicBezTo>
                      <a:pt x="60" y="102"/>
                      <a:pt x="60" y="102"/>
                      <a:pt x="60" y="102"/>
                    </a:cubicBezTo>
                    <a:cubicBezTo>
                      <a:pt x="60" y="102"/>
                      <a:pt x="60" y="102"/>
                      <a:pt x="60" y="102"/>
                    </a:cubicBezTo>
                    <a:close/>
                    <a:moveTo>
                      <a:pt x="38" y="4"/>
                    </a:moveTo>
                    <a:cubicBezTo>
                      <a:pt x="35" y="4"/>
                      <a:pt x="32" y="5"/>
                      <a:pt x="29" y="6"/>
                    </a:cubicBezTo>
                    <a:cubicBezTo>
                      <a:pt x="29" y="6"/>
                      <a:pt x="29" y="6"/>
                      <a:pt x="29" y="6"/>
                    </a:cubicBezTo>
                    <a:cubicBezTo>
                      <a:pt x="15" y="12"/>
                      <a:pt x="4" y="23"/>
                      <a:pt x="4" y="39"/>
                    </a:cubicBezTo>
                    <a:cubicBezTo>
                      <a:pt x="4" y="39"/>
                      <a:pt x="4" y="39"/>
                      <a:pt x="4" y="39"/>
                    </a:cubicBezTo>
                    <a:cubicBezTo>
                      <a:pt x="4" y="44"/>
                      <a:pt x="5" y="49"/>
                      <a:pt x="8" y="55"/>
                    </a:cubicBezTo>
                    <a:cubicBezTo>
                      <a:pt x="8" y="55"/>
                      <a:pt x="8" y="55"/>
                      <a:pt x="8" y="55"/>
                    </a:cubicBezTo>
                    <a:cubicBezTo>
                      <a:pt x="17" y="77"/>
                      <a:pt x="43" y="98"/>
                      <a:pt x="60" y="98"/>
                    </a:cubicBezTo>
                    <a:cubicBezTo>
                      <a:pt x="60" y="98"/>
                      <a:pt x="60" y="98"/>
                      <a:pt x="60" y="98"/>
                    </a:cubicBezTo>
                    <a:cubicBezTo>
                      <a:pt x="63" y="98"/>
                      <a:pt x="65" y="97"/>
                      <a:pt x="67" y="97"/>
                    </a:cubicBezTo>
                    <a:cubicBezTo>
                      <a:pt x="67" y="97"/>
                      <a:pt x="67" y="97"/>
                      <a:pt x="67" y="97"/>
                    </a:cubicBezTo>
                    <a:cubicBezTo>
                      <a:pt x="76" y="93"/>
                      <a:pt x="80" y="84"/>
                      <a:pt x="80" y="72"/>
                    </a:cubicBezTo>
                    <a:cubicBezTo>
                      <a:pt x="80" y="72"/>
                      <a:pt x="80" y="72"/>
                      <a:pt x="80" y="72"/>
                    </a:cubicBezTo>
                    <a:cubicBezTo>
                      <a:pt x="80" y="61"/>
                      <a:pt x="77" y="49"/>
                      <a:pt x="72" y="37"/>
                    </a:cubicBezTo>
                    <a:cubicBezTo>
                      <a:pt x="72" y="37"/>
                      <a:pt x="72" y="37"/>
                      <a:pt x="72" y="37"/>
                    </a:cubicBezTo>
                    <a:cubicBezTo>
                      <a:pt x="72" y="37"/>
                      <a:pt x="72" y="37"/>
                      <a:pt x="72" y="37"/>
                    </a:cubicBezTo>
                    <a:cubicBezTo>
                      <a:pt x="63" y="16"/>
                      <a:pt x="51" y="4"/>
                      <a:pt x="38" y="4"/>
                    </a:cubicBezTo>
                    <a:cubicBezTo>
                      <a:pt x="38" y="4"/>
                      <a:pt x="38" y="4"/>
                      <a:pt x="38" y="4"/>
                    </a:cubicBezTo>
                    <a:cubicBezTo>
                      <a:pt x="38" y="4"/>
                      <a:pt x="38" y="4"/>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3760"/>
              <p:cNvSpPr>
                <a:spLocks noEditPoints="1"/>
              </p:cNvSpPr>
              <p:nvPr/>
            </p:nvSpPr>
            <p:spPr bwMode="auto">
              <a:xfrm>
                <a:off x="5135794" y="2999449"/>
                <a:ext cx="487917" cy="583487"/>
              </a:xfrm>
              <a:custGeom>
                <a:avLst/>
                <a:gdLst>
                  <a:gd name="T0" fmla="*/ 62 w 88"/>
                  <a:gd name="T1" fmla="*/ 104 h 106"/>
                  <a:gd name="T2" fmla="*/ 4 w 88"/>
                  <a:gd name="T3" fmla="*/ 60 h 106"/>
                  <a:gd name="T4" fmla="*/ 0 w 88"/>
                  <a:gd name="T5" fmla="*/ 41 h 106"/>
                  <a:gd name="T6" fmla="*/ 0 w 88"/>
                  <a:gd name="T7" fmla="*/ 41 h 106"/>
                  <a:gd name="T8" fmla="*/ 0 w 88"/>
                  <a:gd name="T9" fmla="*/ 41 h 106"/>
                  <a:gd name="T10" fmla="*/ 40 w 88"/>
                  <a:gd name="T11" fmla="*/ 0 h 106"/>
                  <a:gd name="T12" fmla="*/ 79 w 88"/>
                  <a:gd name="T13" fmla="*/ 35 h 106"/>
                  <a:gd name="T14" fmla="*/ 80 w 88"/>
                  <a:gd name="T15" fmla="*/ 39 h 106"/>
                  <a:gd name="T16" fmla="*/ 88 w 88"/>
                  <a:gd name="T17" fmla="*/ 74 h 106"/>
                  <a:gd name="T18" fmla="*/ 71 w 88"/>
                  <a:gd name="T19" fmla="*/ 104 h 106"/>
                  <a:gd name="T20" fmla="*/ 62 w 88"/>
                  <a:gd name="T21" fmla="*/ 106 h 106"/>
                  <a:gd name="T22" fmla="*/ 68 w 88"/>
                  <a:gd name="T23" fmla="*/ 101 h 106"/>
                  <a:gd name="T24" fmla="*/ 62 w 88"/>
                  <a:gd name="T25" fmla="*/ 102 h 106"/>
                  <a:gd name="T26" fmla="*/ 62 w 88"/>
                  <a:gd name="T27" fmla="*/ 102 h 106"/>
                  <a:gd name="T28" fmla="*/ 61 w 88"/>
                  <a:gd name="T29" fmla="*/ 102 h 106"/>
                  <a:gd name="T30" fmla="*/ 60 w 88"/>
                  <a:gd name="T31" fmla="*/ 102 h 106"/>
                  <a:gd name="T32" fmla="*/ 60 w 88"/>
                  <a:gd name="T33" fmla="*/ 102 h 106"/>
                  <a:gd name="T34" fmla="*/ 60 w 88"/>
                  <a:gd name="T35" fmla="*/ 102 h 106"/>
                  <a:gd name="T36" fmla="*/ 59 w 88"/>
                  <a:gd name="T37" fmla="*/ 102 h 106"/>
                  <a:gd name="T38" fmla="*/ 33 w 88"/>
                  <a:gd name="T39" fmla="*/ 90 h 106"/>
                  <a:gd name="T40" fmla="*/ 8 w 88"/>
                  <a:gd name="T41" fmla="*/ 41 h 106"/>
                  <a:gd name="T42" fmla="*/ 62 w 88"/>
                  <a:gd name="T43" fmla="*/ 98 h 106"/>
                  <a:gd name="T44" fmla="*/ 62 w 88"/>
                  <a:gd name="T45" fmla="*/ 98 h 106"/>
                  <a:gd name="T46" fmla="*/ 80 w 88"/>
                  <a:gd name="T47" fmla="*/ 74 h 106"/>
                  <a:gd name="T48" fmla="*/ 73 w 88"/>
                  <a:gd name="T49" fmla="*/ 41 h 106"/>
                  <a:gd name="T50" fmla="*/ 40 w 88"/>
                  <a:gd name="T51" fmla="*/ 8 h 106"/>
                  <a:gd name="T52" fmla="*/ 40 w 88"/>
                  <a:gd name="T53" fmla="*/ 4 h 106"/>
                  <a:gd name="T54" fmla="*/ 40 w 88"/>
                  <a:gd name="T55" fmla="*/ 4 h 106"/>
                  <a:gd name="T56" fmla="*/ 40 w 88"/>
                  <a:gd name="T57" fmla="*/ 4 h 106"/>
                  <a:gd name="T58" fmla="*/ 40 w 88"/>
                  <a:gd name="T59" fmla="*/ 8 h 106"/>
                  <a:gd name="T60" fmla="*/ 8 w 88"/>
                  <a:gd name="T61" fmla="*/ 41 h 106"/>
                  <a:gd name="T62" fmla="*/ 8 w 88"/>
                  <a:gd name="T63" fmla="*/ 41 h 106"/>
                  <a:gd name="T64" fmla="*/ 33 w 88"/>
                  <a:gd name="T65" fmla="*/ 90 h 106"/>
                  <a:gd name="T66" fmla="*/ 33 w 88"/>
                  <a:gd name="T67" fmla="*/ 89 h 106"/>
                  <a:gd name="T68" fmla="*/ 33 w 88"/>
                  <a:gd name="T69" fmla="*/ 89 h 106"/>
                  <a:gd name="T70" fmla="*/ 32 w 88"/>
                  <a:gd name="T71" fmla="*/ 89 h 106"/>
                  <a:gd name="T72" fmla="*/ 31 w 88"/>
                  <a:gd name="T73" fmla="*/ 89 h 106"/>
                  <a:gd name="T74" fmla="*/ 84 w 88"/>
                  <a:gd name="T75" fmla="*/ 74 h 106"/>
                  <a:gd name="T76" fmla="*/ 84 w 88"/>
                  <a:gd name="T77" fmla="*/ 74 h 106"/>
                  <a:gd name="T78" fmla="*/ 6 w 88"/>
                  <a:gd name="T79" fmla="*/ 53 h 106"/>
                  <a:gd name="T80" fmla="*/ 4 w 88"/>
                  <a:gd name="T81" fmla="*/ 41 h 106"/>
                  <a:gd name="T82" fmla="*/ 4 w 88"/>
                  <a:gd name="T83" fmla="*/ 41 h 106"/>
                  <a:gd name="T84" fmla="*/ 4 w 88"/>
                  <a:gd name="T85" fmla="*/ 41 h 106"/>
                  <a:gd name="T86" fmla="*/ 76 w 88"/>
                  <a:gd name="T87" fmla="*/ 39 h 106"/>
                  <a:gd name="T88" fmla="*/ 69 w 88"/>
                  <a:gd name="T89" fmla="*/ 26 h 106"/>
                  <a:gd name="T90" fmla="*/ 69 w 88"/>
                  <a:gd name="T91" fmla="*/ 26 h 106"/>
                  <a:gd name="T92" fmla="*/ 69 w 88"/>
                  <a:gd name="T93" fmla="*/ 25 h 106"/>
                  <a:gd name="T94" fmla="*/ 69 w 88"/>
                  <a:gd name="T95" fmla="*/ 25 h 106"/>
                  <a:gd name="T96" fmla="*/ 69 w 88"/>
                  <a:gd name="T97" fmla="*/ 25 h 106"/>
                  <a:gd name="T98" fmla="*/ 69 w 88"/>
                  <a:gd name="T99" fmla="*/ 25 h 106"/>
                  <a:gd name="T100" fmla="*/ 41 w 88"/>
                  <a:gd name="T101" fmla="*/ 4 h 106"/>
                  <a:gd name="T102" fmla="*/ 24 w 88"/>
                  <a:gd name="T103" fmla="*/ 9 h 106"/>
                  <a:gd name="T104" fmla="*/ 30 w 88"/>
                  <a:gd name="T105" fmla="*/ 6 h 106"/>
                  <a:gd name="T106" fmla="*/ 30 w 88"/>
                  <a:gd name="T107" fmla="*/ 6 h 106"/>
                  <a:gd name="T108" fmla="*/ 34 w 88"/>
                  <a:gd name="T109" fmla="*/ 5 h 106"/>
                  <a:gd name="T110" fmla="*/ 34 w 88"/>
                  <a:gd name="T111" fmla="*/ 5 h 106"/>
                  <a:gd name="T112" fmla="*/ 41 w 88"/>
                  <a:gd name="T113" fmla="*/ 4 h 106"/>
                  <a:gd name="T114" fmla="*/ 41 w 88"/>
                  <a:gd name="T115" fmla="*/ 4 h 106"/>
                  <a:gd name="T116" fmla="*/ 41 w 88"/>
                  <a:gd name="T117" fmla="*/ 4 h 106"/>
                  <a:gd name="T118" fmla="*/ 40 w 88"/>
                  <a:gd name="T119"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106">
                    <a:moveTo>
                      <a:pt x="62" y="106"/>
                    </a:moveTo>
                    <a:cubicBezTo>
                      <a:pt x="62" y="106"/>
                      <a:pt x="62" y="106"/>
                      <a:pt x="62" y="106"/>
                    </a:cubicBezTo>
                    <a:cubicBezTo>
                      <a:pt x="62" y="104"/>
                      <a:pt x="62" y="104"/>
                      <a:pt x="62" y="104"/>
                    </a:cubicBezTo>
                    <a:cubicBezTo>
                      <a:pt x="62" y="106"/>
                      <a:pt x="62" y="106"/>
                      <a:pt x="62" y="106"/>
                    </a:cubicBezTo>
                    <a:cubicBezTo>
                      <a:pt x="41" y="106"/>
                      <a:pt x="15" y="84"/>
                      <a:pt x="4" y="60"/>
                    </a:cubicBezTo>
                    <a:cubicBezTo>
                      <a:pt x="4" y="60"/>
                      <a:pt x="4" y="60"/>
                      <a:pt x="4" y="60"/>
                    </a:cubicBezTo>
                    <a:cubicBezTo>
                      <a:pt x="1" y="53"/>
                      <a:pt x="0" y="47"/>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22"/>
                      <a:pt x="14" y="9"/>
                      <a:pt x="29" y="2"/>
                    </a:cubicBezTo>
                    <a:cubicBezTo>
                      <a:pt x="29" y="2"/>
                      <a:pt x="29" y="2"/>
                      <a:pt x="29" y="2"/>
                    </a:cubicBezTo>
                    <a:cubicBezTo>
                      <a:pt x="32" y="1"/>
                      <a:pt x="36" y="0"/>
                      <a:pt x="40" y="0"/>
                    </a:cubicBezTo>
                    <a:cubicBezTo>
                      <a:pt x="40" y="0"/>
                      <a:pt x="40" y="0"/>
                      <a:pt x="40" y="0"/>
                    </a:cubicBezTo>
                    <a:cubicBezTo>
                      <a:pt x="57" y="0"/>
                      <a:pt x="69" y="14"/>
                      <a:pt x="79" y="35"/>
                    </a:cubicBezTo>
                    <a:cubicBezTo>
                      <a:pt x="79" y="35"/>
                      <a:pt x="79" y="35"/>
                      <a:pt x="79" y="35"/>
                    </a:cubicBezTo>
                    <a:cubicBezTo>
                      <a:pt x="79" y="35"/>
                      <a:pt x="79" y="35"/>
                      <a:pt x="79" y="35"/>
                    </a:cubicBezTo>
                    <a:cubicBezTo>
                      <a:pt x="79" y="37"/>
                      <a:pt x="79" y="37"/>
                      <a:pt x="79" y="37"/>
                    </a:cubicBezTo>
                    <a:cubicBezTo>
                      <a:pt x="80" y="39"/>
                      <a:pt x="80" y="39"/>
                      <a:pt x="80" y="39"/>
                    </a:cubicBezTo>
                    <a:cubicBezTo>
                      <a:pt x="80" y="39"/>
                      <a:pt x="80" y="39"/>
                      <a:pt x="80" y="39"/>
                    </a:cubicBezTo>
                    <a:cubicBezTo>
                      <a:pt x="85" y="51"/>
                      <a:pt x="88" y="63"/>
                      <a:pt x="88" y="74"/>
                    </a:cubicBezTo>
                    <a:cubicBezTo>
                      <a:pt x="88" y="74"/>
                      <a:pt x="88" y="74"/>
                      <a:pt x="88" y="74"/>
                    </a:cubicBezTo>
                    <a:cubicBezTo>
                      <a:pt x="88" y="74"/>
                      <a:pt x="88" y="74"/>
                      <a:pt x="88" y="74"/>
                    </a:cubicBezTo>
                    <a:cubicBezTo>
                      <a:pt x="88" y="74"/>
                      <a:pt x="88" y="74"/>
                      <a:pt x="88" y="74"/>
                    </a:cubicBezTo>
                    <a:cubicBezTo>
                      <a:pt x="88" y="87"/>
                      <a:pt x="83" y="99"/>
                      <a:pt x="71" y="104"/>
                    </a:cubicBezTo>
                    <a:cubicBezTo>
                      <a:pt x="71" y="104"/>
                      <a:pt x="71" y="104"/>
                      <a:pt x="71" y="104"/>
                    </a:cubicBezTo>
                    <a:cubicBezTo>
                      <a:pt x="68" y="105"/>
                      <a:pt x="65" y="106"/>
                      <a:pt x="62" y="106"/>
                    </a:cubicBezTo>
                    <a:cubicBezTo>
                      <a:pt x="62" y="106"/>
                      <a:pt x="62" y="106"/>
                      <a:pt x="62" y="106"/>
                    </a:cubicBezTo>
                    <a:cubicBezTo>
                      <a:pt x="62" y="106"/>
                      <a:pt x="62" y="106"/>
                      <a:pt x="62" y="106"/>
                    </a:cubicBezTo>
                    <a:close/>
                    <a:moveTo>
                      <a:pt x="62" y="102"/>
                    </a:moveTo>
                    <a:cubicBezTo>
                      <a:pt x="64" y="102"/>
                      <a:pt x="66" y="102"/>
                      <a:pt x="68" y="101"/>
                    </a:cubicBezTo>
                    <a:cubicBezTo>
                      <a:pt x="68" y="101"/>
                      <a:pt x="68" y="101"/>
                      <a:pt x="68" y="101"/>
                    </a:cubicBezTo>
                    <a:cubicBezTo>
                      <a:pt x="66" y="102"/>
                      <a:pt x="64" y="102"/>
                      <a:pt x="62" y="102"/>
                    </a:cubicBezTo>
                    <a:cubicBezTo>
                      <a:pt x="62" y="102"/>
                      <a:pt x="62" y="102"/>
                      <a:pt x="62" y="102"/>
                    </a:cubicBezTo>
                    <a:cubicBezTo>
                      <a:pt x="62" y="102"/>
                      <a:pt x="62" y="102"/>
                      <a:pt x="62" y="102"/>
                    </a:cubicBezTo>
                    <a:cubicBezTo>
                      <a:pt x="62" y="102"/>
                      <a:pt x="62" y="102"/>
                      <a:pt x="62" y="102"/>
                    </a:cubicBezTo>
                    <a:cubicBezTo>
                      <a:pt x="62" y="102"/>
                      <a:pt x="62" y="102"/>
                      <a:pt x="62" y="102"/>
                    </a:cubicBezTo>
                    <a:close/>
                    <a:moveTo>
                      <a:pt x="61" y="102"/>
                    </a:moveTo>
                    <a:cubicBezTo>
                      <a:pt x="61" y="102"/>
                      <a:pt x="61" y="102"/>
                      <a:pt x="61" y="102"/>
                    </a:cubicBezTo>
                    <a:cubicBezTo>
                      <a:pt x="61" y="102"/>
                      <a:pt x="61" y="102"/>
                      <a:pt x="61" y="102"/>
                    </a:cubicBezTo>
                    <a:cubicBezTo>
                      <a:pt x="61" y="102"/>
                      <a:pt x="61" y="102"/>
                      <a:pt x="61" y="102"/>
                    </a:cubicBezTo>
                    <a:close/>
                    <a:moveTo>
                      <a:pt x="60" y="102"/>
                    </a:moveTo>
                    <a:cubicBezTo>
                      <a:pt x="60" y="102"/>
                      <a:pt x="60" y="102"/>
                      <a:pt x="60" y="102"/>
                    </a:cubicBezTo>
                    <a:cubicBezTo>
                      <a:pt x="60" y="102"/>
                      <a:pt x="60" y="102"/>
                      <a:pt x="60" y="102"/>
                    </a:cubicBezTo>
                    <a:cubicBezTo>
                      <a:pt x="60" y="102"/>
                      <a:pt x="60" y="102"/>
                      <a:pt x="60" y="102"/>
                    </a:cubicBezTo>
                    <a:close/>
                    <a:moveTo>
                      <a:pt x="60" y="102"/>
                    </a:moveTo>
                    <a:cubicBezTo>
                      <a:pt x="60" y="102"/>
                      <a:pt x="60" y="102"/>
                      <a:pt x="60" y="102"/>
                    </a:cubicBezTo>
                    <a:cubicBezTo>
                      <a:pt x="60" y="102"/>
                      <a:pt x="60" y="102"/>
                      <a:pt x="60" y="102"/>
                    </a:cubicBezTo>
                    <a:cubicBezTo>
                      <a:pt x="60" y="102"/>
                      <a:pt x="60" y="102"/>
                      <a:pt x="60" y="102"/>
                    </a:cubicBezTo>
                    <a:close/>
                    <a:moveTo>
                      <a:pt x="59" y="102"/>
                    </a:moveTo>
                    <a:cubicBezTo>
                      <a:pt x="59" y="102"/>
                      <a:pt x="59" y="102"/>
                      <a:pt x="59" y="102"/>
                    </a:cubicBezTo>
                    <a:cubicBezTo>
                      <a:pt x="59" y="102"/>
                      <a:pt x="59" y="102"/>
                      <a:pt x="59" y="102"/>
                    </a:cubicBezTo>
                    <a:cubicBezTo>
                      <a:pt x="59" y="102"/>
                      <a:pt x="59" y="102"/>
                      <a:pt x="59" y="102"/>
                    </a:cubicBezTo>
                    <a:close/>
                    <a:moveTo>
                      <a:pt x="59" y="102"/>
                    </a:moveTo>
                    <a:cubicBezTo>
                      <a:pt x="51" y="101"/>
                      <a:pt x="42" y="96"/>
                      <a:pt x="33" y="90"/>
                    </a:cubicBezTo>
                    <a:cubicBezTo>
                      <a:pt x="33" y="90"/>
                      <a:pt x="33" y="90"/>
                      <a:pt x="33" y="90"/>
                    </a:cubicBezTo>
                    <a:cubicBezTo>
                      <a:pt x="42" y="96"/>
                      <a:pt x="51" y="101"/>
                      <a:pt x="59" y="102"/>
                    </a:cubicBezTo>
                    <a:close/>
                    <a:moveTo>
                      <a:pt x="8" y="41"/>
                    </a:moveTo>
                    <a:cubicBezTo>
                      <a:pt x="8" y="46"/>
                      <a:pt x="9" y="51"/>
                      <a:pt x="12" y="57"/>
                    </a:cubicBezTo>
                    <a:cubicBezTo>
                      <a:pt x="12" y="57"/>
                      <a:pt x="12" y="57"/>
                      <a:pt x="12" y="57"/>
                    </a:cubicBezTo>
                    <a:cubicBezTo>
                      <a:pt x="20" y="78"/>
                      <a:pt x="46" y="98"/>
                      <a:pt x="62" y="98"/>
                    </a:cubicBezTo>
                    <a:cubicBezTo>
                      <a:pt x="62" y="98"/>
                      <a:pt x="62" y="98"/>
                      <a:pt x="62" y="98"/>
                    </a:cubicBezTo>
                    <a:cubicBezTo>
                      <a:pt x="62" y="98"/>
                      <a:pt x="62" y="98"/>
                      <a:pt x="62" y="98"/>
                    </a:cubicBezTo>
                    <a:cubicBezTo>
                      <a:pt x="62" y="98"/>
                      <a:pt x="62" y="98"/>
                      <a:pt x="62" y="98"/>
                    </a:cubicBezTo>
                    <a:cubicBezTo>
                      <a:pt x="64" y="98"/>
                      <a:pt x="66" y="98"/>
                      <a:pt x="68" y="97"/>
                    </a:cubicBezTo>
                    <a:cubicBezTo>
                      <a:pt x="68" y="97"/>
                      <a:pt x="68" y="97"/>
                      <a:pt x="68" y="97"/>
                    </a:cubicBezTo>
                    <a:cubicBezTo>
                      <a:pt x="76" y="93"/>
                      <a:pt x="80" y="86"/>
                      <a:pt x="80" y="74"/>
                    </a:cubicBezTo>
                    <a:cubicBezTo>
                      <a:pt x="80" y="74"/>
                      <a:pt x="80" y="74"/>
                      <a:pt x="80" y="74"/>
                    </a:cubicBezTo>
                    <a:cubicBezTo>
                      <a:pt x="80" y="64"/>
                      <a:pt x="77" y="53"/>
                      <a:pt x="73" y="41"/>
                    </a:cubicBezTo>
                    <a:cubicBezTo>
                      <a:pt x="73" y="41"/>
                      <a:pt x="73" y="41"/>
                      <a:pt x="73" y="41"/>
                    </a:cubicBezTo>
                    <a:cubicBezTo>
                      <a:pt x="72" y="40"/>
                      <a:pt x="72" y="40"/>
                      <a:pt x="72" y="40"/>
                    </a:cubicBezTo>
                    <a:cubicBezTo>
                      <a:pt x="63" y="19"/>
                      <a:pt x="52" y="8"/>
                      <a:pt x="40" y="8"/>
                    </a:cubicBezTo>
                    <a:cubicBezTo>
                      <a:pt x="40" y="8"/>
                      <a:pt x="40" y="8"/>
                      <a:pt x="40" y="8"/>
                    </a:cubicBezTo>
                    <a:cubicBezTo>
                      <a:pt x="40" y="8"/>
                      <a:pt x="40" y="8"/>
                      <a:pt x="40" y="8"/>
                    </a:cubicBezTo>
                    <a:cubicBezTo>
                      <a:pt x="40" y="6"/>
                      <a:pt x="40" y="6"/>
                      <a:pt x="40" y="6"/>
                    </a:cubicBezTo>
                    <a:cubicBezTo>
                      <a:pt x="40" y="4"/>
                      <a:pt x="40" y="4"/>
                      <a:pt x="40" y="4"/>
                    </a:cubicBezTo>
                    <a:cubicBezTo>
                      <a:pt x="40" y="4"/>
                      <a:pt x="40" y="4"/>
                      <a:pt x="40" y="4"/>
                    </a:cubicBezTo>
                    <a:cubicBezTo>
                      <a:pt x="40" y="4"/>
                      <a:pt x="40" y="4"/>
                      <a:pt x="40" y="4"/>
                    </a:cubicBezTo>
                    <a:cubicBezTo>
                      <a:pt x="40" y="4"/>
                      <a:pt x="40" y="4"/>
                      <a:pt x="40" y="4"/>
                    </a:cubicBezTo>
                    <a:cubicBezTo>
                      <a:pt x="39" y="4"/>
                      <a:pt x="38" y="4"/>
                      <a:pt x="37" y="4"/>
                    </a:cubicBezTo>
                    <a:cubicBezTo>
                      <a:pt x="37" y="4"/>
                      <a:pt x="37" y="4"/>
                      <a:pt x="37" y="4"/>
                    </a:cubicBezTo>
                    <a:cubicBezTo>
                      <a:pt x="38" y="4"/>
                      <a:pt x="39" y="4"/>
                      <a:pt x="40" y="4"/>
                    </a:cubicBezTo>
                    <a:cubicBezTo>
                      <a:pt x="40" y="4"/>
                      <a:pt x="40" y="4"/>
                      <a:pt x="40" y="4"/>
                    </a:cubicBezTo>
                    <a:cubicBezTo>
                      <a:pt x="40" y="6"/>
                      <a:pt x="40" y="6"/>
                      <a:pt x="40" y="6"/>
                    </a:cubicBezTo>
                    <a:cubicBezTo>
                      <a:pt x="40" y="8"/>
                      <a:pt x="40" y="8"/>
                      <a:pt x="40" y="8"/>
                    </a:cubicBezTo>
                    <a:cubicBezTo>
                      <a:pt x="37" y="8"/>
                      <a:pt x="35" y="9"/>
                      <a:pt x="32" y="10"/>
                    </a:cubicBezTo>
                    <a:cubicBezTo>
                      <a:pt x="32" y="10"/>
                      <a:pt x="32" y="10"/>
                      <a:pt x="32" y="10"/>
                    </a:cubicBezTo>
                    <a:cubicBezTo>
                      <a:pt x="19" y="15"/>
                      <a:pt x="8" y="26"/>
                      <a:pt x="8" y="41"/>
                    </a:cubicBezTo>
                    <a:cubicBezTo>
                      <a:pt x="8" y="41"/>
                      <a:pt x="8" y="41"/>
                      <a:pt x="8" y="41"/>
                    </a:cubicBezTo>
                    <a:cubicBezTo>
                      <a:pt x="8" y="41"/>
                      <a:pt x="8" y="41"/>
                      <a:pt x="8" y="41"/>
                    </a:cubicBezTo>
                    <a:cubicBezTo>
                      <a:pt x="8" y="41"/>
                      <a:pt x="8" y="41"/>
                      <a:pt x="8" y="41"/>
                    </a:cubicBezTo>
                    <a:cubicBezTo>
                      <a:pt x="8" y="41"/>
                      <a:pt x="8" y="41"/>
                      <a:pt x="8" y="41"/>
                    </a:cubicBezTo>
                    <a:close/>
                    <a:moveTo>
                      <a:pt x="33" y="90"/>
                    </a:moveTo>
                    <a:cubicBezTo>
                      <a:pt x="33" y="90"/>
                      <a:pt x="33" y="90"/>
                      <a:pt x="33" y="90"/>
                    </a:cubicBezTo>
                    <a:cubicBezTo>
                      <a:pt x="33" y="90"/>
                      <a:pt x="33" y="90"/>
                      <a:pt x="33" y="90"/>
                    </a:cubicBezTo>
                    <a:cubicBezTo>
                      <a:pt x="33" y="90"/>
                      <a:pt x="33" y="90"/>
                      <a:pt x="33" y="90"/>
                    </a:cubicBezTo>
                    <a:close/>
                    <a:moveTo>
                      <a:pt x="33" y="89"/>
                    </a:moveTo>
                    <a:cubicBezTo>
                      <a:pt x="33" y="89"/>
                      <a:pt x="32" y="89"/>
                      <a:pt x="32" y="89"/>
                    </a:cubicBezTo>
                    <a:cubicBezTo>
                      <a:pt x="32" y="89"/>
                      <a:pt x="32" y="89"/>
                      <a:pt x="32" y="89"/>
                    </a:cubicBezTo>
                    <a:cubicBezTo>
                      <a:pt x="32" y="89"/>
                      <a:pt x="33" y="89"/>
                      <a:pt x="33" y="89"/>
                    </a:cubicBezTo>
                    <a:close/>
                    <a:moveTo>
                      <a:pt x="32" y="89"/>
                    </a:moveTo>
                    <a:cubicBezTo>
                      <a:pt x="32" y="89"/>
                      <a:pt x="32" y="89"/>
                      <a:pt x="32" y="89"/>
                    </a:cubicBezTo>
                    <a:cubicBezTo>
                      <a:pt x="32" y="89"/>
                      <a:pt x="32" y="89"/>
                      <a:pt x="32" y="89"/>
                    </a:cubicBezTo>
                    <a:cubicBezTo>
                      <a:pt x="32" y="89"/>
                      <a:pt x="32" y="89"/>
                      <a:pt x="32" y="89"/>
                    </a:cubicBezTo>
                    <a:close/>
                    <a:moveTo>
                      <a:pt x="32" y="89"/>
                    </a:moveTo>
                    <a:cubicBezTo>
                      <a:pt x="32" y="89"/>
                      <a:pt x="31" y="89"/>
                      <a:pt x="31" y="89"/>
                    </a:cubicBezTo>
                    <a:cubicBezTo>
                      <a:pt x="31" y="89"/>
                      <a:pt x="31" y="89"/>
                      <a:pt x="31" y="89"/>
                    </a:cubicBezTo>
                    <a:cubicBezTo>
                      <a:pt x="31" y="89"/>
                      <a:pt x="32" y="89"/>
                      <a:pt x="32" y="89"/>
                    </a:cubicBezTo>
                    <a:close/>
                    <a:moveTo>
                      <a:pt x="84" y="74"/>
                    </a:moveTo>
                    <a:cubicBezTo>
                      <a:pt x="84" y="66"/>
                      <a:pt x="82" y="57"/>
                      <a:pt x="79" y="48"/>
                    </a:cubicBezTo>
                    <a:cubicBezTo>
                      <a:pt x="79" y="48"/>
                      <a:pt x="79" y="48"/>
                      <a:pt x="79" y="48"/>
                    </a:cubicBezTo>
                    <a:cubicBezTo>
                      <a:pt x="82" y="57"/>
                      <a:pt x="84" y="66"/>
                      <a:pt x="84" y="74"/>
                    </a:cubicBezTo>
                    <a:close/>
                    <a:moveTo>
                      <a:pt x="6" y="53"/>
                    </a:moveTo>
                    <a:cubicBezTo>
                      <a:pt x="6" y="53"/>
                      <a:pt x="6" y="53"/>
                      <a:pt x="6" y="53"/>
                    </a:cubicBezTo>
                    <a:cubicBezTo>
                      <a:pt x="6" y="53"/>
                      <a:pt x="6" y="53"/>
                      <a:pt x="6" y="53"/>
                    </a:cubicBezTo>
                    <a:cubicBezTo>
                      <a:pt x="6" y="53"/>
                      <a:pt x="6" y="53"/>
                      <a:pt x="6" y="53"/>
                    </a:cubicBezTo>
                    <a:close/>
                    <a:moveTo>
                      <a:pt x="6" y="53"/>
                    </a:moveTo>
                    <a:cubicBezTo>
                      <a:pt x="5" y="49"/>
                      <a:pt x="4" y="45"/>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2"/>
                      <a:pt x="4" y="42"/>
                      <a:pt x="4" y="42"/>
                    </a:cubicBezTo>
                    <a:cubicBezTo>
                      <a:pt x="4" y="45"/>
                      <a:pt x="5" y="49"/>
                      <a:pt x="6" y="53"/>
                    </a:cubicBezTo>
                    <a:close/>
                    <a:moveTo>
                      <a:pt x="76" y="39"/>
                    </a:moveTo>
                    <a:cubicBezTo>
                      <a:pt x="76" y="39"/>
                      <a:pt x="76" y="39"/>
                      <a:pt x="76" y="39"/>
                    </a:cubicBezTo>
                    <a:cubicBezTo>
                      <a:pt x="76" y="39"/>
                      <a:pt x="76" y="39"/>
                      <a:pt x="76" y="39"/>
                    </a:cubicBezTo>
                    <a:close/>
                    <a:moveTo>
                      <a:pt x="69" y="26"/>
                    </a:moveTo>
                    <a:cubicBezTo>
                      <a:pt x="69" y="26"/>
                      <a:pt x="69" y="26"/>
                      <a:pt x="69" y="26"/>
                    </a:cubicBezTo>
                    <a:cubicBezTo>
                      <a:pt x="69" y="26"/>
                      <a:pt x="69" y="26"/>
                      <a:pt x="69" y="26"/>
                    </a:cubicBezTo>
                    <a:cubicBezTo>
                      <a:pt x="69" y="26"/>
                      <a:pt x="69" y="26"/>
                      <a:pt x="69" y="26"/>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8" y="24"/>
                      <a:pt x="68" y="24"/>
                    </a:cubicBezTo>
                    <a:cubicBezTo>
                      <a:pt x="68" y="24"/>
                      <a:pt x="68" y="24"/>
                      <a:pt x="68" y="24"/>
                    </a:cubicBezTo>
                    <a:cubicBezTo>
                      <a:pt x="68" y="24"/>
                      <a:pt x="69" y="25"/>
                      <a:pt x="69" y="25"/>
                    </a:cubicBezTo>
                    <a:close/>
                    <a:moveTo>
                      <a:pt x="68" y="24"/>
                    </a:moveTo>
                    <a:cubicBezTo>
                      <a:pt x="61" y="12"/>
                      <a:pt x="51" y="5"/>
                      <a:pt x="41" y="4"/>
                    </a:cubicBezTo>
                    <a:cubicBezTo>
                      <a:pt x="41" y="4"/>
                      <a:pt x="41" y="4"/>
                      <a:pt x="41" y="4"/>
                    </a:cubicBezTo>
                    <a:cubicBezTo>
                      <a:pt x="51" y="5"/>
                      <a:pt x="61" y="12"/>
                      <a:pt x="68" y="24"/>
                    </a:cubicBezTo>
                    <a:close/>
                    <a:moveTo>
                      <a:pt x="24" y="9"/>
                    </a:moveTo>
                    <a:cubicBezTo>
                      <a:pt x="24" y="9"/>
                      <a:pt x="24" y="9"/>
                      <a:pt x="24" y="9"/>
                    </a:cubicBezTo>
                    <a:cubicBezTo>
                      <a:pt x="24" y="9"/>
                      <a:pt x="24" y="9"/>
                      <a:pt x="24" y="9"/>
                    </a:cubicBezTo>
                    <a:cubicBezTo>
                      <a:pt x="24" y="9"/>
                      <a:pt x="24" y="9"/>
                      <a:pt x="24" y="9"/>
                    </a:cubicBezTo>
                    <a:close/>
                    <a:moveTo>
                      <a:pt x="30" y="6"/>
                    </a:moveTo>
                    <a:cubicBezTo>
                      <a:pt x="28" y="7"/>
                      <a:pt x="26" y="8"/>
                      <a:pt x="24" y="9"/>
                    </a:cubicBezTo>
                    <a:cubicBezTo>
                      <a:pt x="24" y="9"/>
                      <a:pt x="24" y="9"/>
                      <a:pt x="24" y="9"/>
                    </a:cubicBezTo>
                    <a:cubicBezTo>
                      <a:pt x="26" y="8"/>
                      <a:pt x="28" y="7"/>
                      <a:pt x="30" y="6"/>
                    </a:cubicBezTo>
                    <a:cubicBezTo>
                      <a:pt x="30" y="6"/>
                      <a:pt x="30" y="6"/>
                      <a:pt x="30" y="6"/>
                    </a:cubicBezTo>
                    <a:cubicBezTo>
                      <a:pt x="31" y="6"/>
                      <a:pt x="33" y="5"/>
                      <a:pt x="34" y="5"/>
                    </a:cubicBezTo>
                    <a:cubicBezTo>
                      <a:pt x="34" y="5"/>
                      <a:pt x="34" y="5"/>
                      <a:pt x="34" y="5"/>
                    </a:cubicBezTo>
                    <a:cubicBezTo>
                      <a:pt x="33" y="5"/>
                      <a:pt x="31" y="6"/>
                      <a:pt x="30" y="6"/>
                    </a:cubicBezTo>
                    <a:close/>
                    <a:moveTo>
                      <a:pt x="34" y="5"/>
                    </a:moveTo>
                    <a:cubicBezTo>
                      <a:pt x="34" y="5"/>
                      <a:pt x="34" y="5"/>
                      <a:pt x="34" y="5"/>
                    </a:cubicBezTo>
                    <a:cubicBezTo>
                      <a:pt x="34" y="5"/>
                      <a:pt x="34" y="5"/>
                      <a:pt x="34" y="5"/>
                    </a:cubicBezTo>
                    <a:cubicBezTo>
                      <a:pt x="34" y="5"/>
                      <a:pt x="34" y="5"/>
                      <a:pt x="34" y="5"/>
                    </a:cubicBezTo>
                    <a:close/>
                    <a:moveTo>
                      <a:pt x="41" y="4"/>
                    </a:moveTo>
                    <a:cubicBezTo>
                      <a:pt x="41" y="4"/>
                      <a:pt x="41" y="4"/>
                      <a:pt x="41" y="4"/>
                    </a:cubicBezTo>
                    <a:cubicBezTo>
                      <a:pt x="41" y="4"/>
                      <a:pt x="41" y="4"/>
                      <a:pt x="41" y="4"/>
                    </a:cubicBezTo>
                    <a:cubicBezTo>
                      <a:pt x="41" y="4"/>
                      <a:pt x="41" y="4"/>
                      <a:pt x="41" y="4"/>
                    </a:cubicBezTo>
                    <a:close/>
                    <a:moveTo>
                      <a:pt x="41" y="4"/>
                    </a:moveTo>
                    <a:cubicBezTo>
                      <a:pt x="41" y="4"/>
                      <a:pt x="41" y="4"/>
                      <a:pt x="41" y="4"/>
                    </a:cubicBezTo>
                    <a:cubicBezTo>
                      <a:pt x="41" y="4"/>
                      <a:pt x="41" y="4"/>
                      <a:pt x="41" y="4"/>
                    </a:cubicBezTo>
                    <a:cubicBezTo>
                      <a:pt x="41" y="4"/>
                      <a:pt x="41" y="4"/>
                      <a:pt x="41" y="4"/>
                    </a:cubicBezTo>
                    <a:close/>
                    <a:moveTo>
                      <a:pt x="40" y="4"/>
                    </a:moveTo>
                    <a:cubicBezTo>
                      <a:pt x="40" y="4"/>
                      <a:pt x="40" y="4"/>
                      <a:pt x="40" y="4"/>
                    </a:cubicBezTo>
                    <a:cubicBezTo>
                      <a:pt x="40" y="4"/>
                      <a:pt x="40" y="4"/>
                      <a:pt x="40" y="4"/>
                    </a:cubicBezTo>
                    <a:cubicBezTo>
                      <a:pt x="40" y="4"/>
                      <a:pt x="40" y="4"/>
                      <a:pt x="4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3" name="Freeform 3761"/>
              <p:cNvSpPr/>
              <p:nvPr/>
            </p:nvSpPr>
            <p:spPr bwMode="auto">
              <a:xfrm>
                <a:off x="4999981" y="3145323"/>
                <a:ext cx="191142" cy="548278"/>
              </a:xfrm>
              <a:custGeom>
                <a:avLst/>
                <a:gdLst>
                  <a:gd name="T0" fmla="*/ 17 w 35"/>
                  <a:gd name="T1" fmla="*/ 99 h 100"/>
                  <a:gd name="T2" fmla="*/ 11 w 35"/>
                  <a:gd name="T3" fmla="*/ 93 h 100"/>
                  <a:gd name="T4" fmla="*/ 11 w 35"/>
                  <a:gd name="T5" fmla="*/ 93 h 100"/>
                  <a:gd name="T6" fmla="*/ 7 w 35"/>
                  <a:gd name="T7" fmla="*/ 80 h 100"/>
                  <a:gd name="T8" fmla="*/ 7 w 35"/>
                  <a:gd name="T9" fmla="*/ 80 h 100"/>
                  <a:gd name="T10" fmla="*/ 0 w 35"/>
                  <a:gd name="T11" fmla="*/ 52 h 100"/>
                  <a:gd name="T12" fmla="*/ 0 w 35"/>
                  <a:gd name="T13" fmla="*/ 52 h 100"/>
                  <a:gd name="T14" fmla="*/ 0 w 35"/>
                  <a:gd name="T15" fmla="*/ 50 h 100"/>
                  <a:gd name="T16" fmla="*/ 0 w 35"/>
                  <a:gd name="T17" fmla="*/ 50 h 100"/>
                  <a:gd name="T18" fmla="*/ 31 w 35"/>
                  <a:gd name="T19" fmla="*/ 0 h 100"/>
                  <a:gd name="T20" fmla="*/ 31 w 35"/>
                  <a:gd name="T21" fmla="*/ 0 h 100"/>
                  <a:gd name="T22" fmla="*/ 31 w 35"/>
                  <a:gd name="T23" fmla="*/ 0 h 100"/>
                  <a:gd name="T24" fmla="*/ 34 w 35"/>
                  <a:gd name="T25" fmla="*/ 2 h 100"/>
                  <a:gd name="T26" fmla="*/ 19 w 35"/>
                  <a:gd name="T27" fmla="*/ 21 h 100"/>
                  <a:gd name="T28" fmla="*/ 19 w 35"/>
                  <a:gd name="T29" fmla="*/ 21 h 100"/>
                  <a:gd name="T30" fmla="*/ 4 w 35"/>
                  <a:gd name="T31" fmla="*/ 50 h 100"/>
                  <a:gd name="T32" fmla="*/ 4 w 35"/>
                  <a:gd name="T33" fmla="*/ 50 h 100"/>
                  <a:gd name="T34" fmla="*/ 4 w 35"/>
                  <a:gd name="T35" fmla="*/ 51 h 100"/>
                  <a:gd name="T36" fmla="*/ 4 w 35"/>
                  <a:gd name="T37" fmla="*/ 51 h 100"/>
                  <a:gd name="T38" fmla="*/ 10 w 35"/>
                  <a:gd name="T39" fmla="*/ 77 h 100"/>
                  <a:gd name="T40" fmla="*/ 10 w 35"/>
                  <a:gd name="T41" fmla="*/ 77 h 100"/>
                  <a:gd name="T42" fmla="*/ 18 w 35"/>
                  <a:gd name="T43" fmla="*/ 95 h 100"/>
                  <a:gd name="T44" fmla="*/ 18 w 35"/>
                  <a:gd name="T45" fmla="*/ 95 h 100"/>
                  <a:gd name="T46" fmla="*/ 18 w 35"/>
                  <a:gd name="T47" fmla="*/ 95 h 100"/>
                  <a:gd name="T48" fmla="*/ 18 w 35"/>
                  <a:gd name="T49" fmla="*/ 95 h 100"/>
                  <a:gd name="T50" fmla="*/ 24 w 35"/>
                  <a:gd name="T51" fmla="*/ 96 h 100"/>
                  <a:gd name="T52" fmla="*/ 24 w 35"/>
                  <a:gd name="T53" fmla="*/ 96 h 100"/>
                  <a:gd name="T54" fmla="*/ 34 w 35"/>
                  <a:gd name="T55" fmla="*/ 95 h 100"/>
                  <a:gd name="T56" fmla="*/ 34 w 35"/>
                  <a:gd name="T57" fmla="*/ 95 h 100"/>
                  <a:gd name="T58" fmla="*/ 35 w 35"/>
                  <a:gd name="T59" fmla="*/ 99 h 100"/>
                  <a:gd name="T60" fmla="*/ 24 w 35"/>
                  <a:gd name="T61" fmla="*/ 100 h 100"/>
                  <a:gd name="T62" fmla="*/ 24 w 35"/>
                  <a:gd name="T63" fmla="*/ 100 h 100"/>
                  <a:gd name="T64" fmla="*/ 17 w 35"/>
                  <a:gd name="T65"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100">
                    <a:moveTo>
                      <a:pt x="17" y="99"/>
                    </a:moveTo>
                    <a:cubicBezTo>
                      <a:pt x="14" y="98"/>
                      <a:pt x="13" y="96"/>
                      <a:pt x="11" y="93"/>
                    </a:cubicBezTo>
                    <a:cubicBezTo>
                      <a:pt x="11" y="93"/>
                      <a:pt x="11" y="93"/>
                      <a:pt x="11" y="93"/>
                    </a:cubicBezTo>
                    <a:cubicBezTo>
                      <a:pt x="10" y="89"/>
                      <a:pt x="8" y="85"/>
                      <a:pt x="7" y="80"/>
                    </a:cubicBezTo>
                    <a:cubicBezTo>
                      <a:pt x="7" y="80"/>
                      <a:pt x="7" y="80"/>
                      <a:pt x="7" y="80"/>
                    </a:cubicBezTo>
                    <a:cubicBezTo>
                      <a:pt x="4" y="71"/>
                      <a:pt x="1" y="59"/>
                      <a:pt x="0" y="52"/>
                    </a:cubicBezTo>
                    <a:cubicBezTo>
                      <a:pt x="0" y="52"/>
                      <a:pt x="0" y="52"/>
                      <a:pt x="0" y="52"/>
                    </a:cubicBezTo>
                    <a:cubicBezTo>
                      <a:pt x="0" y="51"/>
                      <a:pt x="0" y="50"/>
                      <a:pt x="0" y="50"/>
                    </a:cubicBezTo>
                    <a:cubicBezTo>
                      <a:pt x="0" y="50"/>
                      <a:pt x="0" y="50"/>
                      <a:pt x="0" y="50"/>
                    </a:cubicBezTo>
                    <a:cubicBezTo>
                      <a:pt x="1" y="32"/>
                      <a:pt x="31" y="0"/>
                      <a:pt x="31" y="0"/>
                    </a:cubicBezTo>
                    <a:cubicBezTo>
                      <a:pt x="31" y="0"/>
                      <a:pt x="31" y="0"/>
                      <a:pt x="31" y="0"/>
                    </a:cubicBezTo>
                    <a:cubicBezTo>
                      <a:pt x="31" y="0"/>
                      <a:pt x="31" y="0"/>
                      <a:pt x="31" y="0"/>
                    </a:cubicBezTo>
                    <a:cubicBezTo>
                      <a:pt x="34" y="2"/>
                      <a:pt x="34" y="2"/>
                      <a:pt x="34" y="2"/>
                    </a:cubicBezTo>
                    <a:cubicBezTo>
                      <a:pt x="34" y="2"/>
                      <a:pt x="26" y="10"/>
                      <a:pt x="19" y="21"/>
                    </a:cubicBezTo>
                    <a:cubicBezTo>
                      <a:pt x="19" y="21"/>
                      <a:pt x="19" y="21"/>
                      <a:pt x="19" y="21"/>
                    </a:cubicBezTo>
                    <a:cubicBezTo>
                      <a:pt x="11" y="30"/>
                      <a:pt x="4" y="43"/>
                      <a:pt x="4" y="50"/>
                    </a:cubicBezTo>
                    <a:cubicBezTo>
                      <a:pt x="4" y="50"/>
                      <a:pt x="4" y="50"/>
                      <a:pt x="4" y="50"/>
                    </a:cubicBezTo>
                    <a:cubicBezTo>
                      <a:pt x="4" y="50"/>
                      <a:pt x="4" y="51"/>
                      <a:pt x="4" y="51"/>
                    </a:cubicBezTo>
                    <a:cubicBezTo>
                      <a:pt x="4" y="51"/>
                      <a:pt x="4" y="51"/>
                      <a:pt x="4" y="51"/>
                    </a:cubicBezTo>
                    <a:cubicBezTo>
                      <a:pt x="5" y="58"/>
                      <a:pt x="8" y="68"/>
                      <a:pt x="10" y="77"/>
                    </a:cubicBezTo>
                    <a:cubicBezTo>
                      <a:pt x="10" y="77"/>
                      <a:pt x="10" y="77"/>
                      <a:pt x="10" y="77"/>
                    </a:cubicBezTo>
                    <a:cubicBezTo>
                      <a:pt x="13" y="86"/>
                      <a:pt x="16" y="94"/>
                      <a:pt x="18" y="95"/>
                    </a:cubicBezTo>
                    <a:cubicBezTo>
                      <a:pt x="18" y="95"/>
                      <a:pt x="18" y="95"/>
                      <a:pt x="18" y="95"/>
                    </a:cubicBezTo>
                    <a:cubicBezTo>
                      <a:pt x="18" y="95"/>
                      <a:pt x="18" y="95"/>
                      <a:pt x="18" y="95"/>
                    </a:cubicBezTo>
                    <a:cubicBezTo>
                      <a:pt x="18" y="95"/>
                      <a:pt x="18" y="95"/>
                      <a:pt x="18" y="95"/>
                    </a:cubicBezTo>
                    <a:cubicBezTo>
                      <a:pt x="19" y="96"/>
                      <a:pt x="21" y="96"/>
                      <a:pt x="24" y="96"/>
                    </a:cubicBezTo>
                    <a:cubicBezTo>
                      <a:pt x="24" y="96"/>
                      <a:pt x="24" y="96"/>
                      <a:pt x="24" y="96"/>
                    </a:cubicBezTo>
                    <a:cubicBezTo>
                      <a:pt x="29" y="96"/>
                      <a:pt x="34" y="95"/>
                      <a:pt x="34" y="95"/>
                    </a:cubicBezTo>
                    <a:cubicBezTo>
                      <a:pt x="34" y="95"/>
                      <a:pt x="34" y="95"/>
                      <a:pt x="34" y="95"/>
                    </a:cubicBezTo>
                    <a:cubicBezTo>
                      <a:pt x="35" y="99"/>
                      <a:pt x="35" y="99"/>
                      <a:pt x="35" y="99"/>
                    </a:cubicBezTo>
                    <a:cubicBezTo>
                      <a:pt x="35" y="99"/>
                      <a:pt x="29" y="100"/>
                      <a:pt x="24" y="100"/>
                    </a:cubicBezTo>
                    <a:cubicBezTo>
                      <a:pt x="24" y="100"/>
                      <a:pt x="24" y="100"/>
                      <a:pt x="24" y="100"/>
                    </a:cubicBezTo>
                    <a:cubicBezTo>
                      <a:pt x="21" y="100"/>
                      <a:pt x="19" y="100"/>
                      <a:pt x="17"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3762"/>
              <p:cNvSpPr>
                <a:spLocks noEditPoints="1"/>
              </p:cNvSpPr>
              <p:nvPr/>
            </p:nvSpPr>
            <p:spPr bwMode="auto">
              <a:xfrm>
                <a:off x="4989920" y="3130231"/>
                <a:ext cx="216294" cy="573427"/>
              </a:xfrm>
              <a:custGeom>
                <a:avLst/>
                <a:gdLst>
                  <a:gd name="T0" fmla="*/ 19 w 39"/>
                  <a:gd name="T1" fmla="*/ 101 h 104"/>
                  <a:gd name="T2" fmla="*/ 12 w 39"/>
                  <a:gd name="T3" fmla="*/ 95 h 104"/>
                  <a:gd name="T4" fmla="*/ 7 w 39"/>
                  <a:gd name="T5" fmla="*/ 83 h 104"/>
                  <a:gd name="T6" fmla="*/ 0 w 39"/>
                  <a:gd name="T7" fmla="*/ 54 h 104"/>
                  <a:gd name="T8" fmla="*/ 0 w 39"/>
                  <a:gd name="T9" fmla="*/ 52 h 104"/>
                  <a:gd name="T10" fmla="*/ 31 w 39"/>
                  <a:gd name="T11" fmla="*/ 1 h 104"/>
                  <a:gd name="T12" fmla="*/ 31 w 39"/>
                  <a:gd name="T13" fmla="*/ 0 h 104"/>
                  <a:gd name="T14" fmla="*/ 33 w 39"/>
                  <a:gd name="T15" fmla="*/ 0 h 104"/>
                  <a:gd name="T16" fmla="*/ 37 w 39"/>
                  <a:gd name="T17" fmla="*/ 5 h 104"/>
                  <a:gd name="T18" fmla="*/ 37 w 39"/>
                  <a:gd name="T19" fmla="*/ 6 h 104"/>
                  <a:gd name="T20" fmla="*/ 37 w 39"/>
                  <a:gd name="T21" fmla="*/ 6 h 104"/>
                  <a:gd name="T22" fmla="*/ 37 w 39"/>
                  <a:gd name="T23" fmla="*/ 6 h 104"/>
                  <a:gd name="T24" fmla="*/ 37 w 39"/>
                  <a:gd name="T25" fmla="*/ 6 h 104"/>
                  <a:gd name="T26" fmla="*/ 36 w 39"/>
                  <a:gd name="T27" fmla="*/ 7 h 104"/>
                  <a:gd name="T28" fmla="*/ 32 w 39"/>
                  <a:gd name="T29" fmla="*/ 11 h 104"/>
                  <a:gd name="T30" fmla="*/ 22 w 39"/>
                  <a:gd name="T31" fmla="*/ 24 h 104"/>
                  <a:gd name="T32" fmla="*/ 8 w 39"/>
                  <a:gd name="T33" fmla="*/ 51 h 104"/>
                  <a:gd name="T34" fmla="*/ 8 w 39"/>
                  <a:gd name="T35" fmla="*/ 52 h 104"/>
                  <a:gd name="T36" fmla="*/ 8 w 39"/>
                  <a:gd name="T37" fmla="*/ 53 h 104"/>
                  <a:gd name="T38" fmla="*/ 14 w 39"/>
                  <a:gd name="T39" fmla="*/ 79 h 104"/>
                  <a:gd name="T40" fmla="*/ 18 w 39"/>
                  <a:gd name="T41" fmla="*/ 90 h 104"/>
                  <a:gd name="T42" fmla="*/ 21 w 39"/>
                  <a:gd name="T43" fmla="*/ 95 h 104"/>
                  <a:gd name="T44" fmla="*/ 26 w 39"/>
                  <a:gd name="T45" fmla="*/ 96 h 104"/>
                  <a:gd name="T46" fmla="*/ 26 w 39"/>
                  <a:gd name="T47" fmla="*/ 96 h 104"/>
                  <a:gd name="T48" fmla="*/ 26 w 39"/>
                  <a:gd name="T49" fmla="*/ 96 h 104"/>
                  <a:gd name="T50" fmla="*/ 36 w 39"/>
                  <a:gd name="T51" fmla="*/ 95 h 104"/>
                  <a:gd name="T52" fmla="*/ 39 w 39"/>
                  <a:gd name="T53" fmla="*/ 103 h 104"/>
                  <a:gd name="T54" fmla="*/ 37 w 39"/>
                  <a:gd name="T55" fmla="*/ 103 h 104"/>
                  <a:gd name="T56" fmla="*/ 36 w 39"/>
                  <a:gd name="T57" fmla="*/ 103 h 104"/>
                  <a:gd name="T58" fmla="*/ 33 w 39"/>
                  <a:gd name="T59" fmla="*/ 104 h 104"/>
                  <a:gd name="T60" fmla="*/ 26 w 39"/>
                  <a:gd name="T61" fmla="*/ 104 h 104"/>
                  <a:gd name="T62" fmla="*/ 26 w 39"/>
                  <a:gd name="T63" fmla="*/ 100 h 104"/>
                  <a:gd name="T64" fmla="*/ 19 w 39"/>
                  <a:gd name="T65" fmla="*/ 99 h 104"/>
                  <a:gd name="T66" fmla="*/ 19 w 39"/>
                  <a:gd name="T67" fmla="*/ 99 h 104"/>
                  <a:gd name="T68" fmla="*/ 26 w 39"/>
                  <a:gd name="T69" fmla="*/ 100 h 104"/>
                  <a:gd name="T70" fmla="*/ 30 w 39"/>
                  <a:gd name="T71" fmla="*/ 100 h 104"/>
                  <a:gd name="T72" fmla="*/ 33 w 39"/>
                  <a:gd name="T73" fmla="*/ 100 h 104"/>
                  <a:gd name="T74" fmla="*/ 33 w 39"/>
                  <a:gd name="T75" fmla="*/ 100 h 104"/>
                  <a:gd name="T76" fmla="*/ 17 w 39"/>
                  <a:gd name="T77" fmla="*/ 97 h 104"/>
                  <a:gd name="T78" fmla="*/ 18 w 39"/>
                  <a:gd name="T79" fmla="*/ 99 h 104"/>
                  <a:gd name="T80" fmla="*/ 15 w 39"/>
                  <a:gd name="T81" fmla="*/ 94 h 104"/>
                  <a:gd name="T82" fmla="*/ 14 w 39"/>
                  <a:gd name="T83" fmla="*/ 92 h 104"/>
                  <a:gd name="T84" fmla="*/ 13 w 39"/>
                  <a:gd name="T85" fmla="*/ 89 h 104"/>
                  <a:gd name="T86" fmla="*/ 15 w 39"/>
                  <a:gd name="T87" fmla="*/ 94 h 104"/>
                  <a:gd name="T88" fmla="*/ 10 w 39"/>
                  <a:gd name="T89" fmla="*/ 80 h 104"/>
                  <a:gd name="T90" fmla="*/ 10 w 39"/>
                  <a:gd name="T91" fmla="*/ 80 h 104"/>
                  <a:gd name="T92" fmla="*/ 4 w 39"/>
                  <a:gd name="T93" fmla="*/ 53 h 104"/>
                  <a:gd name="T94" fmla="*/ 4 w 39"/>
                  <a:gd name="T95" fmla="*/ 53 h 104"/>
                  <a:gd name="T96" fmla="*/ 4 w 39"/>
                  <a:gd name="T97" fmla="*/ 53 h 104"/>
                  <a:gd name="T98" fmla="*/ 10 w 39"/>
                  <a:gd name="T99" fmla="*/ 35 h 104"/>
                  <a:gd name="T100" fmla="*/ 19 w 39"/>
                  <a:gd name="T101" fmla="*/ 21 h 104"/>
                  <a:gd name="T102" fmla="*/ 27 w 39"/>
                  <a:gd name="T103" fmla="*/ 12 h 104"/>
                  <a:gd name="T104" fmla="*/ 19 w 39"/>
                  <a:gd name="T105" fmla="*/ 2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104">
                    <a:moveTo>
                      <a:pt x="18" y="103"/>
                    </a:moveTo>
                    <a:cubicBezTo>
                      <a:pt x="19" y="101"/>
                      <a:pt x="19" y="101"/>
                      <a:pt x="19" y="101"/>
                    </a:cubicBezTo>
                    <a:cubicBezTo>
                      <a:pt x="18" y="103"/>
                      <a:pt x="18" y="103"/>
                      <a:pt x="18" y="103"/>
                    </a:cubicBezTo>
                    <a:cubicBezTo>
                      <a:pt x="14" y="102"/>
                      <a:pt x="13" y="99"/>
                      <a:pt x="12" y="95"/>
                    </a:cubicBezTo>
                    <a:cubicBezTo>
                      <a:pt x="12" y="95"/>
                      <a:pt x="12" y="95"/>
                      <a:pt x="12" y="95"/>
                    </a:cubicBezTo>
                    <a:cubicBezTo>
                      <a:pt x="10" y="92"/>
                      <a:pt x="8" y="88"/>
                      <a:pt x="7" y="83"/>
                    </a:cubicBezTo>
                    <a:cubicBezTo>
                      <a:pt x="7" y="83"/>
                      <a:pt x="7" y="83"/>
                      <a:pt x="7" y="83"/>
                    </a:cubicBezTo>
                    <a:cubicBezTo>
                      <a:pt x="4" y="73"/>
                      <a:pt x="1" y="62"/>
                      <a:pt x="0" y="54"/>
                    </a:cubicBezTo>
                    <a:cubicBezTo>
                      <a:pt x="0" y="54"/>
                      <a:pt x="0" y="54"/>
                      <a:pt x="0" y="54"/>
                    </a:cubicBezTo>
                    <a:cubicBezTo>
                      <a:pt x="0" y="53"/>
                      <a:pt x="0" y="52"/>
                      <a:pt x="0" y="52"/>
                    </a:cubicBezTo>
                    <a:cubicBezTo>
                      <a:pt x="0" y="52"/>
                      <a:pt x="0" y="52"/>
                      <a:pt x="0" y="52"/>
                    </a:cubicBezTo>
                    <a:cubicBezTo>
                      <a:pt x="1" y="33"/>
                      <a:pt x="28" y="5"/>
                      <a:pt x="31" y="1"/>
                    </a:cubicBezTo>
                    <a:cubicBezTo>
                      <a:pt x="31" y="1"/>
                      <a:pt x="31" y="1"/>
                      <a:pt x="31" y="1"/>
                    </a:cubicBezTo>
                    <a:cubicBezTo>
                      <a:pt x="31" y="0"/>
                      <a:pt x="31" y="0"/>
                      <a:pt x="31" y="0"/>
                    </a:cubicBezTo>
                    <a:cubicBezTo>
                      <a:pt x="33" y="0"/>
                      <a:pt x="33" y="0"/>
                      <a:pt x="33" y="0"/>
                    </a:cubicBezTo>
                    <a:cubicBezTo>
                      <a:pt x="33" y="0"/>
                      <a:pt x="33" y="0"/>
                      <a:pt x="33" y="0"/>
                    </a:cubicBezTo>
                    <a:cubicBezTo>
                      <a:pt x="38" y="4"/>
                      <a:pt x="38" y="4"/>
                      <a:pt x="38" y="4"/>
                    </a:cubicBezTo>
                    <a:cubicBezTo>
                      <a:pt x="37" y="5"/>
                      <a:pt x="37" y="5"/>
                      <a:pt x="37" y="5"/>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6" y="7"/>
                      <a:pt x="36" y="7"/>
                    </a:cubicBezTo>
                    <a:cubicBezTo>
                      <a:pt x="36" y="7"/>
                      <a:pt x="36" y="7"/>
                      <a:pt x="36" y="7"/>
                    </a:cubicBezTo>
                    <a:cubicBezTo>
                      <a:pt x="35" y="8"/>
                      <a:pt x="34" y="9"/>
                      <a:pt x="32" y="11"/>
                    </a:cubicBezTo>
                    <a:cubicBezTo>
                      <a:pt x="32" y="11"/>
                      <a:pt x="32" y="11"/>
                      <a:pt x="32" y="11"/>
                    </a:cubicBezTo>
                    <a:cubicBezTo>
                      <a:pt x="30" y="14"/>
                      <a:pt x="26" y="19"/>
                      <a:pt x="22" y="24"/>
                    </a:cubicBezTo>
                    <a:cubicBezTo>
                      <a:pt x="22" y="24"/>
                      <a:pt x="22" y="24"/>
                      <a:pt x="22" y="24"/>
                    </a:cubicBezTo>
                    <a:cubicBezTo>
                      <a:pt x="15" y="33"/>
                      <a:pt x="8" y="46"/>
                      <a:pt x="8" y="51"/>
                    </a:cubicBezTo>
                    <a:cubicBezTo>
                      <a:pt x="8" y="51"/>
                      <a:pt x="8" y="51"/>
                      <a:pt x="8" y="51"/>
                    </a:cubicBezTo>
                    <a:cubicBezTo>
                      <a:pt x="8" y="52"/>
                      <a:pt x="8" y="52"/>
                      <a:pt x="8" y="52"/>
                    </a:cubicBezTo>
                    <a:cubicBezTo>
                      <a:pt x="8" y="52"/>
                      <a:pt x="8" y="52"/>
                      <a:pt x="8" y="52"/>
                    </a:cubicBezTo>
                    <a:cubicBezTo>
                      <a:pt x="8" y="52"/>
                      <a:pt x="8" y="52"/>
                      <a:pt x="8" y="53"/>
                    </a:cubicBezTo>
                    <a:cubicBezTo>
                      <a:pt x="8" y="53"/>
                      <a:pt x="8" y="53"/>
                      <a:pt x="8" y="53"/>
                    </a:cubicBezTo>
                    <a:cubicBezTo>
                      <a:pt x="9" y="60"/>
                      <a:pt x="11" y="70"/>
                      <a:pt x="14" y="79"/>
                    </a:cubicBezTo>
                    <a:cubicBezTo>
                      <a:pt x="14" y="79"/>
                      <a:pt x="14" y="79"/>
                      <a:pt x="14" y="79"/>
                    </a:cubicBezTo>
                    <a:cubicBezTo>
                      <a:pt x="15" y="83"/>
                      <a:pt x="17" y="87"/>
                      <a:pt x="18" y="90"/>
                    </a:cubicBezTo>
                    <a:cubicBezTo>
                      <a:pt x="18" y="90"/>
                      <a:pt x="18" y="90"/>
                      <a:pt x="18" y="90"/>
                    </a:cubicBezTo>
                    <a:cubicBezTo>
                      <a:pt x="19" y="93"/>
                      <a:pt x="20" y="95"/>
                      <a:pt x="21" y="95"/>
                    </a:cubicBezTo>
                    <a:cubicBezTo>
                      <a:pt x="21" y="95"/>
                      <a:pt x="21" y="95"/>
                      <a:pt x="21" y="95"/>
                    </a:cubicBezTo>
                    <a:cubicBezTo>
                      <a:pt x="22" y="96"/>
                      <a:pt x="24"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31" y="96"/>
                      <a:pt x="36" y="95"/>
                      <a:pt x="36" y="95"/>
                    </a:cubicBezTo>
                    <a:cubicBezTo>
                      <a:pt x="36" y="95"/>
                      <a:pt x="36" y="95"/>
                      <a:pt x="36" y="95"/>
                    </a:cubicBezTo>
                    <a:cubicBezTo>
                      <a:pt x="38" y="95"/>
                      <a:pt x="38" y="95"/>
                      <a:pt x="38" y="95"/>
                    </a:cubicBezTo>
                    <a:cubicBezTo>
                      <a:pt x="39" y="103"/>
                      <a:pt x="39" y="103"/>
                      <a:pt x="39" y="103"/>
                    </a:cubicBezTo>
                    <a:cubicBezTo>
                      <a:pt x="37" y="103"/>
                      <a:pt x="37" y="103"/>
                      <a:pt x="37" y="103"/>
                    </a:cubicBezTo>
                    <a:cubicBezTo>
                      <a:pt x="37" y="103"/>
                      <a:pt x="37" y="103"/>
                      <a:pt x="37" y="103"/>
                    </a:cubicBezTo>
                    <a:cubicBezTo>
                      <a:pt x="36" y="103"/>
                      <a:pt x="36" y="103"/>
                      <a:pt x="36" y="103"/>
                    </a:cubicBezTo>
                    <a:cubicBezTo>
                      <a:pt x="36" y="103"/>
                      <a:pt x="36" y="103"/>
                      <a:pt x="36" y="103"/>
                    </a:cubicBezTo>
                    <a:cubicBezTo>
                      <a:pt x="35" y="103"/>
                      <a:pt x="34" y="103"/>
                      <a:pt x="33" y="104"/>
                    </a:cubicBezTo>
                    <a:cubicBezTo>
                      <a:pt x="33" y="104"/>
                      <a:pt x="33" y="104"/>
                      <a:pt x="33" y="104"/>
                    </a:cubicBezTo>
                    <a:cubicBezTo>
                      <a:pt x="31" y="104"/>
                      <a:pt x="29" y="104"/>
                      <a:pt x="26" y="104"/>
                    </a:cubicBezTo>
                    <a:cubicBezTo>
                      <a:pt x="26" y="104"/>
                      <a:pt x="26" y="104"/>
                      <a:pt x="26" y="104"/>
                    </a:cubicBezTo>
                    <a:cubicBezTo>
                      <a:pt x="23" y="104"/>
                      <a:pt x="20" y="104"/>
                      <a:pt x="18" y="103"/>
                    </a:cubicBezTo>
                    <a:close/>
                    <a:moveTo>
                      <a:pt x="26" y="100"/>
                    </a:moveTo>
                    <a:cubicBezTo>
                      <a:pt x="26" y="100"/>
                      <a:pt x="26" y="100"/>
                      <a:pt x="26" y="100"/>
                    </a:cubicBezTo>
                    <a:cubicBezTo>
                      <a:pt x="23" y="100"/>
                      <a:pt x="21" y="100"/>
                      <a:pt x="19" y="99"/>
                    </a:cubicBezTo>
                    <a:cubicBezTo>
                      <a:pt x="19" y="99"/>
                      <a:pt x="19" y="99"/>
                      <a:pt x="19" y="99"/>
                    </a:cubicBezTo>
                    <a:cubicBezTo>
                      <a:pt x="19" y="99"/>
                      <a:pt x="19" y="99"/>
                      <a:pt x="19" y="99"/>
                    </a:cubicBezTo>
                    <a:cubicBezTo>
                      <a:pt x="19" y="99"/>
                      <a:pt x="19" y="99"/>
                      <a:pt x="19" y="99"/>
                    </a:cubicBezTo>
                    <a:cubicBezTo>
                      <a:pt x="21" y="100"/>
                      <a:pt x="23" y="100"/>
                      <a:pt x="26" y="100"/>
                    </a:cubicBezTo>
                    <a:close/>
                    <a:moveTo>
                      <a:pt x="33" y="100"/>
                    </a:moveTo>
                    <a:cubicBezTo>
                      <a:pt x="32" y="100"/>
                      <a:pt x="31" y="100"/>
                      <a:pt x="30" y="100"/>
                    </a:cubicBezTo>
                    <a:cubicBezTo>
                      <a:pt x="30" y="100"/>
                      <a:pt x="30" y="100"/>
                      <a:pt x="30" y="100"/>
                    </a:cubicBezTo>
                    <a:cubicBezTo>
                      <a:pt x="31" y="100"/>
                      <a:pt x="32" y="100"/>
                      <a:pt x="33" y="100"/>
                    </a:cubicBezTo>
                    <a:cubicBezTo>
                      <a:pt x="33" y="100"/>
                      <a:pt x="33" y="100"/>
                      <a:pt x="33" y="100"/>
                    </a:cubicBezTo>
                    <a:cubicBezTo>
                      <a:pt x="33" y="100"/>
                      <a:pt x="33" y="100"/>
                      <a:pt x="33" y="100"/>
                    </a:cubicBezTo>
                    <a:close/>
                    <a:moveTo>
                      <a:pt x="18" y="99"/>
                    </a:moveTo>
                    <a:cubicBezTo>
                      <a:pt x="18" y="98"/>
                      <a:pt x="17" y="98"/>
                      <a:pt x="17" y="97"/>
                    </a:cubicBezTo>
                    <a:cubicBezTo>
                      <a:pt x="17" y="97"/>
                      <a:pt x="17" y="97"/>
                      <a:pt x="17" y="97"/>
                    </a:cubicBezTo>
                    <a:cubicBezTo>
                      <a:pt x="17" y="98"/>
                      <a:pt x="18" y="98"/>
                      <a:pt x="18" y="99"/>
                    </a:cubicBezTo>
                    <a:close/>
                    <a:moveTo>
                      <a:pt x="15" y="94"/>
                    </a:moveTo>
                    <a:cubicBezTo>
                      <a:pt x="15" y="94"/>
                      <a:pt x="15" y="94"/>
                      <a:pt x="15" y="94"/>
                    </a:cubicBezTo>
                    <a:cubicBezTo>
                      <a:pt x="15" y="94"/>
                      <a:pt x="15" y="94"/>
                      <a:pt x="15" y="94"/>
                    </a:cubicBezTo>
                    <a:cubicBezTo>
                      <a:pt x="15" y="94"/>
                      <a:pt x="15" y="93"/>
                      <a:pt x="14" y="92"/>
                    </a:cubicBezTo>
                    <a:cubicBezTo>
                      <a:pt x="14" y="92"/>
                      <a:pt x="14" y="92"/>
                      <a:pt x="14" y="92"/>
                    </a:cubicBezTo>
                    <a:cubicBezTo>
                      <a:pt x="14" y="91"/>
                      <a:pt x="14" y="90"/>
                      <a:pt x="13" y="89"/>
                    </a:cubicBezTo>
                    <a:cubicBezTo>
                      <a:pt x="13" y="89"/>
                      <a:pt x="13" y="89"/>
                      <a:pt x="13" y="89"/>
                    </a:cubicBezTo>
                    <a:cubicBezTo>
                      <a:pt x="14" y="91"/>
                      <a:pt x="14" y="92"/>
                      <a:pt x="15" y="94"/>
                    </a:cubicBezTo>
                    <a:close/>
                    <a:moveTo>
                      <a:pt x="4" y="53"/>
                    </a:moveTo>
                    <a:cubicBezTo>
                      <a:pt x="5" y="61"/>
                      <a:pt x="8" y="71"/>
                      <a:pt x="10" y="80"/>
                    </a:cubicBezTo>
                    <a:cubicBezTo>
                      <a:pt x="10" y="80"/>
                      <a:pt x="10" y="80"/>
                      <a:pt x="10" y="80"/>
                    </a:cubicBezTo>
                    <a:cubicBezTo>
                      <a:pt x="10" y="80"/>
                      <a:pt x="10" y="80"/>
                      <a:pt x="10" y="80"/>
                    </a:cubicBezTo>
                    <a:cubicBezTo>
                      <a:pt x="10" y="80"/>
                      <a:pt x="10" y="80"/>
                      <a:pt x="10" y="80"/>
                    </a:cubicBezTo>
                    <a:cubicBezTo>
                      <a:pt x="8" y="71"/>
                      <a:pt x="5" y="61"/>
                      <a:pt x="4" y="53"/>
                    </a:cubicBezTo>
                    <a:cubicBezTo>
                      <a:pt x="4" y="53"/>
                      <a:pt x="4" y="53"/>
                      <a:pt x="4" y="53"/>
                    </a:cubicBezTo>
                    <a:cubicBezTo>
                      <a:pt x="4" y="53"/>
                      <a:pt x="4" y="53"/>
                      <a:pt x="4" y="53"/>
                    </a:cubicBezTo>
                    <a:cubicBezTo>
                      <a:pt x="4" y="53"/>
                      <a:pt x="4" y="53"/>
                      <a:pt x="4" y="53"/>
                    </a:cubicBezTo>
                    <a:cubicBezTo>
                      <a:pt x="4" y="53"/>
                      <a:pt x="4" y="53"/>
                      <a:pt x="4" y="53"/>
                    </a:cubicBezTo>
                    <a:close/>
                    <a:moveTo>
                      <a:pt x="19" y="21"/>
                    </a:moveTo>
                    <a:cubicBezTo>
                      <a:pt x="16" y="25"/>
                      <a:pt x="13" y="30"/>
                      <a:pt x="10" y="35"/>
                    </a:cubicBezTo>
                    <a:cubicBezTo>
                      <a:pt x="10" y="35"/>
                      <a:pt x="10" y="35"/>
                      <a:pt x="10" y="35"/>
                    </a:cubicBezTo>
                    <a:cubicBezTo>
                      <a:pt x="13" y="30"/>
                      <a:pt x="16" y="26"/>
                      <a:pt x="19" y="21"/>
                    </a:cubicBezTo>
                    <a:cubicBezTo>
                      <a:pt x="19" y="21"/>
                      <a:pt x="19" y="21"/>
                      <a:pt x="19" y="21"/>
                    </a:cubicBezTo>
                    <a:cubicBezTo>
                      <a:pt x="22" y="18"/>
                      <a:pt x="24" y="15"/>
                      <a:pt x="27" y="12"/>
                    </a:cubicBezTo>
                    <a:cubicBezTo>
                      <a:pt x="27" y="12"/>
                      <a:pt x="27" y="12"/>
                      <a:pt x="27" y="12"/>
                    </a:cubicBezTo>
                    <a:cubicBezTo>
                      <a:pt x="24" y="15"/>
                      <a:pt x="22" y="18"/>
                      <a:pt x="1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3763"/>
              <p:cNvSpPr/>
              <p:nvPr/>
            </p:nvSpPr>
            <p:spPr bwMode="auto">
              <a:xfrm>
                <a:off x="5095553" y="3668449"/>
                <a:ext cx="95573" cy="55332"/>
              </a:xfrm>
              <a:custGeom>
                <a:avLst/>
                <a:gdLst>
                  <a:gd name="T0" fmla="*/ 0 w 19"/>
                  <a:gd name="T1" fmla="*/ 4 h 11"/>
                  <a:gd name="T2" fmla="*/ 1 w 19"/>
                  <a:gd name="T3" fmla="*/ 0 h 11"/>
                  <a:gd name="T4" fmla="*/ 19 w 19"/>
                  <a:gd name="T5" fmla="*/ 7 h 11"/>
                  <a:gd name="T6" fmla="*/ 18 w 19"/>
                  <a:gd name="T7" fmla="*/ 11 h 11"/>
                  <a:gd name="T8" fmla="*/ 0 w 19"/>
                  <a:gd name="T9" fmla="*/ 4 h 11"/>
                  <a:gd name="T10" fmla="*/ 0 w 19"/>
                  <a:gd name="T11" fmla="*/ 4 h 11"/>
                </a:gdLst>
                <a:ahLst/>
                <a:cxnLst>
                  <a:cxn ang="0">
                    <a:pos x="T0" y="T1"/>
                  </a:cxn>
                  <a:cxn ang="0">
                    <a:pos x="T2" y="T3"/>
                  </a:cxn>
                  <a:cxn ang="0">
                    <a:pos x="T4" y="T5"/>
                  </a:cxn>
                  <a:cxn ang="0">
                    <a:pos x="T6" y="T7"/>
                  </a:cxn>
                  <a:cxn ang="0">
                    <a:pos x="T8" y="T9"/>
                  </a:cxn>
                  <a:cxn ang="0">
                    <a:pos x="T10" y="T11"/>
                  </a:cxn>
                </a:cxnLst>
                <a:rect l="0" t="0" r="r" b="b"/>
                <a:pathLst>
                  <a:path w="19" h="11">
                    <a:moveTo>
                      <a:pt x="0" y="4"/>
                    </a:moveTo>
                    <a:lnTo>
                      <a:pt x="1" y="0"/>
                    </a:lnTo>
                    <a:lnTo>
                      <a:pt x="19" y="7"/>
                    </a:lnTo>
                    <a:lnTo>
                      <a:pt x="18" y="11"/>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6" name="Freeform 3764"/>
              <p:cNvSpPr>
                <a:spLocks noEditPoints="1"/>
              </p:cNvSpPr>
              <p:nvPr/>
            </p:nvSpPr>
            <p:spPr bwMode="auto">
              <a:xfrm>
                <a:off x="5075433" y="3658389"/>
                <a:ext cx="135813" cy="80481"/>
              </a:xfrm>
              <a:custGeom>
                <a:avLst/>
                <a:gdLst>
                  <a:gd name="T0" fmla="*/ 2 w 27"/>
                  <a:gd name="T1" fmla="*/ 8 h 16"/>
                  <a:gd name="T2" fmla="*/ 4 w 27"/>
                  <a:gd name="T3" fmla="*/ 6 h 16"/>
                  <a:gd name="T4" fmla="*/ 5 w 27"/>
                  <a:gd name="T5" fmla="*/ 7 h 16"/>
                  <a:gd name="T6" fmla="*/ 4 w 27"/>
                  <a:gd name="T7" fmla="*/ 6 h 16"/>
                  <a:gd name="T8" fmla="*/ 2 w 27"/>
                  <a:gd name="T9" fmla="*/ 8 h 16"/>
                  <a:gd name="T10" fmla="*/ 0 w 27"/>
                  <a:gd name="T11" fmla="*/ 7 h 16"/>
                  <a:gd name="T12" fmla="*/ 4 w 27"/>
                  <a:gd name="T13" fmla="*/ 0 h 16"/>
                  <a:gd name="T14" fmla="*/ 27 w 27"/>
                  <a:gd name="T15" fmla="*/ 8 h 16"/>
                  <a:gd name="T16" fmla="*/ 23 w 27"/>
                  <a:gd name="T17" fmla="*/ 16 h 16"/>
                  <a:gd name="T18" fmla="*/ 2 w 27"/>
                  <a:gd name="T19" fmla="*/ 8 h 16"/>
                  <a:gd name="T20" fmla="*/ 2 w 27"/>
                  <a:gd name="T21" fmla="*/ 8 h 16"/>
                  <a:gd name="T22" fmla="*/ 20 w 27"/>
                  <a:gd name="T23" fmla="*/ 11 h 16"/>
                  <a:gd name="T24" fmla="*/ 20 w 27"/>
                  <a:gd name="T25" fmla="*/ 11 h 16"/>
                  <a:gd name="T26" fmla="*/ 6 w 27"/>
                  <a:gd name="T27" fmla="*/ 5 h 16"/>
                  <a:gd name="T28" fmla="*/ 6 w 27"/>
                  <a:gd name="T29" fmla="*/ 5 h 16"/>
                  <a:gd name="T30" fmla="*/ 20 w 27"/>
                  <a:gd name="T31" fmla="*/ 11 h 16"/>
                  <a:gd name="T32" fmla="*/ 20 w 27"/>
                  <a:gd name="T3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2" y="8"/>
                    </a:moveTo>
                    <a:lnTo>
                      <a:pt x="4" y="6"/>
                    </a:lnTo>
                    <a:lnTo>
                      <a:pt x="5" y="7"/>
                    </a:lnTo>
                    <a:lnTo>
                      <a:pt x="4" y="6"/>
                    </a:lnTo>
                    <a:lnTo>
                      <a:pt x="2" y="8"/>
                    </a:lnTo>
                    <a:lnTo>
                      <a:pt x="0" y="7"/>
                    </a:lnTo>
                    <a:lnTo>
                      <a:pt x="4" y="0"/>
                    </a:lnTo>
                    <a:lnTo>
                      <a:pt x="27" y="8"/>
                    </a:lnTo>
                    <a:lnTo>
                      <a:pt x="23" y="16"/>
                    </a:lnTo>
                    <a:lnTo>
                      <a:pt x="2" y="8"/>
                    </a:lnTo>
                    <a:lnTo>
                      <a:pt x="2" y="8"/>
                    </a:lnTo>
                    <a:close/>
                    <a:moveTo>
                      <a:pt x="20" y="11"/>
                    </a:moveTo>
                    <a:lnTo>
                      <a:pt x="20" y="11"/>
                    </a:lnTo>
                    <a:lnTo>
                      <a:pt x="6" y="5"/>
                    </a:lnTo>
                    <a:lnTo>
                      <a:pt x="6" y="5"/>
                    </a:lnTo>
                    <a:lnTo>
                      <a:pt x="20" y="11"/>
                    </a:lnTo>
                    <a:lnTo>
                      <a:pt x="2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3765"/>
              <p:cNvSpPr/>
              <p:nvPr/>
            </p:nvSpPr>
            <p:spPr bwMode="auto">
              <a:xfrm>
                <a:off x="5362145" y="2511535"/>
                <a:ext cx="417497" cy="518098"/>
              </a:xfrm>
              <a:custGeom>
                <a:avLst/>
                <a:gdLst>
                  <a:gd name="T0" fmla="*/ 0 w 75"/>
                  <a:gd name="T1" fmla="*/ 89 h 93"/>
                  <a:gd name="T2" fmla="*/ 33 w 75"/>
                  <a:gd name="T3" fmla="*/ 80 h 93"/>
                  <a:gd name="T4" fmla="*/ 33 w 75"/>
                  <a:gd name="T5" fmla="*/ 80 h 93"/>
                  <a:gd name="T6" fmla="*/ 69 w 75"/>
                  <a:gd name="T7" fmla="*/ 52 h 93"/>
                  <a:gd name="T8" fmla="*/ 69 w 75"/>
                  <a:gd name="T9" fmla="*/ 52 h 93"/>
                  <a:gd name="T10" fmla="*/ 71 w 75"/>
                  <a:gd name="T11" fmla="*/ 40 h 93"/>
                  <a:gd name="T12" fmla="*/ 71 w 75"/>
                  <a:gd name="T13" fmla="*/ 40 h 93"/>
                  <a:gd name="T14" fmla="*/ 65 w 75"/>
                  <a:gd name="T15" fmla="*/ 15 h 93"/>
                  <a:gd name="T16" fmla="*/ 65 w 75"/>
                  <a:gd name="T17" fmla="*/ 15 h 93"/>
                  <a:gd name="T18" fmla="*/ 58 w 75"/>
                  <a:gd name="T19" fmla="*/ 5 h 93"/>
                  <a:gd name="T20" fmla="*/ 58 w 75"/>
                  <a:gd name="T21" fmla="*/ 5 h 93"/>
                  <a:gd name="T22" fmla="*/ 41 w 75"/>
                  <a:gd name="T23" fmla="*/ 4 h 93"/>
                  <a:gd name="T24" fmla="*/ 42 w 75"/>
                  <a:gd name="T25" fmla="*/ 0 h 93"/>
                  <a:gd name="T26" fmla="*/ 60 w 75"/>
                  <a:gd name="T27" fmla="*/ 1 h 93"/>
                  <a:gd name="T28" fmla="*/ 60 w 75"/>
                  <a:gd name="T29" fmla="*/ 2 h 93"/>
                  <a:gd name="T30" fmla="*/ 68 w 75"/>
                  <a:gd name="T31" fmla="*/ 13 h 93"/>
                  <a:gd name="T32" fmla="*/ 68 w 75"/>
                  <a:gd name="T33" fmla="*/ 13 h 93"/>
                  <a:gd name="T34" fmla="*/ 75 w 75"/>
                  <a:gd name="T35" fmla="*/ 40 h 93"/>
                  <a:gd name="T36" fmla="*/ 75 w 75"/>
                  <a:gd name="T37" fmla="*/ 40 h 93"/>
                  <a:gd name="T38" fmla="*/ 73 w 75"/>
                  <a:gd name="T39" fmla="*/ 53 h 93"/>
                  <a:gd name="T40" fmla="*/ 73 w 75"/>
                  <a:gd name="T41" fmla="*/ 53 h 93"/>
                  <a:gd name="T42" fmla="*/ 34 w 75"/>
                  <a:gd name="T43" fmla="*/ 84 h 93"/>
                  <a:gd name="T44" fmla="*/ 34 w 75"/>
                  <a:gd name="T45" fmla="*/ 84 h 93"/>
                  <a:gd name="T46" fmla="*/ 1 w 75"/>
                  <a:gd name="T47" fmla="*/ 93 h 93"/>
                  <a:gd name="T48" fmla="*/ 1 w 75"/>
                  <a:gd name="T49" fmla="*/ 93 h 93"/>
                  <a:gd name="T50" fmla="*/ 0 w 75"/>
                  <a:gd name="T51"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93">
                    <a:moveTo>
                      <a:pt x="0" y="89"/>
                    </a:moveTo>
                    <a:cubicBezTo>
                      <a:pt x="0" y="89"/>
                      <a:pt x="16" y="86"/>
                      <a:pt x="33" y="80"/>
                    </a:cubicBezTo>
                    <a:cubicBezTo>
                      <a:pt x="33" y="80"/>
                      <a:pt x="33" y="80"/>
                      <a:pt x="33" y="80"/>
                    </a:cubicBezTo>
                    <a:cubicBezTo>
                      <a:pt x="50" y="74"/>
                      <a:pt x="67" y="64"/>
                      <a:pt x="69" y="52"/>
                    </a:cubicBezTo>
                    <a:cubicBezTo>
                      <a:pt x="69" y="52"/>
                      <a:pt x="69" y="52"/>
                      <a:pt x="69" y="52"/>
                    </a:cubicBezTo>
                    <a:cubicBezTo>
                      <a:pt x="70" y="48"/>
                      <a:pt x="71" y="44"/>
                      <a:pt x="71" y="40"/>
                    </a:cubicBezTo>
                    <a:cubicBezTo>
                      <a:pt x="71" y="40"/>
                      <a:pt x="71" y="40"/>
                      <a:pt x="71" y="40"/>
                    </a:cubicBezTo>
                    <a:cubicBezTo>
                      <a:pt x="71" y="30"/>
                      <a:pt x="68" y="21"/>
                      <a:pt x="65" y="15"/>
                    </a:cubicBezTo>
                    <a:cubicBezTo>
                      <a:pt x="65" y="15"/>
                      <a:pt x="65" y="15"/>
                      <a:pt x="65" y="15"/>
                    </a:cubicBezTo>
                    <a:cubicBezTo>
                      <a:pt x="62" y="10"/>
                      <a:pt x="59" y="6"/>
                      <a:pt x="58" y="5"/>
                    </a:cubicBezTo>
                    <a:cubicBezTo>
                      <a:pt x="58" y="5"/>
                      <a:pt x="58" y="5"/>
                      <a:pt x="58" y="5"/>
                    </a:cubicBezTo>
                    <a:cubicBezTo>
                      <a:pt x="41" y="4"/>
                      <a:pt x="41" y="4"/>
                      <a:pt x="41" y="4"/>
                    </a:cubicBezTo>
                    <a:cubicBezTo>
                      <a:pt x="42" y="0"/>
                      <a:pt x="42" y="0"/>
                      <a:pt x="42" y="0"/>
                    </a:cubicBezTo>
                    <a:cubicBezTo>
                      <a:pt x="60" y="1"/>
                      <a:pt x="60" y="1"/>
                      <a:pt x="60" y="1"/>
                    </a:cubicBezTo>
                    <a:cubicBezTo>
                      <a:pt x="60" y="2"/>
                      <a:pt x="60" y="2"/>
                      <a:pt x="60" y="2"/>
                    </a:cubicBezTo>
                    <a:cubicBezTo>
                      <a:pt x="62" y="3"/>
                      <a:pt x="65" y="7"/>
                      <a:pt x="68" y="13"/>
                    </a:cubicBezTo>
                    <a:cubicBezTo>
                      <a:pt x="68" y="13"/>
                      <a:pt x="68" y="13"/>
                      <a:pt x="68" y="13"/>
                    </a:cubicBezTo>
                    <a:cubicBezTo>
                      <a:pt x="72" y="20"/>
                      <a:pt x="75" y="29"/>
                      <a:pt x="75" y="40"/>
                    </a:cubicBezTo>
                    <a:cubicBezTo>
                      <a:pt x="75" y="40"/>
                      <a:pt x="75" y="40"/>
                      <a:pt x="75" y="40"/>
                    </a:cubicBezTo>
                    <a:cubicBezTo>
                      <a:pt x="75" y="44"/>
                      <a:pt x="74" y="48"/>
                      <a:pt x="73" y="53"/>
                    </a:cubicBezTo>
                    <a:cubicBezTo>
                      <a:pt x="73" y="53"/>
                      <a:pt x="73" y="53"/>
                      <a:pt x="73" y="53"/>
                    </a:cubicBezTo>
                    <a:cubicBezTo>
                      <a:pt x="70" y="68"/>
                      <a:pt x="51" y="77"/>
                      <a:pt x="34" y="84"/>
                    </a:cubicBezTo>
                    <a:cubicBezTo>
                      <a:pt x="34" y="84"/>
                      <a:pt x="34" y="84"/>
                      <a:pt x="34" y="84"/>
                    </a:cubicBezTo>
                    <a:cubicBezTo>
                      <a:pt x="17" y="90"/>
                      <a:pt x="1" y="93"/>
                      <a:pt x="1" y="93"/>
                    </a:cubicBezTo>
                    <a:cubicBezTo>
                      <a:pt x="1" y="93"/>
                      <a:pt x="1" y="93"/>
                      <a:pt x="1" y="93"/>
                    </a:cubicBezTo>
                    <a:cubicBezTo>
                      <a:pt x="0" y="89"/>
                      <a:pt x="0" y="89"/>
                      <a:pt x="0"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3766"/>
              <p:cNvSpPr>
                <a:spLocks noEditPoints="1"/>
              </p:cNvSpPr>
              <p:nvPr/>
            </p:nvSpPr>
            <p:spPr bwMode="auto">
              <a:xfrm>
                <a:off x="5352085" y="2496443"/>
                <a:ext cx="437617" cy="548278"/>
              </a:xfrm>
              <a:custGeom>
                <a:avLst/>
                <a:gdLst>
                  <a:gd name="T0" fmla="*/ 0 w 79"/>
                  <a:gd name="T1" fmla="*/ 92 h 99"/>
                  <a:gd name="T2" fmla="*/ 0 w 79"/>
                  <a:gd name="T3" fmla="*/ 92 h 99"/>
                  <a:gd name="T4" fmla="*/ 1 w 79"/>
                  <a:gd name="T5" fmla="*/ 91 h 99"/>
                  <a:gd name="T6" fmla="*/ 1 w 79"/>
                  <a:gd name="T7" fmla="*/ 90 h 99"/>
                  <a:gd name="T8" fmla="*/ 2 w 79"/>
                  <a:gd name="T9" fmla="*/ 90 h 99"/>
                  <a:gd name="T10" fmla="*/ 2 w 79"/>
                  <a:gd name="T11" fmla="*/ 90 h 99"/>
                  <a:gd name="T12" fmla="*/ 2 w 79"/>
                  <a:gd name="T13" fmla="*/ 90 h 99"/>
                  <a:gd name="T14" fmla="*/ 2 w 79"/>
                  <a:gd name="T15" fmla="*/ 90 h 99"/>
                  <a:gd name="T16" fmla="*/ 4 w 79"/>
                  <a:gd name="T17" fmla="*/ 90 h 99"/>
                  <a:gd name="T18" fmla="*/ 12 w 79"/>
                  <a:gd name="T19" fmla="*/ 88 h 99"/>
                  <a:gd name="T20" fmla="*/ 34 w 79"/>
                  <a:gd name="T21" fmla="*/ 81 h 99"/>
                  <a:gd name="T22" fmla="*/ 69 w 79"/>
                  <a:gd name="T23" fmla="*/ 54 h 99"/>
                  <a:gd name="T24" fmla="*/ 71 w 79"/>
                  <a:gd name="T25" fmla="*/ 43 h 99"/>
                  <a:gd name="T26" fmla="*/ 65 w 79"/>
                  <a:gd name="T27" fmla="*/ 19 h 99"/>
                  <a:gd name="T28" fmla="*/ 59 w 79"/>
                  <a:gd name="T29" fmla="*/ 10 h 99"/>
                  <a:gd name="T30" fmla="*/ 41 w 79"/>
                  <a:gd name="T31" fmla="*/ 8 h 99"/>
                  <a:gd name="T32" fmla="*/ 62 w 79"/>
                  <a:gd name="T33" fmla="*/ 2 h 99"/>
                  <a:gd name="T34" fmla="*/ 63 w 79"/>
                  <a:gd name="T35" fmla="*/ 3 h 99"/>
                  <a:gd name="T36" fmla="*/ 72 w 79"/>
                  <a:gd name="T37" fmla="*/ 15 h 99"/>
                  <a:gd name="T38" fmla="*/ 79 w 79"/>
                  <a:gd name="T39" fmla="*/ 43 h 99"/>
                  <a:gd name="T40" fmla="*/ 79 w 79"/>
                  <a:gd name="T41" fmla="*/ 43 h 99"/>
                  <a:gd name="T42" fmla="*/ 77 w 79"/>
                  <a:gd name="T43" fmla="*/ 56 h 99"/>
                  <a:gd name="T44" fmla="*/ 37 w 79"/>
                  <a:gd name="T45" fmla="*/ 89 h 99"/>
                  <a:gd name="T46" fmla="*/ 3 w 79"/>
                  <a:gd name="T47" fmla="*/ 98 h 99"/>
                  <a:gd name="T48" fmla="*/ 1 w 79"/>
                  <a:gd name="T49" fmla="*/ 96 h 99"/>
                  <a:gd name="T50" fmla="*/ 5 w 79"/>
                  <a:gd name="T51" fmla="*/ 93 h 99"/>
                  <a:gd name="T52" fmla="*/ 13 w 79"/>
                  <a:gd name="T53" fmla="*/ 92 h 99"/>
                  <a:gd name="T54" fmla="*/ 28 w 79"/>
                  <a:gd name="T55" fmla="*/ 88 h 99"/>
                  <a:gd name="T56" fmla="*/ 4 w 79"/>
                  <a:gd name="T57" fmla="*/ 94 h 99"/>
                  <a:gd name="T58" fmla="*/ 4 w 79"/>
                  <a:gd name="T59" fmla="*/ 94 h 99"/>
                  <a:gd name="T60" fmla="*/ 28 w 79"/>
                  <a:gd name="T61" fmla="*/ 87 h 99"/>
                  <a:gd name="T62" fmla="*/ 28 w 79"/>
                  <a:gd name="T63" fmla="*/ 88 h 99"/>
                  <a:gd name="T64" fmla="*/ 43 w 79"/>
                  <a:gd name="T65" fmla="*/ 82 h 99"/>
                  <a:gd name="T66" fmla="*/ 73 w 79"/>
                  <a:gd name="T67" fmla="*/ 55 h 99"/>
                  <a:gd name="T68" fmla="*/ 74 w 79"/>
                  <a:gd name="T69" fmla="*/ 53 h 99"/>
                  <a:gd name="T70" fmla="*/ 73 w 79"/>
                  <a:gd name="T71" fmla="*/ 55 h 99"/>
                  <a:gd name="T72" fmla="*/ 70 w 79"/>
                  <a:gd name="T73" fmla="*/ 20 h 99"/>
                  <a:gd name="T74" fmla="*/ 75 w 79"/>
                  <a:gd name="T75" fmla="*/ 42 h 99"/>
                  <a:gd name="T76" fmla="*/ 62 w 79"/>
                  <a:gd name="T77" fmla="*/ 7 h 99"/>
                  <a:gd name="T78" fmla="*/ 65 w 79"/>
                  <a:gd name="T79" fmla="*/ 11 h 99"/>
                  <a:gd name="T80" fmla="*/ 61 w 79"/>
                  <a:gd name="T81" fmla="*/ 6 h 99"/>
                  <a:gd name="T82" fmla="*/ 45 w 79"/>
                  <a:gd name="T83" fmla="*/ 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99">
                    <a:moveTo>
                      <a:pt x="1" y="96"/>
                    </a:moveTo>
                    <a:cubicBezTo>
                      <a:pt x="0" y="92"/>
                      <a:pt x="0" y="92"/>
                      <a:pt x="0" y="92"/>
                    </a:cubicBezTo>
                    <a:cubicBezTo>
                      <a:pt x="2" y="92"/>
                      <a:pt x="2" y="92"/>
                      <a:pt x="2" y="92"/>
                    </a:cubicBezTo>
                    <a:cubicBezTo>
                      <a:pt x="0" y="92"/>
                      <a:pt x="0" y="92"/>
                      <a:pt x="0" y="92"/>
                    </a:cubicBezTo>
                    <a:cubicBezTo>
                      <a:pt x="0" y="91"/>
                      <a:pt x="0" y="91"/>
                      <a:pt x="0" y="91"/>
                    </a:cubicBezTo>
                    <a:cubicBezTo>
                      <a:pt x="1" y="91"/>
                      <a:pt x="1" y="91"/>
                      <a:pt x="1" y="91"/>
                    </a:cubicBezTo>
                    <a:cubicBezTo>
                      <a:pt x="1" y="90"/>
                      <a:pt x="1" y="90"/>
                      <a:pt x="1" y="90"/>
                    </a:cubicBezTo>
                    <a:cubicBezTo>
                      <a:pt x="1" y="90"/>
                      <a:pt x="1" y="90"/>
                      <a:pt x="1" y="90"/>
                    </a:cubicBezTo>
                    <a:cubicBezTo>
                      <a:pt x="1"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3" y="90"/>
                      <a:pt x="4" y="90"/>
                      <a:pt x="4" y="90"/>
                    </a:cubicBezTo>
                    <a:cubicBezTo>
                      <a:pt x="4" y="90"/>
                      <a:pt x="4" y="90"/>
                      <a:pt x="4" y="90"/>
                    </a:cubicBezTo>
                    <a:cubicBezTo>
                      <a:pt x="6" y="89"/>
                      <a:pt x="9" y="89"/>
                      <a:pt x="12" y="88"/>
                    </a:cubicBezTo>
                    <a:cubicBezTo>
                      <a:pt x="12" y="88"/>
                      <a:pt x="12" y="88"/>
                      <a:pt x="12" y="88"/>
                    </a:cubicBezTo>
                    <a:cubicBezTo>
                      <a:pt x="18" y="86"/>
                      <a:pt x="26" y="84"/>
                      <a:pt x="34" y="81"/>
                    </a:cubicBezTo>
                    <a:cubicBezTo>
                      <a:pt x="34" y="81"/>
                      <a:pt x="34" y="81"/>
                      <a:pt x="34" y="81"/>
                    </a:cubicBezTo>
                    <a:cubicBezTo>
                      <a:pt x="51" y="75"/>
                      <a:pt x="68" y="65"/>
                      <a:pt x="69" y="54"/>
                    </a:cubicBezTo>
                    <a:cubicBezTo>
                      <a:pt x="69" y="54"/>
                      <a:pt x="69" y="54"/>
                      <a:pt x="69" y="54"/>
                    </a:cubicBezTo>
                    <a:cubicBezTo>
                      <a:pt x="70" y="50"/>
                      <a:pt x="71" y="46"/>
                      <a:pt x="71" y="43"/>
                    </a:cubicBezTo>
                    <a:cubicBezTo>
                      <a:pt x="71" y="43"/>
                      <a:pt x="71" y="43"/>
                      <a:pt x="71" y="43"/>
                    </a:cubicBezTo>
                    <a:cubicBezTo>
                      <a:pt x="71" y="33"/>
                      <a:pt x="68" y="25"/>
                      <a:pt x="65" y="19"/>
                    </a:cubicBezTo>
                    <a:cubicBezTo>
                      <a:pt x="65" y="19"/>
                      <a:pt x="65" y="19"/>
                      <a:pt x="65" y="19"/>
                    </a:cubicBezTo>
                    <a:cubicBezTo>
                      <a:pt x="63" y="15"/>
                      <a:pt x="60" y="11"/>
                      <a:pt x="59" y="10"/>
                    </a:cubicBezTo>
                    <a:cubicBezTo>
                      <a:pt x="59" y="10"/>
                      <a:pt x="59" y="10"/>
                      <a:pt x="59" y="10"/>
                    </a:cubicBezTo>
                    <a:cubicBezTo>
                      <a:pt x="41" y="8"/>
                      <a:pt x="41" y="8"/>
                      <a:pt x="41" y="8"/>
                    </a:cubicBezTo>
                    <a:cubicBezTo>
                      <a:pt x="42" y="0"/>
                      <a:pt x="42" y="0"/>
                      <a:pt x="42" y="0"/>
                    </a:cubicBezTo>
                    <a:cubicBezTo>
                      <a:pt x="62" y="2"/>
                      <a:pt x="62" y="2"/>
                      <a:pt x="62" y="2"/>
                    </a:cubicBezTo>
                    <a:cubicBezTo>
                      <a:pt x="63" y="3"/>
                      <a:pt x="63" y="3"/>
                      <a:pt x="63" y="3"/>
                    </a:cubicBezTo>
                    <a:cubicBezTo>
                      <a:pt x="63" y="3"/>
                      <a:pt x="63" y="3"/>
                      <a:pt x="63" y="3"/>
                    </a:cubicBezTo>
                    <a:cubicBezTo>
                      <a:pt x="65" y="5"/>
                      <a:pt x="69" y="9"/>
                      <a:pt x="72" y="15"/>
                    </a:cubicBezTo>
                    <a:cubicBezTo>
                      <a:pt x="72" y="15"/>
                      <a:pt x="72" y="15"/>
                      <a:pt x="72" y="15"/>
                    </a:cubicBezTo>
                    <a:cubicBezTo>
                      <a:pt x="76" y="22"/>
                      <a:pt x="79" y="32"/>
                      <a:pt x="79" y="43"/>
                    </a:cubicBezTo>
                    <a:cubicBezTo>
                      <a:pt x="79" y="43"/>
                      <a:pt x="79" y="43"/>
                      <a:pt x="79" y="43"/>
                    </a:cubicBezTo>
                    <a:cubicBezTo>
                      <a:pt x="79" y="43"/>
                      <a:pt x="79" y="43"/>
                      <a:pt x="79" y="43"/>
                    </a:cubicBezTo>
                    <a:cubicBezTo>
                      <a:pt x="79" y="43"/>
                      <a:pt x="79" y="43"/>
                      <a:pt x="79" y="43"/>
                    </a:cubicBezTo>
                    <a:cubicBezTo>
                      <a:pt x="79" y="47"/>
                      <a:pt x="78" y="51"/>
                      <a:pt x="77" y="56"/>
                    </a:cubicBezTo>
                    <a:cubicBezTo>
                      <a:pt x="77" y="56"/>
                      <a:pt x="77" y="56"/>
                      <a:pt x="77" y="56"/>
                    </a:cubicBezTo>
                    <a:cubicBezTo>
                      <a:pt x="73" y="73"/>
                      <a:pt x="54" y="82"/>
                      <a:pt x="37" y="89"/>
                    </a:cubicBezTo>
                    <a:cubicBezTo>
                      <a:pt x="37" y="89"/>
                      <a:pt x="37" y="89"/>
                      <a:pt x="37" y="89"/>
                    </a:cubicBezTo>
                    <a:cubicBezTo>
                      <a:pt x="20" y="95"/>
                      <a:pt x="5" y="98"/>
                      <a:pt x="3" y="98"/>
                    </a:cubicBezTo>
                    <a:cubicBezTo>
                      <a:pt x="3" y="98"/>
                      <a:pt x="3" y="98"/>
                      <a:pt x="3" y="98"/>
                    </a:cubicBezTo>
                    <a:cubicBezTo>
                      <a:pt x="1" y="99"/>
                      <a:pt x="1" y="99"/>
                      <a:pt x="1" y="99"/>
                    </a:cubicBezTo>
                    <a:cubicBezTo>
                      <a:pt x="1" y="96"/>
                      <a:pt x="1" y="96"/>
                      <a:pt x="1" y="96"/>
                    </a:cubicBezTo>
                    <a:close/>
                    <a:moveTo>
                      <a:pt x="4" y="94"/>
                    </a:moveTo>
                    <a:cubicBezTo>
                      <a:pt x="5" y="94"/>
                      <a:pt x="5" y="94"/>
                      <a:pt x="5" y="93"/>
                    </a:cubicBezTo>
                    <a:cubicBezTo>
                      <a:pt x="5" y="93"/>
                      <a:pt x="5" y="93"/>
                      <a:pt x="5" y="93"/>
                    </a:cubicBezTo>
                    <a:cubicBezTo>
                      <a:pt x="7" y="93"/>
                      <a:pt x="10" y="93"/>
                      <a:pt x="13" y="92"/>
                    </a:cubicBezTo>
                    <a:cubicBezTo>
                      <a:pt x="13" y="92"/>
                      <a:pt x="13" y="92"/>
                      <a:pt x="13" y="92"/>
                    </a:cubicBezTo>
                    <a:cubicBezTo>
                      <a:pt x="17" y="91"/>
                      <a:pt x="22" y="89"/>
                      <a:pt x="28" y="88"/>
                    </a:cubicBezTo>
                    <a:cubicBezTo>
                      <a:pt x="28" y="88"/>
                      <a:pt x="28" y="88"/>
                      <a:pt x="28" y="88"/>
                    </a:cubicBezTo>
                    <a:cubicBezTo>
                      <a:pt x="17" y="91"/>
                      <a:pt x="8" y="93"/>
                      <a:pt x="4" y="94"/>
                    </a:cubicBezTo>
                    <a:cubicBezTo>
                      <a:pt x="4" y="94"/>
                      <a:pt x="4" y="94"/>
                      <a:pt x="4" y="94"/>
                    </a:cubicBezTo>
                    <a:cubicBezTo>
                      <a:pt x="4" y="94"/>
                      <a:pt x="4" y="94"/>
                      <a:pt x="4" y="94"/>
                    </a:cubicBezTo>
                    <a:close/>
                    <a:moveTo>
                      <a:pt x="28" y="88"/>
                    </a:moveTo>
                    <a:cubicBezTo>
                      <a:pt x="28" y="87"/>
                      <a:pt x="28" y="87"/>
                      <a:pt x="28" y="87"/>
                    </a:cubicBezTo>
                    <a:cubicBezTo>
                      <a:pt x="28" y="87"/>
                      <a:pt x="28" y="87"/>
                      <a:pt x="28" y="87"/>
                    </a:cubicBezTo>
                    <a:cubicBezTo>
                      <a:pt x="28" y="87"/>
                      <a:pt x="28" y="87"/>
                      <a:pt x="28" y="88"/>
                    </a:cubicBezTo>
                    <a:close/>
                    <a:moveTo>
                      <a:pt x="73" y="55"/>
                    </a:moveTo>
                    <a:cubicBezTo>
                      <a:pt x="71" y="67"/>
                      <a:pt x="57" y="76"/>
                      <a:pt x="43" y="82"/>
                    </a:cubicBezTo>
                    <a:cubicBezTo>
                      <a:pt x="43" y="82"/>
                      <a:pt x="43" y="82"/>
                      <a:pt x="43" y="82"/>
                    </a:cubicBezTo>
                    <a:cubicBezTo>
                      <a:pt x="57" y="76"/>
                      <a:pt x="71" y="67"/>
                      <a:pt x="73" y="55"/>
                    </a:cubicBezTo>
                    <a:cubicBezTo>
                      <a:pt x="73" y="55"/>
                      <a:pt x="73" y="55"/>
                      <a:pt x="73" y="55"/>
                    </a:cubicBezTo>
                    <a:cubicBezTo>
                      <a:pt x="74" y="54"/>
                      <a:pt x="74" y="54"/>
                      <a:pt x="74" y="53"/>
                    </a:cubicBezTo>
                    <a:cubicBezTo>
                      <a:pt x="74" y="53"/>
                      <a:pt x="74" y="53"/>
                      <a:pt x="74" y="53"/>
                    </a:cubicBezTo>
                    <a:cubicBezTo>
                      <a:pt x="74" y="54"/>
                      <a:pt x="74" y="54"/>
                      <a:pt x="73" y="55"/>
                    </a:cubicBezTo>
                    <a:close/>
                    <a:moveTo>
                      <a:pt x="75" y="42"/>
                    </a:moveTo>
                    <a:cubicBezTo>
                      <a:pt x="75" y="33"/>
                      <a:pt x="72" y="26"/>
                      <a:pt x="70" y="20"/>
                    </a:cubicBezTo>
                    <a:cubicBezTo>
                      <a:pt x="70" y="20"/>
                      <a:pt x="70" y="20"/>
                      <a:pt x="70" y="20"/>
                    </a:cubicBezTo>
                    <a:cubicBezTo>
                      <a:pt x="72" y="26"/>
                      <a:pt x="75" y="33"/>
                      <a:pt x="75" y="42"/>
                    </a:cubicBezTo>
                    <a:close/>
                    <a:moveTo>
                      <a:pt x="65" y="11"/>
                    </a:moveTo>
                    <a:cubicBezTo>
                      <a:pt x="64" y="9"/>
                      <a:pt x="63" y="8"/>
                      <a:pt x="62" y="7"/>
                    </a:cubicBezTo>
                    <a:cubicBezTo>
                      <a:pt x="62" y="7"/>
                      <a:pt x="62" y="7"/>
                      <a:pt x="62" y="7"/>
                    </a:cubicBezTo>
                    <a:cubicBezTo>
                      <a:pt x="63" y="8"/>
                      <a:pt x="64" y="9"/>
                      <a:pt x="65" y="11"/>
                    </a:cubicBezTo>
                    <a:close/>
                    <a:moveTo>
                      <a:pt x="45" y="5"/>
                    </a:moveTo>
                    <a:cubicBezTo>
                      <a:pt x="61" y="6"/>
                      <a:pt x="61" y="6"/>
                      <a:pt x="61" y="6"/>
                    </a:cubicBezTo>
                    <a:cubicBezTo>
                      <a:pt x="61" y="6"/>
                      <a:pt x="61" y="6"/>
                      <a:pt x="61" y="6"/>
                    </a:cubicBezTo>
                    <a:cubicBezTo>
                      <a:pt x="45" y="5"/>
                      <a:pt x="45" y="5"/>
                      <a:pt x="45" y="5"/>
                    </a:cubicBezTo>
                    <a:cubicBezTo>
                      <a:pt x="45" y="5"/>
                      <a:pt x="45" y="5"/>
                      <a:pt x="4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3767"/>
              <p:cNvSpPr/>
              <p:nvPr/>
            </p:nvSpPr>
            <p:spPr bwMode="auto">
              <a:xfrm>
                <a:off x="5623708" y="2431054"/>
                <a:ext cx="45272" cy="100601"/>
              </a:xfrm>
              <a:custGeom>
                <a:avLst/>
                <a:gdLst>
                  <a:gd name="T0" fmla="*/ 0 w 9"/>
                  <a:gd name="T1" fmla="*/ 0 h 20"/>
                  <a:gd name="T2" fmla="*/ 4 w 9"/>
                  <a:gd name="T3" fmla="*/ 0 h 20"/>
                  <a:gd name="T4" fmla="*/ 9 w 9"/>
                  <a:gd name="T5" fmla="*/ 19 h 20"/>
                  <a:gd name="T6" fmla="*/ 4 w 9"/>
                  <a:gd name="T7" fmla="*/ 20 h 20"/>
                  <a:gd name="T8" fmla="*/ 0 w 9"/>
                  <a:gd name="T9" fmla="*/ 0 h 20"/>
                  <a:gd name="T10" fmla="*/ 0 w 9"/>
                  <a:gd name="T11" fmla="*/ 0 h 20"/>
                </a:gdLst>
                <a:ahLst/>
                <a:cxnLst>
                  <a:cxn ang="0">
                    <a:pos x="T0" y="T1"/>
                  </a:cxn>
                  <a:cxn ang="0">
                    <a:pos x="T2" y="T3"/>
                  </a:cxn>
                  <a:cxn ang="0">
                    <a:pos x="T4" y="T5"/>
                  </a:cxn>
                  <a:cxn ang="0">
                    <a:pos x="T6" y="T7"/>
                  </a:cxn>
                  <a:cxn ang="0">
                    <a:pos x="T8" y="T9"/>
                  </a:cxn>
                  <a:cxn ang="0">
                    <a:pos x="T10" y="T11"/>
                  </a:cxn>
                </a:cxnLst>
                <a:rect l="0" t="0" r="r" b="b"/>
                <a:pathLst>
                  <a:path w="9" h="20">
                    <a:moveTo>
                      <a:pt x="0" y="0"/>
                    </a:moveTo>
                    <a:lnTo>
                      <a:pt x="4" y="0"/>
                    </a:lnTo>
                    <a:lnTo>
                      <a:pt x="9" y="19"/>
                    </a:lnTo>
                    <a:lnTo>
                      <a:pt x="4"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3768"/>
              <p:cNvSpPr>
                <a:spLocks noEditPoints="1"/>
              </p:cNvSpPr>
              <p:nvPr/>
            </p:nvSpPr>
            <p:spPr bwMode="auto">
              <a:xfrm>
                <a:off x="5613648" y="2415962"/>
                <a:ext cx="65392" cy="125753"/>
              </a:xfrm>
              <a:custGeom>
                <a:avLst/>
                <a:gdLst>
                  <a:gd name="T0" fmla="*/ 0 w 13"/>
                  <a:gd name="T1" fmla="*/ 4 h 25"/>
                  <a:gd name="T2" fmla="*/ 2 w 13"/>
                  <a:gd name="T3" fmla="*/ 3 h 25"/>
                  <a:gd name="T4" fmla="*/ 3 w 13"/>
                  <a:gd name="T5" fmla="*/ 5 h 25"/>
                  <a:gd name="T6" fmla="*/ 2 w 13"/>
                  <a:gd name="T7" fmla="*/ 3 h 25"/>
                  <a:gd name="T8" fmla="*/ 0 w 13"/>
                  <a:gd name="T9" fmla="*/ 4 h 25"/>
                  <a:gd name="T10" fmla="*/ 0 w 13"/>
                  <a:gd name="T11" fmla="*/ 2 h 25"/>
                  <a:gd name="T12" fmla="*/ 8 w 13"/>
                  <a:gd name="T13" fmla="*/ 0 h 25"/>
                  <a:gd name="T14" fmla="*/ 13 w 13"/>
                  <a:gd name="T15" fmla="*/ 24 h 25"/>
                  <a:gd name="T16" fmla="*/ 4 w 13"/>
                  <a:gd name="T17" fmla="*/ 25 h 25"/>
                  <a:gd name="T18" fmla="*/ 0 w 13"/>
                  <a:gd name="T19" fmla="*/ 4 h 25"/>
                  <a:gd name="T20" fmla="*/ 0 w 13"/>
                  <a:gd name="T21" fmla="*/ 4 h 25"/>
                  <a:gd name="T22" fmla="*/ 7 w 13"/>
                  <a:gd name="T23" fmla="*/ 21 h 25"/>
                  <a:gd name="T24" fmla="*/ 7 w 13"/>
                  <a:gd name="T25" fmla="*/ 21 h 25"/>
                  <a:gd name="T26" fmla="*/ 5 w 13"/>
                  <a:gd name="T27" fmla="*/ 5 h 25"/>
                  <a:gd name="T28" fmla="*/ 5 w 13"/>
                  <a:gd name="T29" fmla="*/ 5 h 25"/>
                  <a:gd name="T30" fmla="*/ 7 w 13"/>
                  <a:gd name="T31" fmla="*/ 21 h 25"/>
                  <a:gd name="T32" fmla="*/ 7 w 13"/>
                  <a:gd name="T33"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5">
                    <a:moveTo>
                      <a:pt x="0" y="4"/>
                    </a:moveTo>
                    <a:lnTo>
                      <a:pt x="2" y="3"/>
                    </a:lnTo>
                    <a:lnTo>
                      <a:pt x="3" y="5"/>
                    </a:lnTo>
                    <a:lnTo>
                      <a:pt x="2" y="3"/>
                    </a:lnTo>
                    <a:lnTo>
                      <a:pt x="0" y="4"/>
                    </a:lnTo>
                    <a:lnTo>
                      <a:pt x="0" y="2"/>
                    </a:lnTo>
                    <a:lnTo>
                      <a:pt x="8" y="0"/>
                    </a:lnTo>
                    <a:lnTo>
                      <a:pt x="13" y="24"/>
                    </a:lnTo>
                    <a:lnTo>
                      <a:pt x="4" y="25"/>
                    </a:lnTo>
                    <a:lnTo>
                      <a:pt x="0" y="4"/>
                    </a:lnTo>
                    <a:lnTo>
                      <a:pt x="0" y="4"/>
                    </a:lnTo>
                    <a:close/>
                    <a:moveTo>
                      <a:pt x="7" y="21"/>
                    </a:moveTo>
                    <a:lnTo>
                      <a:pt x="7" y="21"/>
                    </a:lnTo>
                    <a:lnTo>
                      <a:pt x="5" y="5"/>
                    </a:lnTo>
                    <a:lnTo>
                      <a:pt x="5" y="5"/>
                    </a:lnTo>
                    <a:lnTo>
                      <a:pt x="7" y="21"/>
                    </a:lnTo>
                    <a:lnTo>
                      <a:pt x="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3769"/>
              <p:cNvSpPr/>
              <p:nvPr/>
            </p:nvSpPr>
            <p:spPr bwMode="auto">
              <a:xfrm>
                <a:off x="5653888" y="2441114"/>
                <a:ext cx="25152" cy="85513"/>
              </a:xfrm>
              <a:custGeom>
                <a:avLst/>
                <a:gdLst>
                  <a:gd name="T0" fmla="*/ 0 w 5"/>
                  <a:gd name="T1" fmla="*/ 17 h 17"/>
                  <a:gd name="T2" fmla="*/ 0 w 5"/>
                  <a:gd name="T3" fmla="*/ 0 h 17"/>
                  <a:gd name="T4" fmla="*/ 5 w 5"/>
                  <a:gd name="T5" fmla="*/ 0 h 17"/>
                  <a:gd name="T6" fmla="*/ 5 w 5"/>
                  <a:gd name="T7" fmla="*/ 17 h 17"/>
                  <a:gd name="T8" fmla="*/ 0 w 5"/>
                  <a:gd name="T9" fmla="*/ 17 h 17"/>
                  <a:gd name="T10" fmla="*/ 0 w 5"/>
                  <a:gd name="T11" fmla="*/ 17 h 17"/>
                </a:gdLst>
                <a:ahLst/>
                <a:cxnLst>
                  <a:cxn ang="0">
                    <a:pos x="T0" y="T1"/>
                  </a:cxn>
                  <a:cxn ang="0">
                    <a:pos x="T2" y="T3"/>
                  </a:cxn>
                  <a:cxn ang="0">
                    <a:pos x="T4" y="T5"/>
                  </a:cxn>
                  <a:cxn ang="0">
                    <a:pos x="T6" y="T7"/>
                  </a:cxn>
                  <a:cxn ang="0">
                    <a:pos x="T8" y="T9"/>
                  </a:cxn>
                  <a:cxn ang="0">
                    <a:pos x="T10" y="T11"/>
                  </a:cxn>
                </a:cxnLst>
                <a:rect l="0" t="0" r="r" b="b"/>
                <a:pathLst>
                  <a:path w="5" h="17">
                    <a:moveTo>
                      <a:pt x="0" y="17"/>
                    </a:moveTo>
                    <a:lnTo>
                      <a:pt x="0" y="0"/>
                    </a:lnTo>
                    <a:lnTo>
                      <a:pt x="5" y="0"/>
                    </a:lnTo>
                    <a:lnTo>
                      <a:pt x="5"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3770"/>
              <p:cNvSpPr>
                <a:spLocks noEditPoints="1"/>
              </p:cNvSpPr>
              <p:nvPr/>
            </p:nvSpPr>
            <p:spPr bwMode="auto">
              <a:xfrm>
                <a:off x="5643828" y="2431054"/>
                <a:ext cx="45272" cy="105633"/>
              </a:xfrm>
              <a:custGeom>
                <a:avLst/>
                <a:gdLst>
                  <a:gd name="T0" fmla="*/ 7 w 9"/>
                  <a:gd name="T1" fmla="*/ 21 h 21"/>
                  <a:gd name="T2" fmla="*/ 2 w 9"/>
                  <a:gd name="T3" fmla="*/ 21 h 21"/>
                  <a:gd name="T4" fmla="*/ 2 w 9"/>
                  <a:gd name="T5" fmla="*/ 19 h 21"/>
                  <a:gd name="T6" fmla="*/ 5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7 w 9"/>
                  <a:gd name="T21" fmla="*/ 21 h 21"/>
                  <a:gd name="T22" fmla="*/ 7 w 9"/>
                  <a:gd name="T23" fmla="*/ 21 h 21"/>
                  <a:gd name="T24" fmla="*/ 5 w 9"/>
                  <a:gd name="T25" fmla="*/ 16 h 21"/>
                  <a:gd name="T26" fmla="*/ 5 w 9"/>
                  <a:gd name="T27" fmla="*/ 16 h 21"/>
                  <a:gd name="T28" fmla="*/ 5 w 9"/>
                  <a:gd name="T29" fmla="*/ 4 h 21"/>
                  <a:gd name="T30" fmla="*/ 5 w 9"/>
                  <a:gd name="T31" fmla="*/ 4 h 21"/>
                  <a:gd name="T32" fmla="*/ 5 w 9"/>
                  <a:gd name="T33" fmla="*/ 16 h 21"/>
                  <a:gd name="T34" fmla="*/ 5 w 9"/>
                  <a:gd name="T35"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1">
                    <a:moveTo>
                      <a:pt x="7" y="21"/>
                    </a:moveTo>
                    <a:lnTo>
                      <a:pt x="2" y="21"/>
                    </a:lnTo>
                    <a:lnTo>
                      <a:pt x="2" y="19"/>
                    </a:lnTo>
                    <a:lnTo>
                      <a:pt x="5" y="19"/>
                    </a:lnTo>
                    <a:lnTo>
                      <a:pt x="2" y="19"/>
                    </a:lnTo>
                    <a:lnTo>
                      <a:pt x="2" y="21"/>
                    </a:lnTo>
                    <a:lnTo>
                      <a:pt x="0" y="21"/>
                    </a:lnTo>
                    <a:lnTo>
                      <a:pt x="0" y="0"/>
                    </a:lnTo>
                    <a:lnTo>
                      <a:pt x="9" y="0"/>
                    </a:lnTo>
                    <a:lnTo>
                      <a:pt x="9" y="21"/>
                    </a:lnTo>
                    <a:lnTo>
                      <a:pt x="7" y="21"/>
                    </a:lnTo>
                    <a:lnTo>
                      <a:pt x="7" y="21"/>
                    </a:lnTo>
                    <a:close/>
                    <a:moveTo>
                      <a:pt x="5" y="16"/>
                    </a:moveTo>
                    <a:lnTo>
                      <a:pt x="5" y="16"/>
                    </a:lnTo>
                    <a:lnTo>
                      <a:pt x="5" y="4"/>
                    </a:lnTo>
                    <a:lnTo>
                      <a:pt x="5" y="4"/>
                    </a:lnTo>
                    <a:lnTo>
                      <a:pt x="5" y="16"/>
                    </a:lnTo>
                    <a:lnTo>
                      <a:pt x="5"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3771"/>
              <p:cNvSpPr/>
              <p:nvPr/>
            </p:nvSpPr>
            <p:spPr bwMode="auto">
              <a:xfrm>
                <a:off x="5653888" y="2436083"/>
                <a:ext cx="50301" cy="95573"/>
              </a:xfrm>
              <a:custGeom>
                <a:avLst/>
                <a:gdLst>
                  <a:gd name="T0" fmla="*/ 0 w 10"/>
                  <a:gd name="T1" fmla="*/ 18 h 19"/>
                  <a:gd name="T2" fmla="*/ 6 w 10"/>
                  <a:gd name="T3" fmla="*/ 0 h 19"/>
                  <a:gd name="T4" fmla="*/ 10 w 10"/>
                  <a:gd name="T5" fmla="*/ 2 h 19"/>
                  <a:gd name="T6" fmla="*/ 5 w 10"/>
                  <a:gd name="T7" fmla="*/ 19 h 19"/>
                  <a:gd name="T8" fmla="*/ 0 w 10"/>
                  <a:gd name="T9" fmla="*/ 18 h 19"/>
                  <a:gd name="T10" fmla="*/ 0 w 10"/>
                  <a:gd name="T11" fmla="*/ 18 h 19"/>
                </a:gdLst>
                <a:ahLst/>
                <a:cxnLst>
                  <a:cxn ang="0">
                    <a:pos x="T0" y="T1"/>
                  </a:cxn>
                  <a:cxn ang="0">
                    <a:pos x="T2" y="T3"/>
                  </a:cxn>
                  <a:cxn ang="0">
                    <a:pos x="T4" y="T5"/>
                  </a:cxn>
                  <a:cxn ang="0">
                    <a:pos x="T6" y="T7"/>
                  </a:cxn>
                  <a:cxn ang="0">
                    <a:pos x="T8" y="T9"/>
                  </a:cxn>
                  <a:cxn ang="0">
                    <a:pos x="T10" y="T11"/>
                  </a:cxn>
                </a:cxnLst>
                <a:rect l="0" t="0" r="r" b="b"/>
                <a:pathLst>
                  <a:path w="10" h="19">
                    <a:moveTo>
                      <a:pt x="0" y="18"/>
                    </a:moveTo>
                    <a:lnTo>
                      <a:pt x="6" y="0"/>
                    </a:lnTo>
                    <a:lnTo>
                      <a:pt x="10" y="2"/>
                    </a:lnTo>
                    <a:lnTo>
                      <a:pt x="5" y="19"/>
                    </a:lnTo>
                    <a:lnTo>
                      <a:pt x="0" y="18"/>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3772"/>
              <p:cNvSpPr/>
              <p:nvPr/>
            </p:nvSpPr>
            <p:spPr bwMode="auto">
              <a:xfrm>
                <a:off x="5638800" y="2426023"/>
                <a:ext cx="80481" cy="120721"/>
              </a:xfrm>
              <a:custGeom>
                <a:avLst/>
                <a:gdLst>
                  <a:gd name="T0" fmla="*/ 7 w 16"/>
                  <a:gd name="T1" fmla="*/ 23 h 24"/>
                  <a:gd name="T2" fmla="*/ 2 w 16"/>
                  <a:gd name="T3" fmla="*/ 22 h 24"/>
                  <a:gd name="T4" fmla="*/ 3 w 16"/>
                  <a:gd name="T5" fmla="*/ 20 h 24"/>
                  <a:gd name="T6" fmla="*/ 6 w 16"/>
                  <a:gd name="T7" fmla="*/ 21 h 24"/>
                  <a:gd name="T8" fmla="*/ 3 w 16"/>
                  <a:gd name="T9" fmla="*/ 20 h 24"/>
                  <a:gd name="T10" fmla="*/ 2 w 16"/>
                  <a:gd name="T11" fmla="*/ 22 h 24"/>
                  <a:gd name="T12" fmla="*/ 0 w 16"/>
                  <a:gd name="T13" fmla="*/ 21 h 24"/>
                  <a:gd name="T14" fmla="*/ 8 w 16"/>
                  <a:gd name="T15" fmla="*/ 0 h 24"/>
                  <a:gd name="T16" fmla="*/ 16 w 16"/>
                  <a:gd name="T17" fmla="*/ 2 h 24"/>
                  <a:gd name="T18" fmla="*/ 9 w 16"/>
                  <a:gd name="T19" fmla="*/ 24 h 24"/>
                  <a:gd name="T20" fmla="*/ 7 w 16"/>
                  <a:gd name="T21" fmla="*/ 23 h 24"/>
                  <a:gd name="T22" fmla="*/ 7 w 16"/>
                  <a:gd name="T23"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7" y="23"/>
                    </a:moveTo>
                    <a:lnTo>
                      <a:pt x="2" y="22"/>
                    </a:lnTo>
                    <a:lnTo>
                      <a:pt x="3" y="20"/>
                    </a:lnTo>
                    <a:lnTo>
                      <a:pt x="6" y="21"/>
                    </a:lnTo>
                    <a:lnTo>
                      <a:pt x="3" y="20"/>
                    </a:lnTo>
                    <a:lnTo>
                      <a:pt x="2" y="22"/>
                    </a:lnTo>
                    <a:lnTo>
                      <a:pt x="0" y="21"/>
                    </a:lnTo>
                    <a:lnTo>
                      <a:pt x="8" y="0"/>
                    </a:lnTo>
                    <a:lnTo>
                      <a:pt x="16" y="2"/>
                    </a:lnTo>
                    <a:lnTo>
                      <a:pt x="9" y="24"/>
                    </a:lnTo>
                    <a:lnTo>
                      <a:pt x="7" y="23"/>
                    </a:lnTo>
                    <a:lnTo>
                      <a:pt x="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3773"/>
              <p:cNvSpPr/>
              <p:nvPr/>
            </p:nvSpPr>
            <p:spPr bwMode="auto">
              <a:xfrm>
                <a:off x="5674009" y="2466263"/>
                <a:ext cx="45272" cy="70421"/>
              </a:xfrm>
              <a:custGeom>
                <a:avLst/>
                <a:gdLst>
                  <a:gd name="T0" fmla="*/ 0 w 9"/>
                  <a:gd name="T1" fmla="*/ 12 h 14"/>
                  <a:gd name="T2" fmla="*/ 4 w 9"/>
                  <a:gd name="T3" fmla="*/ 0 h 14"/>
                  <a:gd name="T4" fmla="*/ 9 w 9"/>
                  <a:gd name="T5" fmla="*/ 2 h 14"/>
                  <a:gd name="T6" fmla="*/ 3 w 9"/>
                  <a:gd name="T7" fmla="*/ 14 h 14"/>
                  <a:gd name="T8" fmla="*/ 0 w 9"/>
                  <a:gd name="T9" fmla="*/ 12 h 14"/>
                  <a:gd name="T10" fmla="*/ 0 w 9"/>
                  <a:gd name="T11" fmla="*/ 12 h 14"/>
                </a:gdLst>
                <a:ahLst/>
                <a:cxnLst>
                  <a:cxn ang="0">
                    <a:pos x="T0" y="T1"/>
                  </a:cxn>
                  <a:cxn ang="0">
                    <a:pos x="T2" y="T3"/>
                  </a:cxn>
                  <a:cxn ang="0">
                    <a:pos x="T4" y="T5"/>
                  </a:cxn>
                  <a:cxn ang="0">
                    <a:pos x="T6" y="T7"/>
                  </a:cxn>
                  <a:cxn ang="0">
                    <a:pos x="T8" y="T9"/>
                  </a:cxn>
                  <a:cxn ang="0">
                    <a:pos x="T10" y="T11"/>
                  </a:cxn>
                </a:cxnLst>
                <a:rect l="0" t="0" r="r" b="b"/>
                <a:pathLst>
                  <a:path w="9" h="14">
                    <a:moveTo>
                      <a:pt x="0" y="12"/>
                    </a:moveTo>
                    <a:lnTo>
                      <a:pt x="4" y="0"/>
                    </a:lnTo>
                    <a:lnTo>
                      <a:pt x="9" y="2"/>
                    </a:lnTo>
                    <a:lnTo>
                      <a:pt x="3" y="14"/>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3774"/>
              <p:cNvSpPr>
                <a:spLocks noEditPoints="1"/>
              </p:cNvSpPr>
              <p:nvPr/>
            </p:nvSpPr>
            <p:spPr bwMode="auto">
              <a:xfrm>
                <a:off x="5653888" y="2446143"/>
                <a:ext cx="80481" cy="100601"/>
              </a:xfrm>
              <a:custGeom>
                <a:avLst/>
                <a:gdLst>
                  <a:gd name="T0" fmla="*/ 6 w 16"/>
                  <a:gd name="T1" fmla="*/ 19 h 20"/>
                  <a:gd name="T2" fmla="*/ 3 w 16"/>
                  <a:gd name="T3" fmla="*/ 18 h 20"/>
                  <a:gd name="T4" fmla="*/ 4 w 16"/>
                  <a:gd name="T5" fmla="*/ 16 h 20"/>
                  <a:gd name="T6" fmla="*/ 5 w 16"/>
                  <a:gd name="T7" fmla="*/ 17 h 20"/>
                  <a:gd name="T8" fmla="*/ 4 w 16"/>
                  <a:gd name="T9" fmla="*/ 16 h 20"/>
                  <a:gd name="T10" fmla="*/ 3 w 16"/>
                  <a:gd name="T11" fmla="*/ 18 h 20"/>
                  <a:gd name="T12" fmla="*/ 0 w 16"/>
                  <a:gd name="T13" fmla="*/ 17 h 20"/>
                  <a:gd name="T14" fmla="*/ 7 w 16"/>
                  <a:gd name="T15" fmla="*/ 0 h 20"/>
                  <a:gd name="T16" fmla="*/ 16 w 16"/>
                  <a:gd name="T17" fmla="*/ 5 h 20"/>
                  <a:gd name="T18" fmla="*/ 8 w 16"/>
                  <a:gd name="T19" fmla="*/ 20 h 20"/>
                  <a:gd name="T20" fmla="*/ 6 w 16"/>
                  <a:gd name="T21" fmla="*/ 19 h 20"/>
                  <a:gd name="T22" fmla="*/ 6 w 16"/>
                  <a:gd name="T23" fmla="*/ 19 h 20"/>
                  <a:gd name="T24" fmla="*/ 7 w 16"/>
                  <a:gd name="T25" fmla="*/ 13 h 20"/>
                  <a:gd name="T26" fmla="*/ 9 w 16"/>
                  <a:gd name="T27" fmla="*/ 7 h 20"/>
                  <a:gd name="T28" fmla="*/ 9 w 16"/>
                  <a:gd name="T29" fmla="*/ 7 h 20"/>
                  <a:gd name="T30" fmla="*/ 7 w 16"/>
                  <a:gd name="T31" fmla="*/ 13 h 20"/>
                  <a:gd name="T32" fmla="*/ 7 w 16"/>
                  <a:gd name="T33"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6" y="19"/>
                    </a:moveTo>
                    <a:lnTo>
                      <a:pt x="3" y="18"/>
                    </a:lnTo>
                    <a:lnTo>
                      <a:pt x="4" y="16"/>
                    </a:lnTo>
                    <a:lnTo>
                      <a:pt x="5" y="17"/>
                    </a:lnTo>
                    <a:lnTo>
                      <a:pt x="4" y="16"/>
                    </a:lnTo>
                    <a:lnTo>
                      <a:pt x="3" y="18"/>
                    </a:lnTo>
                    <a:lnTo>
                      <a:pt x="0" y="17"/>
                    </a:lnTo>
                    <a:lnTo>
                      <a:pt x="7" y="0"/>
                    </a:lnTo>
                    <a:lnTo>
                      <a:pt x="16" y="5"/>
                    </a:lnTo>
                    <a:lnTo>
                      <a:pt x="8" y="20"/>
                    </a:lnTo>
                    <a:lnTo>
                      <a:pt x="6" y="19"/>
                    </a:lnTo>
                    <a:lnTo>
                      <a:pt x="6" y="19"/>
                    </a:lnTo>
                    <a:close/>
                    <a:moveTo>
                      <a:pt x="7" y="13"/>
                    </a:moveTo>
                    <a:lnTo>
                      <a:pt x="9" y="7"/>
                    </a:lnTo>
                    <a:lnTo>
                      <a:pt x="9" y="7"/>
                    </a:lnTo>
                    <a:lnTo>
                      <a:pt x="7" y="13"/>
                    </a:lnTo>
                    <a:lnTo>
                      <a:pt x="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3775"/>
              <p:cNvSpPr/>
              <p:nvPr/>
            </p:nvSpPr>
            <p:spPr bwMode="auto">
              <a:xfrm>
                <a:off x="5392325" y="3562816"/>
                <a:ext cx="160962" cy="965772"/>
              </a:xfrm>
              <a:custGeom>
                <a:avLst/>
                <a:gdLst>
                  <a:gd name="T0" fmla="*/ 0 w 29"/>
                  <a:gd name="T1" fmla="*/ 174 h 175"/>
                  <a:gd name="T2" fmla="*/ 0 w 29"/>
                  <a:gd name="T3" fmla="*/ 170 h 175"/>
                  <a:gd name="T4" fmla="*/ 20 w 29"/>
                  <a:gd name="T5" fmla="*/ 171 h 175"/>
                  <a:gd name="T6" fmla="*/ 20 w 29"/>
                  <a:gd name="T7" fmla="*/ 171 h 175"/>
                  <a:gd name="T8" fmla="*/ 25 w 29"/>
                  <a:gd name="T9" fmla="*/ 171 h 175"/>
                  <a:gd name="T10" fmla="*/ 25 w 29"/>
                  <a:gd name="T11" fmla="*/ 171 h 175"/>
                  <a:gd name="T12" fmla="*/ 17 w 29"/>
                  <a:gd name="T13" fmla="*/ 83 h 175"/>
                  <a:gd name="T14" fmla="*/ 17 w 29"/>
                  <a:gd name="T15" fmla="*/ 83 h 175"/>
                  <a:gd name="T16" fmla="*/ 9 w 29"/>
                  <a:gd name="T17" fmla="*/ 0 h 175"/>
                  <a:gd name="T18" fmla="*/ 9 w 29"/>
                  <a:gd name="T19" fmla="*/ 0 h 175"/>
                  <a:gd name="T20" fmla="*/ 9 w 29"/>
                  <a:gd name="T21" fmla="*/ 0 h 175"/>
                  <a:gd name="T22" fmla="*/ 13 w 29"/>
                  <a:gd name="T23" fmla="*/ 0 h 175"/>
                  <a:gd name="T24" fmla="*/ 29 w 29"/>
                  <a:gd name="T25" fmla="*/ 172 h 175"/>
                  <a:gd name="T26" fmla="*/ 29 w 29"/>
                  <a:gd name="T27" fmla="*/ 172 h 175"/>
                  <a:gd name="T28" fmla="*/ 29 w 29"/>
                  <a:gd name="T29" fmla="*/ 173 h 175"/>
                  <a:gd name="T30" fmla="*/ 29 w 29"/>
                  <a:gd name="T31" fmla="*/ 173 h 175"/>
                  <a:gd name="T32" fmla="*/ 29 w 29"/>
                  <a:gd name="T33" fmla="*/ 173 h 175"/>
                  <a:gd name="T34" fmla="*/ 29 w 29"/>
                  <a:gd name="T35" fmla="*/ 173 h 175"/>
                  <a:gd name="T36" fmla="*/ 27 w 29"/>
                  <a:gd name="T37" fmla="*/ 174 h 175"/>
                  <a:gd name="T38" fmla="*/ 27 w 29"/>
                  <a:gd name="T39" fmla="*/ 174 h 175"/>
                  <a:gd name="T40" fmla="*/ 25 w 29"/>
                  <a:gd name="T41" fmla="*/ 175 h 175"/>
                  <a:gd name="T42" fmla="*/ 25 w 29"/>
                  <a:gd name="T43" fmla="*/ 175 h 175"/>
                  <a:gd name="T44" fmla="*/ 20 w 29"/>
                  <a:gd name="T45" fmla="*/ 175 h 175"/>
                  <a:gd name="T46" fmla="*/ 20 w 29"/>
                  <a:gd name="T47" fmla="*/ 175 h 175"/>
                  <a:gd name="T48" fmla="*/ 0 w 29"/>
                  <a:gd name="T49" fmla="*/ 1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75">
                    <a:moveTo>
                      <a:pt x="0" y="174"/>
                    </a:moveTo>
                    <a:cubicBezTo>
                      <a:pt x="0" y="170"/>
                      <a:pt x="0" y="170"/>
                      <a:pt x="0" y="170"/>
                    </a:cubicBezTo>
                    <a:cubicBezTo>
                      <a:pt x="0" y="170"/>
                      <a:pt x="12" y="171"/>
                      <a:pt x="20" y="171"/>
                    </a:cubicBezTo>
                    <a:cubicBezTo>
                      <a:pt x="20" y="171"/>
                      <a:pt x="20" y="171"/>
                      <a:pt x="20" y="171"/>
                    </a:cubicBezTo>
                    <a:cubicBezTo>
                      <a:pt x="22" y="171"/>
                      <a:pt x="24" y="171"/>
                      <a:pt x="25" y="171"/>
                    </a:cubicBezTo>
                    <a:cubicBezTo>
                      <a:pt x="25" y="171"/>
                      <a:pt x="25" y="171"/>
                      <a:pt x="25" y="171"/>
                    </a:cubicBezTo>
                    <a:cubicBezTo>
                      <a:pt x="25" y="162"/>
                      <a:pt x="21" y="122"/>
                      <a:pt x="17" y="83"/>
                    </a:cubicBezTo>
                    <a:cubicBezTo>
                      <a:pt x="17" y="83"/>
                      <a:pt x="17" y="83"/>
                      <a:pt x="17" y="83"/>
                    </a:cubicBezTo>
                    <a:cubicBezTo>
                      <a:pt x="13" y="41"/>
                      <a:pt x="9" y="0"/>
                      <a:pt x="9" y="0"/>
                    </a:cubicBezTo>
                    <a:cubicBezTo>
                      <a:pt x="9" y="0"/>
                      <a:pt x="9" y="0"/>
                      <a:pt x="9" y="0"/>
                    </a:cubicBezTo>
                    <a:cubicBezTo>
                      <a:pt x="9" y="0"/>
                      <a:pt x="9" y="0"/>
                      <a:pt x="9" y="0"/>
                    </a:cubicBezTo>
                    <a:cubicBezTo>
                      <a:pt x="13" y="0"/>
                      <a:pt x="13" y="0"/>
                      <a:pt x="13" y="0"/>
                    </a:cubicBezTo>
                    <a:cubicBezTo>
                      <a:pt x="13" y="0"/>
                      <a:pt x="29" y="164"/>
                      <a:pt x="29" y="172"/>
                    </a:cubicBezTo>
                    <a:cubicBezTo>
                      <a:pt x="29" y="172"/>
                      <a:pt x="29" y="172"/>
                      <a:pt x="29" y="172"/>
                    </a:cubicBezTo>
                    <a:cubicBezTo>
                      <a:pt x="29" y="172"/>
                      <a:pt x="29" y="172"/>
                      <a:pt x="29" y="173"/>
                    </a:cubicBezTo>
                    <a:cubicBezTo>
                      <a:pt x="29" y="173"/>
                      <a:pt x="29" y="173"/>
                      <a:pt x="29" y="173"/>
                    </a:cubicBezTo>
                    <a:cubicBezTo>
                      <a:pt x="29" y="173"/>
                      <a:pt x="29" y="173"/>
                      <a:pt x="29" y="173"/>
                    </a:cubicBezTo>
                    <a:cubicBezTo>
                      <a:pt x="29" y="173"/>
                      <a:pt x="29" y="173"/>
                      <a:pt x="29" y="173"/>
                    </a:cubicBezTo>
                    <a:cubicBezTo>
                      <a:pt x="28" y="175"/>
                      <a:pt x="28" y="174"/>
                      <a:pt x="27" y="174"/>
                    </a:cubicBezTo>
                    <a:cubicBezTo>
                      <a:pt x="27" y="174"/>
                      <a:pt x="27" y="174"/>
                      <a:pt x="27" y="174"/>
                    </a:cubicBezTo>
                    <a:cubicBezTo>
                      <a:pt x="26" y="174"/>
                      <a:pt x="26" y="175"/>
                      <a:pt x="25" y="175"/>
                    </a:cubicBezTo>
                    <a:cubicBezTo>
                      <a:pt x="25" y="175"/>
                      <a:pt x="25" y="175"/>
                      <a:pt x="25" y="175"/>
                    </a:cubicBezTo>
                    <a:cubicBezTo>
                      <a:pt x="24" y="175"/>
                      <a:pt x="22" y="175"/>
                      <a:pt x="20" y="175"/>
                    </a:cubicBezTo>
                    <a:cubicBezTo>
                      <a:pt x="20" y="175"/>
                      <a:pt x="20" y="175"/>
                      <a:pt x="20" y="175"/>
                    </a:cubicBezTo>
                    <a:cubicBezTo>
                      <a:pt x="12" y="175"/>
                      <a:pt x="0" y="174"/>
                      <a:pt x="0"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3776"/>
              <p:cNvSpPr>
                <a:spLocks noEditPoints="1"/>
              </p:cNvSpPr>
              <p:nvPr/>
            </p:nvSpPr>
            <p:spPr bwMode="auto">
              <a:xfrm>
                <a:off x="5382265" y="3532636"/>
                <a:ext cx="181082" cy="1016072"/>
              </a:xfrm>
              <a:custGeom>
                <a:avLst/>
                <a:gdLst>
                  <a:gd name="T0" fmla="*/ 0 w 33"/>
                  <a:gd name="T1" fmla="*/ 181 h 184"/>
                  <a:gd name="T2" fmla="*/ 0 w 33"/>
                  <a:gd name="T3" fmla="*/ 180 h 184"/>
                  <a:gd name="T4" fmla="*/ 0 w 33"/>
                  <a:gd name="T5" fmla="*/ 179 h 184"/>
                  <a:gd name="T6" fmla="*/ 0 w 33"/>
                  <a:gd name="T7" fmla="*/ 179 h 184"/>
                  <a:gd name="T8" fmla="*/ 2 w 33"/>
                  <a:gd name="T9" fmla="*/ 173 h 184"/>
                  <a:gd name="T10" fmla="*/ 22 w 33"/>
                  <a:gd name="T11" fmla="*/ 174 h 184"/>
                  <a:gd name="T12" fmla="*/ 23 w 33"/>
                  <a:gd name="T13" fmla="*/ 174 h 184"/>
                  <a:gd name="T14" fmla="*/ 25 w 33"/>
                  <a:gd name="T15" fmla="*/ 174 h 184"/>
                  <a:gd name="T16" fmla="*/ 17 w 33"/>
                  <a:gd name="T17" fmla="*/ 89 h 184"/>
                  <a:gd name="T18" fmla="*/ 9 w 33"/>
                  <a:gd name="T19" fmla="*/ 5 h 184"/>
                  <a:gd name="T20" fmla="*/ 12 w 33"/>
                  <a:gd name="T21" fmla="*/ 3 h 184"/>
                  <a:gd name="T22" fmla="*/ 17 w 33"/>
                  <a:gd name="T23" fmla="*/ 5 h 184"/>
                  <a:gd name="T24" fmla="*/ 17 w 33"/>
                  <a:gd name="T25" fmla="*/ 5 h 184"/>
                  <a:gd name="T26" fmla="*/ 18 w 33"/>
                  <a:gd name="T27" fmla="*/ 6 h 184"/>
                  <a:gd name="T28" fmla="*/ 18 w 33"/>
                  <a:gd name="T29" fmla="*/ 12 h 184"/>
                  <a:gd name="T30" fmla="*/ 20 w 33"/>
                  <a:gd name="T31" fmla="*/ 30 h 184"/>
                  <a:gd name="T32" fmla="*/ 25 w 33"/>
                  <a:gd name="T33" fmla="*/ 88 h 184"/>
                  <a:gd name="T34" fmla="*/ 33 w 33"/>
                  <a:gd name="T35" fmla="*/ 177 h 184"/>
                  <a:gd name="T36" fmla="*/ 33 w 33"/>
                  <a:gd name="T37" fmla="*/ 177 h 184"/>
                  <a:gd name="T38" fmla="*/ 33 w 33"/>
                  <a:gd name="T39" fmla="*/ 178 h 184"/>
                  <a:gd name="T40" fmla="*/ 33 w 33"/>
                  <a:gd name="T41" fmla="*/ 178 h 184"/>
                  <a:gd name="T42" fmla="*/ 33 w 33"/>
                  <a:gd name="T43" fmla="*/ 179 h 184"/>
                  <a:gd name="T44" fmla="*/ 33 w 33"/>
                  <a:gd name="T45" fmla="*/ 180 h 184"/>
                  <a:gd name="T46" fmla="*/ 30 w 33"/>
                  <a:gd name="T47" fmla="*/ 181 h 184"/>
                  <a:gd name="T48" fmla="*/ 30 w 33"/>
                  <a:gd name="T49" fmla="*/ 181 h 184"/>
                  <a:gd name="T50" fmla="*/ 27 w 33"/>
                  <a:gd name="T51" fmla="*/ 182 h 184"/>
                  <a:gd name="T52" fmla="*/ 22 w 33"/>
                  <a:gd name="T53" fmla="*/ 182 h 184"/>
                  <a:gd name="T54" fmla="*/ 4 w 33"/>
                  <a:gd name="T55" fmla="*/ 181 h 184"/>
                  <a:gd name="T56" fmla="*/ 3 w 33"/>
                  <a:gd name="T57" fmla="*/ 184 h 184"/>
                  <a:gd name="T58" fmla="*/ 2 w 33"/>
                  <a:gd name="T59" fmla="*/ 181 h 184"/>
                  <a:gd name="T60" fmla="*/ 2 w 33"/>
                  <a:gd name="T61" fmla="*/ 181 h 184"/>
                  <a:gd name="T62" fmla="*/ 1 w 33"/>
                  <a:gd name="T63" fmla="*/ 181 h 184"/>
                  <a:gd name="T64" fmla="*/ 2 w 33"/>
                  <a:gd name="T65" fmla="*/ 179 h 184"/>
                  <a:gd name="T66" fmla="*/ 2 w 33"/>
                  <a:gd name="T67" fmla="*/ 179 h 184"/>
                  <a:gd name="T68" fmla="*/ 2 w 33"/>
                  <a:gd name="T69" fmla="*/ 179 h 184"/>
                  <a:gd name="T70" fmla="*/ 25 w 33"/>
                  <a:gd name="T71" fmla="*/ 178 h 184"/>
                  <a:gd name="T72" fmla="*/ 27 w 33"/>
                  <a:gd name="T73" fmla="*/ 178 h 184"/>
                  <a:gd name="T74" fmla="*/ 27 w 33"/>
                  <a:gd name="T75" fmla="*/ 178 h 184"/>
                  <a:gd name="T76" fmla="*/ 33 w 33"/>
                  <a:gd name="T77" fmla="*/ 178 h 184"/>
                  <a:gd name="T78" fmla="*/ 33 w 33"/>
                  <a:gd name="T79" fmla="*/ 178 h 184"/>
                  <a:gd name="T80" fmla="*/ 26 w 33"/>
                  <a:gd name="T81" fmla="*/ 135 h 184"/>
                  <a:gd name="T82" fmla="*/ 29 w 33"/>
                  <a:gd name="T83" fmla="*/ 175 h 184"/>
                  <a:gd name="T84" fmla="*/ 14 w 33"/>
                  <a:gd name="T85" fmla="*/ 7 h 184"/>
                  <a:gd name="T86" fmla="*/ 14 w 33"/>
                  <a:gd name="T8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184">
                    <a:moveTo>
                      <a:pt x="0" y="181"/>
                    </a:moveTo>
                    <a:cubicBezTo>
                      <a:pt x="0" y="181"/>
                      <a:pt x="0" y="181"/>
                      <a:pt x="0" y="181"/>
                    </a:cubicBezTo>
                    <a:cubicBezTo>
                      <a:pt x="0" y="181"/>
                      <a:pt x="0" y="181"/>
                      <a:pt x="0" y="181"/>
                    </a:cubicBezTo>
                    <a:cubicBezTo>
                      <a:pt x="0" y="181"/>
                      <a:pt x="0" y="181"/>
                      <a:pt x="0" y="180"/>
                    </a:cubicBezTo>
                    <a:cubicBezTo>
                      <a:pt x="0" y="180"/>
                      <a:pt x="0" y="180"/>
                      <a:pt x="0" y="180"/>
                    </a:cubicBezTo>
                    <a:cubicBezTo>
                      <a:pt x="0" y="180"/>
                      <a:pt x="0" y="180"/>
                      <a:pt x="0" y="179"/>
                    </a:cubicBezTo>
                    <a:cubicBezTo>
                      <a:pt x="0" y="179"/>
                      <a:pt x="0" y="179"/>
                      <a:pt x="0" y="179"/>
                    </a:cubicBezTo>
                    <a:cubicBezTo>
                      <a:pt x="0" y="179"/>
                      <a:pt x="0" y="179"/>
                      <a:pt x="0" y="179"/>
                    </a:cubicBezTo>
                    <a:cubicBezTo>
                      <a:pt x="0" y="173"/>
                      <a:pt x="0" y="173"/>
                      <a:pt x="0" y="173"/>
                    </a:cubicBezTo>
                    <a:cubicBezTo>
                      <a:pt x="2" y="173"/>
                      <a:pt x="2" y="173"/>
                      <a:pt x="2" y="173"/>
                    </a:cubicBezTo>
                    <a:cubicBezTo>
                      <a:pt x="2" y="173"/>
                      <a:pt x="14" y="174"/>
                      <a:pt x="22" y="174"/>
                    </a:cubicBezTo>
                    <a:cubicBezTo>
                      <a:pt x="22" y="174"/>
                      <a:pt x="22" y="174"/>
                      <a:pt x="22" y="174"/>
                    </a:cubicBezTo>
                    <a:cubicBezTo>
                      <a:pt x="22" y="174"/>
                      <a:pt x="22" y="174"/>
                      <a:pt x="23" y="174"/>
                    </a:cubicBezTo>
                    <a:cubicBezTo>
                      <a:pt x="23" y="174"/>
                      <a:pt x="23" y="174"/>
                      <a:pt x="23" y="174"/>
                    </a:cubicBezTo>
                    <a:cubicBezTo>
                      <a:pt x="23" y="174"/>
                      <a:pt x="24" y="174"/>
                      <a:pt x="25" y="174"/>
                    </a:cubicBezTo>
                    <a:cubicBezTo>
                      <a:pt x="25" y="174"/>
                      <a:pt x="25" y="174"/>
                      <a:pt x="25" y="174"/>
                    </a:cubicBezTo>
                    <a:cubicBezTo>
                      <a:pt x="24" y="162"/>
                      <a:pt x="21" y="125"/>
                      <a:pt x="17" y="89"/>
                    </a:cubicBezTo>
                    <a:cubicBezTo>
                      <a:pt x="17" y="89"/>
                      <a:pt x="17" y="89"/>
                      <a:pt x="17" y="89"/>
                    </a:cubicBezTo>
                    <a:cubicBezTo>
                      <a:pt x="13" y="46"/>
                      <a:pt x="9" y="5"/>
                      <a:pt x="9" y="5"/>
                    </a:cubicBezTo>
                    <a:cubicBezTo>
                      <a:pt x="9" y="5"/>
                      <a:pt x="9" y="5"/>
                      <a:pt x="9" y="5"/>
                    </a:cubicBezTo>
                    <a:cubicBezTo>
                      <a:pt x="9" y="0"/>
                      <a:pt x="9" y="0"/>
                      <a:pt x="9" y="0"/>
                    </a:cubicBezTo>
                    <a:cubicBezTo>
                      <a:pt x="12" y="3"/>
                      <a:pt x="12" y="3"/>
                      <a:pt x="12" y="3"/>
                    </a:cubicBezTo>
                    <a:cubicBezTo>
                      <a:pt x="17" y="3"/>
                      <a:pt x="17" y="3"/>
                      <a:pt x="17" y="3"/>
                    </a:cubicBezTo>
                    <a:cubicBezTo>
                      <a:pt x="17" y="5"/>
                      <a:pt x="17" y="5"/>
                      <a:pt x="17" y="5"/>
                    </a:cubicBezTo>
                    <a:cubicBezTo>
                      <a:pt x="17" y="5"/>
                      <a:pt x="17" y="5"/>
                      <a:pt x="17" y="5"/>
                    </a:cubicBezTo>
                    <a:cubicBezTo>
                      <a:pt x="17" y="5"/>
                      <a:pt x="17" y="5"/>
                      <a:pt x="17" y="5"/>
                    </a:cubicBezTo>
                    <a:cubicBezTo>
                      <a:pt x="17" y="5"/>
                      <a:pt x="17" y="5"/>
                      <a:pt x="17" y="5"/>
                    </a:cubicBezTo>
                    <a:cubicBezTo>
                      <a:pt x="17" y="5"/>
                      <a:pt x="17" y="6"/>
                      <a:pt x="18" y="6"/>
                    </a:cubicBezTo>
                    <a:cubicBezTo>
                      <a:pt x="18" y="6"/>
                      <a:pt x="18" y="6"/>
                      <a:pt x="18" y="6"/>
                    </a:cubicBezTo>
                    <a:cubicBezTo>
                      <a:pt x="18" y="8"/>
                      <a:pt x="18" y="9"/>
                      <a:pt x="18" y="12"/>
                    </a:cubicBezTo>
                    <a:cubicBezTo>
                      <a:pt x="18" y="12"/>
                      <a:pt x="18" y="12"/>
                      <a:pt x="18" y="12"/>
                    </a:cubicBezTo>
                    <a:cubicBezTo>
                      <a:pt x="18" y="16"/>
                      <a:pt x="19" y="23"/>
                      <a:pt x="20" y="30"/>
                    </a:cubicBezTo>
                    <a:cubicBezTo>
                      <a:pt x="20" y="30"/>
                      <a:pt x="20" y="30"/>
                      <a:pt x="20" y="30"/>
                    </a:cubicBezTo>
                    <a:cubicBezTo>
                      <a:pt x="21" y="46"/>
                      <a:pt x="23" y="67"/>
                      <a:pt x="25" y="88"/>
                    </a:cubicBezTo>
                    <a:cubicBezTo>
                      <a:pt x="25" y="88"/>
                      <a:pt x="25" y="88"/>
                      <a:pt x="25" y="88"/>
                    </a:cubicBezTo>
                    <a:cubicBezTo>
                      <a:pt x="29" y="130"/>
                      <a:pt x="33" y="173"/>
                      <a:pt x="33" y="177"/>
                    </a:cubicBezTo>
                    <a:cubicBezTo>
                      <a:pt x="33" y="177"/>
                      <a:pt x="33" y="177"/>
                      <a:pt x="33" y="177"/>
                    </a:cubicBezTo>
                    <a:cubicBezTo>
                      <a:pt x="33" y="177"/>
                      <a:pt x="33" y="177"/>
                      <a:pt x="33" y="177"/>
                    </a:cubicBezTo>
                    <a:cubicBezTo>
                      <a:pt x="33" y="177"/>
                      <a:pt x="33" y="177"/>
                      <a:pt x="33" y="178"/>
                    </a:cubicBezTo>
                    <a:cubicBezTo>
                      <a:pt x="33" y="178"/>
                      <a:pt x="33" y="178"/>
                      <a:pt x="33" y="178"/>
                    </a:cubicBezTo>
                    <a:cubicBezTo>
                      <a:pt x="33" y="178"/>
                      <a:pt x="33" y="178"/>
                      <a:pt x="33" y="178"/>
                    </a:cubicBezTo>
                    <a:cubicBezTo>
                      <a:pt x="33" y="178"/>
                      <a:pt x="33" y="178"/>
                      <a:pt x="33" y="178"/>
                    </a:cubicBezTo>
                    <a:cubicBezTo>
                      <a:pt x="33" y="178"/>
                      <a:pt x="33" y="178"/>
                      <a:pt x="33" y="178"/>
                    </a:cubicBezTo>
                    <a:cubicBezTo>
                      <a:pt x="33" y="179"/>
                      <a:pt x="33" y="179"/>
                      <a:pt x="33" y="179"/>
                    </a:cubicBezTo>
                    <a:cubicBezTo>
                      <a:pt x="33" y="179"/>
                      <a:pt x="33" y="179"/>
                      <a:pt x="33" y="179"/>
                    </a:cubicBezTo>
                    <a:cubicBezTo>
                      <a:pt x="33" y="180"/>
                      <a:pt x="33" y="180"/>
                      <a:pt x="33" y="180"/>
                    </a:cubicBezTo>
                    <a:cubicBezTo>
                      <a:pt x="32" y="180"/>
                      <a:pt x="32" y="180"/>
                      <a:pt x="32" y="180"/>
                    </a:cubicBezTo>
                    <a:cubicBezTo>
                      <a:pt x="32" y="181"/>
                      <a:pt x="30" y="181"/>
                      <a:pt x="30" y="181"/>
                    </a:cubicBezTo>
                    <a:cubicBezTo>
                      <a:pt x="30" y="181"/>
                      <a:pt x="30" y="181"/>
                      <a:pt x="30" y="181"/>
                    </a:cubicBezTo>
                    <a:cubicBezTo>
                      <a:pt x="30" y="181"/>
                      <a:pt x="30" y="181"/>
                      <a:pt x="30" y="181"/>
                    </a:cubicBezTo>
                    <a:cubicBezTo>
                      <a:pt x="29" y="181"/>
                      <a:pt x="29" y="181"/>
                      <a:pt x="29" y="181"/>
                    </a:cubicBezTo>
                    <a:cubicBezTo>
                      <a:pt x="29" y="181"/>
                      <a:pt x="28" y="182"/>
                      <a:pt x="27" y="182"/>
                    </a:cubicBezTo>
                    <a:cubicBezTo>
                      <a:pt x="27" y="182"/>
                      <a:pt x="27" y="182"/>
                      <a:pt x="27" y="182"/>
                    </a:cubicBezTo>
                    <a:cubicBezTo>
                      <a:pt x="26" y="182"/>
                      <a:pt x="24" y="182"/>
                      <a:pt x="22" y="182"/>
                    </a:cubicBezTo>
                    <a:cubicBezTo>
                      <a:pt x="22" y="182"/>
                      <a:pt x="22" y="182"/>
                      <a:pt x="22" y="182"/>
                    </a:cubicBezTo>
                    <a:cubicBezTo>
                      <a:pt x="16" y="182"/>
                      <a:pt x="7" y="181"/>
                      <a:pt x="4" y="181"/>
                    </a:cubicBezTo>
                    <a:cubicBezTo>
                      <a:pt x="4" y="181"/>
                      <a:pt x="4" y="181"/>
                      <a:pt x="4" y="181"/>
                    </a:cubicBezTo>
                    <a:cubicBezTo>
                      <a:pt x="3" y="184"/>
                      <a:pt x="3" y="184"/>
                      <a:pt x="3" y="184"/>
                    </a:cubicBezTo>
                    <a:cubicBezTo>
                      <a:pt x="0" y="181"/>
                      <a:pt x="0" y="181"/>
                      <a:pt x="0" y="181"/>
                    </a:cubicBezTo>
                    <a:close/>
                    <a:moveTo>
                      <a:pt x="2" y="181"/>
                    </a:moveTo>
                    <a:cubicBezTo>
                      <a:pt x="2" y="181"/>
                      <a:pt x="2" y="181"/>
                      <a:pt x="2" y="181"/>
                    </a:cubicBezTo>
                    <a:cubicBezTo>
                      <a:pt x="2" y="181"/>
                      <a:pt x="2" y="181"/>
                      <a:pt x="2" y="181"/>
                    </a:cubicBezTo>
                    <a:cubicBezTo>
                      <a:pt x="1" y="181"/>
                      <a:pt x="1" y="181"/>
                      <a:pt x="1" y="181"/>
                    </a:cubicBezTo>
                    <a:cubicBezTo>
                      <a:pt x="1" y="181"/>
                      <a:pt x="1" y="181"/>
                      <a:pt x="1" y="181"/>
                    </a:cubicBezTo>
                    <a:cubicBezTo>
                      <a:pt x="1" y="181"/>
                      <a:pt x="1" y="181"/>
                      <a:pt x="2" y="181"/>
                    </a:cubicBezTo>
                    <a:close/>
                    <a:moveTo>
                      <a:pt x="2" y="179"/>
                    </a:moveTo>
                    <a:cubicBezTo>
                      <a:pt x="2" y="179"/>
                      <a:pt x="2" y="179"/>
                      <a:pt x="2" y="179"/>
                    </a:cubicBezTo>
                    <a:cubicBezTo>
                      <a:pt x="2" y="179"/>
                      <a:pt x="2" y="179"/>
                      <a:pt x="2" y="179"/>
                    </a:cubicBezTo>
                    <a:close/>
                    <a:moveTo>
                      <a:pt x="2" y="179"/>
                    </a:moveTo>
                    <a:cubicBezTo>
                      <a:pt x="2" y="179"/>
                      <a:pt x="2" y="179"/>
                      <a:pt x="2" y="179"/>
                    </a:cubicBezTo>
                    <a:cubicBezTo>
                      <a:pt x="2" y="179"/>
                      <a:pt x="2" y="179"/>
                      <a:pt x="2" y="179"/>
                    </a:cubicBezTo>
                    <a:close/>
                    <a:moveTo>
                      <a:pt x="25" y="178"/>
                    </a:moveTo>
                    <a:cubicBezTo>
                      <a:pt x="26" y="178"/>
                      <a:pt x="27" y="178"/>
                      <a:pt x="27" y="178"/>
                    </a:cubicBezTo>
                    <a:cubicBezTo>
                      <a:pt x="27" y="178"/>
                      <a:pt x="27" y="178"/>
                      <a:pt x="27" y="178"/>
                    </a:cubicBezTo>
                    <a:cubicBezTo>
                      <a:pt x="27" y="178"/>
                      <a:pt x="27" y="178"/>
                      <a:pt x="27" y="178"/>
                    </a:cubicBezTo>
                    <a:cubicBezTo>
                      <a:pt x="27" y="178"/>
                      <a:pt x="27" y="178"/>
                      <a:pt x="27" y="178"/>
                    </a:cubicBezTo>
                    <a:cubicBezTo>
                      <a:pt x="27" y="178"/>
                      <a:pt x="26" y="178"/>
                      <a:pt x="25" y="178"/>
                    </a:cubicBezTo>
                    <a:close/>
                    <a:moveTo>
                      <a:pt x="33" y="178"/>
                    </a:moveTo>
                    <a:cubicBezTo>
                      <a:pt x="33" y="178"/>
                      <a:pt x="33" y="178"/>
                      <a:pt x="33" y="178"/>
                    </a:cubicBezTo>
                    <a:cubicBezTo>
                      <a:pt x="33" y="178"/>
                      <a:pt x="33" y="178"/>
                      <a:pt x="33" y="178"/>
                    </a:cubicBezTo>
                    <a:close/>
                    <a:moveTo>
                      <a:pt x="29" y="175"/>
                    </a:moveTo>
                    <a:cubicBezTo>
                      <a:pt x="29" y="169"/>
                      <a:pt x="28" y="154"/>
                      <a:pt x="26" y="135"/>
                    </a:cubicBezTo>
                    <a:cubicBezTo>
                      <a:pt x="26" y="135"/>
                      <a:pt x="26" y="135"/>
                      <a:pt x="26" y="135"/>
                    </a:cubicBezTo>
                    <a:cubicBezTo>
                      <a:pt x="28" y="154"/>
                      <a:pt x="29" y="169"/>
                      <a:pt x="29" y="175"/>
                    </a:cubicBezTo>
                    <a:close/>
                    <a:moveTo>
                      <a:pt x="15" y="17"/>
                    </a:moveTo>
                    <a:cubicBezTo>
                      <a:pt x="14" y="13"/>
                      <a:pt x="14" y="9"/>
                      <a:pt x="14" y="7"/>
                    </a:cubicBezTo>
                    <a:cubicBezTo>
                      <a:pt x="14" y="7"/>
                      <a:pt x="14" y="7"/>
                      <a:pt x="14" y="7"/>
                    </a:cubicBezTo>
                    <a:cubicBezTo>
                      <a:pt x="14" y="7"/>
                      <a:pt x="14" y="7"/>
                      <a:pt x="14" y="7"/>
                    </a:cubicBezTo>
                    <a:cubicBezTo>
                      <a:pt x="14" y="9"/>
                      <a:pt x="14" y="13"/>
                      <a:pt x="1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3777"/>
              <p:cNvSpPr>
                <a:spLocks noEditPoints="1"/>
              </p:cNvSpPr>
              <p:nvPr/>
            </p:nvSpPr>
            <p:spPr bwMode="auto">
              <a:xfrm>
                <a:off x="5573407" y="3281133"/>
                <a:ext cx="850082" cy="377256"/>
              </a:xfrm>
              <a:custGeom>
                <a:avLst/>
                <a:gdLst>
                  <a:gd name="T0" fmla="*/ 128 w 154"/>
                  <a:gd name="T1" fmla="*/ 65 h 68"/>
                  <a:gd name="T2" fmla="*/ 122 w 154"/>
                  <a:gd name="T3" fmla="*/ 40 h 68"/>
                  <a:gd name="T4" fmla="*/ 122 w 154"/>
                  <a:gd name="T5" fmla="*/ 40 h 68"/>
                  <a:gd name="T6" fmla="*/ 110 w 154"/>
                  <a:gd name="T7" fmla="*/ 6 h 68"/>
                  <a:gd name="T8" fmla="*/ 110 w 154"/>
                  <a:gd name="T9" fmla="*/ 6 h 68"/>
                  <a:gd name="T10" fmla="*/ 105 w 154"/>
                  <a:gd name="T11" fmla="*/ 4 h 68"/>
                  <a:gd name="T12" fmla="*/ 105 w 154"/>
                  <a:gd name="T13" fmla="*/ 4 h 68"/>
                  <a:gd name="T14" fmla="*/ 45 w 154"/>
                  <a:gd name="T15" fmla="*/ 23 h 68"/>
                  <a:gd name="T16" fmla="*/ 45 w 154"/>
                  <a:gd name="T17" fmla="*/ 23 h 68"/>
                  <a:gd name="T18" fmla="*/ 2 w 154"/>
                  <a:gd name="T19" fmla="*/ 42 h 68"/>
                  <a:gd name="T20" fmla="*/ 2 w 154"/>
                  <a:gd name="T21" fmla="*/ 42 h 68"/>
                  <a:gd name="T22" fmla="*/ 0 w 154"/>
                  <a:gd name="T23" fmla="*/ 38 h 68"/>
                  <a:gd name="T24" fmla="*/ 105 w 154"/>
                  <a:gd name="T25" fmla="*/ 0 h 68"/>
                  <a:gd name="T26" fmla="*/ 105 w 154"/>
                  <a:gd name="T27" fmla="*/ 0 h 68"/>
                  <a:gd name="T28" fmla="*/ 113 w 154"/>
                  <a:gd name="T29" fmla="*/ 4 h 68"/>
                  <a:gd name="T30" fmla="*/ 113 w 154"/>
                  <a:gd name="T31" fmla="*/ 4 h 68"/>
                  <a:gd name="T32" fmla="*/ 131 w 154"/>
                  <a:gd name="T33" fmla="*/ 62 h 68"/>
                  <a:gd name="T34" fmla="*/ 131 w 154"/>
                  <a:gd name="T35" fmla="*/ 62 h 68"/>
                  <a:gd name="T36" fmla="*/ 153 w 154"/>
                  <a:gd name="T37" fmla="*/ 53 h 68"/>
                  <a:gd name="T38" fmla="*/ 154 w 154"/>
                  <a:gd name="T39" fmla="*/ 57 h 68"/>
                  <a:gd name="T40" fmla="*/ 128 w 154"/>
                  <a:gd name="T41" fmla="*/ 68 h 68"/>
                  <a:gd name="T42" fmla="*/ 128 w 154"/>
                  <a:gd name="T43" fmla="*/ 65 h 68"/>
                  <a:gd name="T44" fmla="*/ 2 w 154"/>
                  <a:gd name="T45" fmla="*/ 42 h 68"/>
                  <a:gd name="T46" fmla="*/ 2 w 154"/>
                  <a:gd name="T47" fmla="*/ 42 h 68"/>
                  <a:gd name="T48" fmla="*/ 2 w 154"/>
                  <a:gd name="T49" fmla="*/ 42 h 68"/>
                  <a:gd name="T50" fmla="*/ 2 w 154"/>
                  <a:gd name="T51" fmla="*/ 42 h 68"/>
                  <a:gd name="T52" fmla="*/ 2 w 154"/>
                  <a:gd name="T5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68">
                    <a:moveTo>
                      <a:pt x="128" y="65"/>
                    </a:moveTo>
                    <a:cubicBezTo>
                      <a:pt x="128" y="65"/>
                      <a:pt x="125" y="54"/>
                      <a:pt x="122" y="40"/>
                    </a:cubicBezTo>
                    <a:cubicBezTo>
                      <a:pt x="122" y="40"/>
                      <a:pt x="122" y="40"/>
                      <a:pt x="122" y="40"/>
                    </a:cubicBezTo>
                    <a:cubicBezTo>
                      <a:pt x="118" y="27"/>
                      <a:pt x="113" y="12"/>
                      <a:pt x="110" y="6"/>
                    </a:cubicBezTo>
                    <a:cubicBezTo>
                      <a:pt x="110" y="6"/>
                      <a:pt x="110" y="6"/>
                      <a:pt x="110" y="6"/>
                    </a:cubicBezTo>
                    <a:cubicBezTo>
                      <a:pt x="110" y="5"/>
                      <a:pt x="108" y="4"/>
                      <a:pt x="105" y="4"/>
                    </a:cubicBezTo>
                    <a:cubicBezTo>
                      <a:pt x="105" y="4"/>
                      <a:pt x="105" y="4"/>
                      <a:pt x="105" y="4"/>
                    </a:cubicBezTo>
                    <a:cubicBezTo>
                      <a:pt x="94" y="4"/>
                      <a:pt x="68" y="14"/>
                      <a:pt x="45" y="23"/>
                    </a:cubicBezTo>
                    <a:cubicBezTo>
                      <a:pt x="45" y="23"/>
                      <a:pt x="45" y="23"/>
                      <a:pt x="45" y="23"/>
                    </a:cubicBezTo>
                    <a:cubicBezTo>
                      <a:pt x="22" y="33"/>
                      <a:pt x="2" y="42"/>
                      <a:pt x="2" y="42"/>
                    </a:cubicBezTo>
                    <a:cubicBezTo>
                      <a:pt x="2" y="42"/>
                      <a:pt x="2" y="42"/>
                      <a:pt x="2" y="42"/>
                    </a:cubicBezTo>
                    <a:cubicBezTo>
                      <a:pt x="0" y="38"/>
                      <a:pt x="0" y="38"/>
                      <a:pt x="0" y="38"/>
                    </a:cubicBezTo>
                    <a:cubicBezTo>
                      <a:pt x="0" y="38"/>
                      <a:pt x="80" y="1"/>
                      <a:pt x="105" y="0"/>
                    </a:cubicBezTo>
                    <a:cubicBezTo>
                      <a:pt x="105" y="0"/>
                      <a:pt x="105" y="0"/>
                      <a:pt x="105" y="0"/>
                    </a:cubicBezTo>
                    <a:cubicBezTo>
                      <a:pt x="109" y="0"/>
                      <a:pt x="112" y="1"/>
                      <a:pt x="113" y="4"/>
                    </a:cubicBezTo>
                    <a:cubicBezTo>
                      <a:pt x="113" y="4"/>
                      <a:pt x="113" y="4"/>
                      <a:pt x="113" y="4"/>
                    </a:cubicBezTo>
                    <a:cubicBezTo>
                      <a:pt x="120" y="15"/>
                      <a:pt x="129" y="53"/>
                      <a:pt x="131" y="62"/>
                    </a:cubicBezTo>
                    <a:cubicBezTo>
                      <a:pt x="131" y="62"/>
                      <a:pt x="131" y="62"/>
                      <a:pt x="131" y="62"/>
                    </a:cubicBezTo>
                    <a:cubicBezTo>
                      <a:pt x="153" y="53"/>
                      <a:pt x="153" y="53"/>
                      <a:pt x="153" y="53"/>
                    </a:cubicBezTo>
                    <a:cubicBezTo>
                      <a:pt x="154" y="57"/>
                      <a:pt x="154" y="57"/>
                      <a:pt x="154" y="57"/>
                    </a:cubicBezTo>
                    <a:cubicBezTo>
                      <a:pt x="128" y="68"/>
                      <a:pt x="128" y="68"/>
                      <a:pt x="128" y="68"/>
                    </a:cubicBezTo>
                    <a:cubicBezTo>
                      <a:pt x="128" y="65"/>
                      <a:pt x="128" y="65"/>
                      <a:pt x="128" y="65"/>
                    </a:cubicBezTo>
                    <a:close/>
                    <a:moveTo>
                      <a:pt x="2" y="42"/>
                    </a:moveTo>
                    <a:cubicBezTo>
                      <a:pt x="2" y="42"/>
                      <a:pt x="2" y="42"/>
                      <a:pt x="2" y="42"/>
                    </a:cubicBezTo>
                    <a:cubicBezTo>
                      <a:pt x="2" y="42"/>
                      <a:pt x="2" y="42"/>
                      <a:pt x="2" y="42"/>
                    </a:cubicBezTo>
                    <a:cubicBezTo>
                      <a:pt x="2" y="42"/>
                      <a:pt x="2" y="42"/>
                      <a:pt x="2" y="42"/>
                    </a:cubicBezTo>
                    <a:cubicBezTo>
                      <a:pt x="2" y="42"/>
                      <a:pt x="2" y="42"/>
                      <a:pt x="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3778"/>
              <p:cNvSpPr>
                <a:spLocks noEditPoints="1"/>
              </p:cNvSpPr>
              <p:nvPr/>
            </p:nvSpPr>
            <p:spPr bwMode="auto">
              <a:xfrm>
                <a:off x="5558319" y="3271073"/>
                <a:ext cx="880262" cy="397376"/>
              </a:xfrm>
              <a:custGeom>
                <a:avLst/>
                <a:gdLst>
                  <a:gd name="T0" fmla="*/ 129 w 160"/>
                  <a:gd name="T1" fmla="*/ 68 h 72"/>
                  <a:gd name="T2" fmla="*/ 129 w 160"/>
                  <a:gd name="T3" fmla="*/ 68 h 72"/>
                  <a:gd name="T4" fmla="*/ 129 w 160"/>
                  <a:gd name="T5" fmla="*/ 68 h 72"/>
                  <a:gd name="T6" fmla="*/ 131 w 160"/>
                  <a:gd name="T7" fmla="*/ 67 h 72"/>
                  <a:gd name="T8" fmla="*/ 131 w 160"/>
                  <a:gd name="T9" fmla="*/ 67 h 72"/>
                  <a:gd name="T10" fmla="*/ 129 w 160"/>
                  <a:gd name="T11" fmla="*/ 68 h 72"/>
                  <a:gd name="T12" fmla="*/ 129 w 160"/>
                  <a:gd name="T13" fmla="*/ 68 h 72"/>
                  <a:gd name="T14" fmla="*/ 129 w 160"/>
                  <a:gd name="T15" fmla="*/ 67 h 72"/>
                  <a:gd name="T16" fmla="*/ 128 w 160"/>
                  <a:gd name="T17" fmla="*/ 66 h 72"/>
                  <a:gd name="T18" fmla="*/ 127 w 160"/>
                  <a:gd name="T19" fmla="*/ 60 h 72"/>
                  <a:gd name="T20" fmla="*/ 123 w 160"/>
                  <a:gd name="T21" fmla="*/ 43 h 72"/>
                  <a:gd name="T22" fmla="*/ 111 w 160"/>
                  <a:gd name="T23" fmla="*/ 9 h 72"/>
                  <a:gd name="T24" fmla="*/ 111 w 160"/>
                  <a:gd name="T25" fmla="*/ 9 h 72"/>
                  <a:gd name="T26" fmla="*/ 109 w 160"/>
                  <a:gd name="T27" fmla="*/ 8 h 72"/>
                  <a:gd name="T28" fmla="*/ 108 w 160"/>
                  <a:gd name="T29" fmla="*/ 8 h 72"/>
                  <a:gd name="T30" fmla="*/ 49 w 160"/>
                  <a:gd name="T31" fmla="*/ 27 h 72"/>
                  <a:gd name="T32" fmla="*/ 7 w 160"/>
                  <a:gd name="T33" fmla="*/ 45 h 72"/>
                  <a:gd name="T34" fmla="*/ 7 w 160"/>
                  <a:gd name="T35" fmla="*/ 46 h 72"/>
                  <a:gd name="T36" fmla="*/ 4 w 160"/>
                  <a:gd name="T37" fmla="*/ 47 h 72"/>
                  <a:gd name="T38" fmla="*/ 3 w 160"/>
                  <a:gd name="T39" fmla="*/ 39 h 72"/>
                  <a:gd name="T40" fmla="*/ 3 w 160"/>
                  <a:gd name="T41" fmla="*/ 38 h 72"/>
                  <a:gd name="T42" fmla="*/ 6 w 160"/>
                  <a:gd name="T43" fmla="*/ 37 h 72"/>
                  <a:gd name="T44" fmla="*/ 15 w 160"/>
                  <a:gd name="T45" fmla="*/ 33 h 72"/>
                  <a:gd name="T46" fmla="*/ 46 w 160"/>
                  <a:gd name="T47" fmla="*/ 20 h 72"/>
                  <a:gd name="T48" fmla="*/ 108 w 160"/>
                  <a:gd name="T49" fmla="*/ 0 h 72"/>
                  <a:gd name="T50" fmla="*/ 118 w 160"/>
                  <a:gd name="T51" fmla="*/ 5 h 72"/>
                  <a:gd name="T52" fmla="*/ 136 w 160"/>
                  <a:gd name="T53" fmla="*/ 61 h 72"/>
                  <a:gd name="T54" fmla="*/ 160 w 160"/>
                  <a:gd name="T55" fmla="*/ 60 h 72"/>
                  <a:gd name="T56" fmla="*/ 129 w 160"/>
                  <a:gd name="T57" fmla="*/ 70 h 72"/>
                  <a:gd name="T58" fmla="*/ 133 w 160"/>
                  <a:gd name="T59" fmla="*/ 67 h 72"/>
                  <a:gd name="T60" fmla="*/ 133 w 160"/>
                  <a:gd name="T61" fmla="*/ 67 h 72"/>
                  <a:gd name="T62" fmla="*/ 133 w 160"/>
                  <a:gd name="T63" fmla="*/ 67 h 72"/>
                  <a:gd name="T64" fmla="*/ 131 w 160"/>
                  <a:gd name="T65" fmla="*/ 59 h 72"/>
                  <a:gd name="T66" fmla="*/ 115 w 160"/>
                  <a:gd name="T67" fmla="*/ 7 h 72"/>
                  <a:gd name="T68" fmla="*/ 115 w 160"/>
                  <a:gd name="T69" fmla="*/ 7 h 72"/>
                  <a:gd name="T70" fmla="*/ 126 w 160"/>
                  <a:gd name="T71" fmla="*/ 42 h 72"/>
                  <a:gd name="T72" fmla="*/ 8 w 160"/>
                  <a:gd name="T73" fmla="*/ 40 h 72"/>
                  <a:gd name="T74" fmla="*/ 7 w 160"/>
                  <a:gd name="T75" fmla="*/ 41 h 72"/>
                  <a:gd name="T76" fmla="*/ 115 w 160"/>
                  <a:gd name="T77" fmla="*/ 7 h 72"/>
                  <a:gd name="T78" fmla="*/ 114 w 160"/>
                  <a:gd name="T79" fmla="*/ 6 h 72"/>
                  <a:gd name="T80" fmla="*/ 115 w 160"/>
                  <a:gd name="T81" fmla="*/ 7 h 72"/>
                  <a:gd name="T82" fmla="*/ 109 w 160"/>
                  <a:gd name="T83" fmla="*/ 4 h 72"/>
                  <a:gd name="T84" fmla="*/ 112 w 160"/>
                  <a:gd name="T85" fmla="*/ 5 h 72"/>
                  <a:gd name="T86" fmla="*/ 129 w 160"/>
                  <a:gd name="T8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72">
                    <a:moveTo>
                      <a:pt x="129" y="70"/>
                    </a:move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31" y="67"/>
                      <a:pt x="131" y="67"/>
                      <a:pt x="131" y="67"/>
                    </a:cubicBezTo>
                    <a:cubicBezTo>
                      <a:pt x="131" y="67"/>
                      <a:pt x="131" y="67"/>
                      <a:pt x="131" y="67"/>
                    </a:cubicBezTo>
                    <a:cubicBezTo>
                      <a:pt x="131" y="67"/>
                      <a:pt x="131" y="67"/>
                      <a:pt x="131" y="67"/>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7"/>
                      <a:pt x="129" y="67"/>
                    </a:cubicBezTo>
                    <a:cubicBezTo>
                      <a:pt x="129" y="67"/>
                      <a:pt x="129" y="67"/>
                      <a:pt x="129" y="67"/>
                    </a:cubicBezTo>
                    <a:cubicBezTo>
                      <a:pt x="129" y="67"/>
                      <a:pt x="128" y="66"/>
                      <a:pt x="128" y="66"/>
                    </a:cubicBezTo>
                    <a:cubicBezTo>
                      <a:pt x="128" y="66"/>
                      <a:pt x="128" y="66"/>
                      <a:pt x="128" y="66"/>
                    </a:cubicBezTo>
                    <a:cubicBezTo>
                      <a:pt x="128" y="64"/>
                      <a:pt x="128" y="63"/>
                      <a:pt x="127" y="60"/>
                    </a:cubicBezTo>
                    <a:cubicBezTo>
                      <a:pt x="127" y="60"/>
                      <a:pt x="127" y="60"/>
                      <a:pt x="127" y="60"/>
                    </a:cubicBezTo>
                    <a:cubicBezTo>
                      <a:pt x="126" y="56"/>
                      <a:pt x="124" y="49"/>
                      <a:pt x="123" y="43"/>
                    </a:cubicBezTo>
                    <a:cubicBezTo>
                      <a:pt x="123" y="43"/>
                      <a:pt x="123" y="43"/>
                      <a:pt x="123" y="43"/>
                    </a:cubicBezTo>
                    <a:cubicBezTo>
                      <a:pt x="119" y="30"/>
                      <a:pt x="115" y="14"/>
                      <a:pt x="111" y="9"/>
                    </a:cubicBezTo>
                    <a:cubicBezTo>
                      <a:pt x="111" y="9"/>
                      <a:pt x="111" y="9"/>
                      <a:pt x="111" y="9"/>
                    </a:cubicBezTo>
                    <a:cubicBezTo>
                      <a:pt x="111" y="9"/>
                      <a:pt x="111" y="9"/>
                      <a:pt x="111" y="9"/>
                    </a:cubicBezTo>
                    <a:cubicBezTo>
                      <a:pt x="111" y="9"/>
                      <a:pt x="111" y="9"/>
                      <a:pt x="111" y="9"/>
                    </a:cubicBezTo>
                    <a:cubicBezTo>
                      <a:pt x="111" y="9"/>
                      <a:pt x="110" y="8"/>
                      <a:pt x="109" y="8"/>
                    </a:cubicBezTo>
                    <a:cubicBezTo>
                      <a:pt x="109" y="8"/>
                      <a:pt x="109" y="8"/>
                      <a:pt x="109" y="8"/>
                    </a:cubicBezTo>
                    <a:cubicBezTo>
                      <a:pt x="109" y="8"/>
                      <a:pt x="109" y="8"/>
                      <a:pt x="109" y="8"/>
                    </a:cubicBezTo>
                    <a:cubicBezTo>
                      <a:pt x="108" y="8"/>
                      <a:pt x="108" y="8"/>
                      <a:pt x="108" y="8"/>
                    </a:cubicBezTo>
                    <a:cubicBezTo>
                      <a:pt x="108" y="8"/>
                      <a:pt x="108" y="8"/>
                      <a:pt x="108" y="8"/>
                    </a:cubicBezTo>
                    <a:cubicBezTo>
                      <a:pt x="98" y="8"/>
                      <a:pt x="71" y="18"/>
                      <a:pt x="49" y="27"/>
                    </a:cubicBezTo>
                    <a:cubicBezTo>
                      <a:pt x="49" y="27"/>
                      <a:pt x="49" y="27"/>
                      <a:pt x="49" y="27"/>
                    </a:cubicBezTo>
                    <a:cubicBezTo>
                      <a:pt x="29" y="35"/>
                      <a:pt x="11" y="43"/>
                      <a:pt x="7" y="45"/>
                    </a:cubicBezTo>
                    <a:cubicBezTo>
                      <a:pt x="7" y="45"/>
                      <a:pt x="7" y="45"/>
                      <a:pt x="7" y="45"/>
                    </a:cubicBezTo>
                    <a:cubicBezTo>
                      <a:pt x="7" y="46"/>
                      <a:pt x="7" y="46"/>
                      <a:pt x="7" y="46"/>
                    </a:cubicBezTo>
                    <a:cubicBezTo>
                      <a:pt x="5" y="46"/>
                      <a:pt x="5" y="46"/>
                      <a:pt x="5" y="46"/>
                    </a:cubicBezTo>
                    <a:cubicBezTo>
                      <a:pt x="4" y="47"/>
                      <a:pt x="4" y="47"/>
                      <a:pt x="4" y="47"/>
                    </a:cubicBezTo>
                    <a:cubicBezTo>
                      <a:pt x="0" y="39"/>
                      <a:pt x="0" y="39"/>
                      <a:pt x="0" y="39"/>
                    </a:cubicBezTo>
                    <a:cubicBezTo>
                      <a:pt x="3" y="39"/>
                      <a:pt x="3" y="39"/>
                      <a:pt x="3" y="39"/>
                    </a:cubicBezTo>
                    <a:cubicBezTo>
                      <a:pt x="3" y="38"/>
                      <a:pt x="3" y="38"/>
                      <a:pt x="3" y="38"/>
                    </a:cubicBezTo>
                    <a:cubicBezTo>
                      <a:pt x="3" y="38"/>
                      <a:pt x="3" y="38"/>
                      <a:pt x="3" y="38"/>
                    </a:cubicBezTo>
                    <a:cubicBezTo>
                      <a:pt x="4" y="38"/>
                      <a:pt x="5" y="38"/>
                      <a:pt x="6" y="37"/>
                    </a:cubicBezTo>
                    <a:cubicBezTo>
                      <a:pt x="6" y="37"/>
                      <a:pt x="6" y="37"/>
                      <a:pt x="6" y="37"/>
                    </a:cubicBezTo>
                    <a:cubicBezTo>
                      <a:pt x="8" y="36"/>
                      <a:pt x="11" y="34"/>
                      <a:pt x="15" y="33"/>
                    </a:cubicBezTo>
                    <a:cubicBezTo>
                      <a:pt x="15" y="33"/>
                      <a:pt x="15" y="33"/>
                      <a:pt x="15" y="33"/>
                    </a:cubicBezTo>
                    <a:cubicBezTo>
                      <a:pt x="23" y="29"/>
                      <a:pt x="34" y="24"/>
                      <a:pt x="46" y="20"/>
                    </a:cubicBezTo>
                    <a:cubicBezTo>
                      <a:pt x="46" y="20"/>
                      <a:pt x="46" y="20"/>
                      <a:pt x="46" y="20"/>
                    </a:cubicBezTo>
                    <a:cubicBezTo>
                      <a:pt x="69" y="10"/>
                      <a:pt x="95" y="1"/>
                      <a:pt x="108" y="0"/>
                    </a:cubicBezTo>
                    <a:cubicBezTo>
                      <a:pt x="108" y="0"/>
                      <a:pt x="108" y="0"/>
                      <a:pt x="108" y="0"/>
                    </a:cubicBezTo>
                    <a:cubicBezTo>
                      <a:pt x="112" y="0"/>
                      <a:pt x="116" y="1"/>
                      <a:pt x="118" y="5"/>
                    </a:cubicBezTo>
                    <a:cubicBezTo>
                      <a:pt x="118" y="5"/>
                      <a:pt x="118" y="5"/>
                      <a:pt x="118" y="5"/>
                    </a:cubicBezTo>
                    <a:cubicBezTo>
                      <a:pt x="125" y="16"/>
                      <a:pt x="133" y="49"/>
                      <a:pt x="136" y="61"/>
                    </a:cubicBezTo>
                    <a:cubicBezTo>
                      <a:pt x="136" y="61"/>
                      <a:pt x="136" y="61"/>
                      <a:pt x="136" y="61"/>
                    </a:cubicBezTo>
                    <a:cubicBezTo>
                      <a:pt x="157" y="53"/>
                      <a:pt x="157" y="53"/>
                      <a:pt x="157" y="53"/>
                    </a:cubicBezTo>
                    <a:cubicBezTo>
                      <a:pt x="160" y="60"/>
                      <a:pt x="160" y="60"/>
                      <a:pt x="160" y="60"/>
                    </a:cubicBezTo>
                    <a:cubicBezTo>
                      <a:pt x="130" y="72"/>
                      <a:pt x="130" y="72"/>
                      <a:pt x="130" y="72"/>
                    </a:cubicBezTo>
                    <a:cubicBezTo>
                      <a:pt x="129" y="70"/>
                      <a:pt x="129" y="70"/>
                      <a:pt x="129" y="70"/>
                    </a:cubicBezTo>
                    <a:close/>
                    <a:moveTo>
                      <a:pt x="133" y="67"/>
                    </a:moveTo>
                    <a:cubicBezTo>
                      <a:pt x="133" y="67"/>
                      <a:pt x="133" y="67"/>
                      <a:pt x="133" y="67"/>
                    </a:cubicBezTo>
                    <a:cubicBezTo>
                      <a:pt x="155" y="58"/>
                      <a:pt x="155" y="58"/>
                      <a:pt x="155" y="58"/>
                    </a:cubicBezTo>
                    <a:cubicBezTo>
                      <a:pt x="133" y="67"/>
                      <a:pt x="133" y="67"/>
                      <a:pt x="133" y="67"/>
                    </a:cubicBezTo>
                    <a:cubicBezTo>
                      <a:pt x="133" y="67"/>
                      <a:pt x="133" y="67"/>
                      <a:pt x="133" y="67"/>
                    </a:cubicBezTo>
                    <a:cubicBezTo>
                      <a:pt x="133" y="67"/>
                      <a:pt x="133" y="67"/>
                      <a:pt x="133" y="67"/>
                    </a:cubicBezTo>
                    <a:close/>
                    <a:moveTo>
                      <a:pt x="126" y="42"/>
                    </a:moveTo>
                    <a:cubicBezTo>
                      <a:pt x="128" y="48"/>
                      <a:pt x="130" y="54"/>
                      <a:pt x="131" y="59"/>
                    </a:cubicBezTo>
                    <a:cubicBezTo>
                      <a:pt x="131" y="59"/>
                      <a:pt x="131" y="59"/>
                      <a:pt x="131" y="59"/>
                    </a:cubicBezTo>
                    <a:cubicBezTo>
                      <a:pt x="127" y="45"/>
                      <a:pt x="120" y="16"/>
                      <a:pt x="115" y="7"/>
                    </a:cubicBezTo>
                    <a:cubicBezTo>
                      <a:pt x="115" y="7"/>
                      <a:pt x="115" y="7"/>
                      <a:pt x="115" y="7"/>
                    </a:cubicBezTo>
                    <a:cubicBezTo>
                      <a:pt x="115" y="7"/>
                      <a:pt x="115" y="7"/>
                      <a:pt x="115" y="7"/>
                    </a:cubicBezTo>
                    <a:cubicBezTo>
                      <a:pt x="115" y="7"/>
                      <a:pt x="115" y="7"/>
                      <a:pt x="115" y="7"/>
                    </a:cubicBezTo>
                    <a:cubicBezTo>
                      <a:pt x="118" y="13"/>
                      <a:pt x="123" y="28"/>
                      <a:pt x="126" y="42"/>
                    </a:cubicBezTo>
                    <a:close/>
                    <a:moveTo>
                      <a:pt x="7" y="41"/>
                    </a:moveTo>
                    <a:cubicBezTo>
                      <a:pt x="7" y="41"/>
                      <a:pt x="8" y="41"/>
                      <a:pt x="8" y="40"/>
                    </a:cubicBezTo>
                    <a:cubicBezTo>
                      <a:pt x="8" y="40"/>
                      <a:pt x="8" y="40"/>
                      <a:pt x="8" y="40"/>
                    </a:cubicBezTo>
                    <a:cubicBezTo>
                      <a:pt x="8" y="41"/>
                      <a:pt x="7" y="41"/>
                      <a:pt x="7" y="41"/>
                    </a:cubicBezTo>
                    <a:cubicBezTo>
                      <a:pt x="7" y="41"/>
                      <a:pt x="7" y="41"/>
                      <a:pt x="7" y="41"/>
                    </a:cubicBezTo>
                    <a:close/>
                    <a:moveTo>
                      <a:pt x="115" y="7"/>
                    </a:moveTo>
                    <a:cubicBezTo>
                      <a:pt x="115" y="7"/>
                      <a:pt x="115" y="7"/>
                      <a:pt x="115" y="7"/>
                    </a:cubicBezTo>
                    <a:cubicBezTo>
                      <a:pt x="114" y="6"/>
                      <a:pt x="114" y="6"/>
                      <a:pt x="114" y="6"/>
                    </a:cubicBezTo>
                    <a:cubicBezTo>
                      <a:pt x="114" y="6"/>
                      <a:pt x="114" y="6"/>
                      <a:pt x="114" y="6"/>
                    </a:cubicBezTo>
                    <a:cubicBezTo>
                      <a:pt x="114" y="6"/>
                      <a:pt x="114" y="6"/>
                      <a:pt x="115" y="7"/>
                    </a:cubicBezTo>
                    <a:close/>
                    <a:moveTo>
                      <a:pt x="112" y="5"/>
                    </a:moveTo>
                    <a:cubicBezTo>
                      <a:pt x="111" y="4"/>
                      <a:pt x="110" y="4"/>
                      <a:pt x="109" y="4"/>
                    </a:cubicBezTo>
                    <a:cubicBezTo>
                      <a:pt x="109" y="4"/>
                      <a:pt x="109" y="4"/>
                      <a:pt x="109" y="4"/>
                    </a:cubicBezTo>
                    <a:cubicBezTo>
                      <a:pt x="110" y="4"/>
                      <a:pt x="111" y="5"/>
                      <a:pt x="112" y="5"/>
                    </a:cubicBezTo>
                    <a:close/>
                    <a:moveTo>
                      <a:pt x="129" y="68"/>
                    </a:moveTo>
                    <a:cubicBezTo>
                      <a:pt x="129" y="68"/>
                      <a:pt x="129" y="68"/>
                      <a:pt x="129" y="68"/>
                    </a:cubicBezTo>
                    <a:cubicBezTo>
                      <a:pt x="129" y="68"/>
                      <a:pt x="129" y="68"/>
                      <a:pt x="12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1" name="组合 20"/>
            <p:cNvGrpSpPr/>
            <p:nvPr/>
          </p:nvGrpSpPr>
          <p:grpSpPr>
            <a:xfrm>
              <a:off x="11248" y="6493"/>
              <a:ext cx="1802" cy="3286"/>
              <a:chOff x="6332948" y="2078950"/>
              <a:chExt cx="1343028" cy="2449641"/>
            </a:xfrm>
            <a:solidFill>
              <a:schemeClr val="tx1">
                <a:lumMod val="75000"/>
                <a:lumOff val="25000"/>
              </a:schemeClr>
            </a:solidFill>
          </p:grpSpPr>
          <p:sp>
            <p:nvSpPr>
              <p:cNvPr id="22" name="Freeform 3779"/>
              <p:cNvSpPr>
                <a:spLocks noEditPoints="1"/>
              </p:cNvSpPr>
              <p:nvPr/>
            </p:nvSpPr>
            <p:spPr bwMode="auto">
              <a:xfrm>
                <a:off x="6750442" y="2320393"/>
                <a:ext cx="623728" cy="628759"/>
              </a:xfrm>
              <a:custGeom>
                <a:avLst/>
                <a:gdLst>
                  <a:gd name="T0" fmla="*/ 0 w 113"/>
                  <a:gd name="T1" fmla="*/ 57 h 114"/>
                  <a:gd name="T2" fmla="*/ 55 w 113"/>
                  <a:gd name="T3" fmla="*/ 0 h 114"/>
                  <a:gd name="T4" fmla="*/ 55 w 113"/>
                  <a:gd name="T5" fmla="*/ 0 h 114"/>
                  <a:gd name="T6" fmla="*/ 113 w 113"/>
                  <a:gd name="T7" fmla="*/ 57 h 114"/>
                  <a:gd name="T8" fmla="*/ 113 w 113"/>
                  <a:gd name="T9" fmla="*/ 57 h 114"/>
                  <a:gd name="T10" fmla="*/ 55 w 113"/>
                  <a:gd name="T11" fmla="*/ 114 h 114"/>
                  <a:gd name="T12" fmla="*/ 55 w 113"/>
                  <a:gd name="T13" fmla="*/ 114 h 114"/>
                  <a:gd name="T14" fmla="*/ 0 w 113"/>
                  <a:gd name="T15" fmla="*/ 57 h 114"/>
                  <a:gd name="T16" fmla="*/ 4 w 113"/>
                  <a:gd name="T17" fmla="*/ 57 h 114"/>
                  <a:gd name="T18" fmla="*/ 55 w 113"/>
                  <a:gd name="T19" fmla="*/ 110 h 114"/>
                  <a:gd name="T20" fmla="*/ 55 w 113"/>
                  <a:gd name="T21" fmla="*/ 110 h 114"/>
                  <a:gd name="T22" fmla="*/ 109 w 113"/>
                  <a:gd name="T23" fmla="*/ 57 h 114"/>
                  <a:gd name="T24" fmla="*/ 109 w 113"/>
                  <a:gd name="T25" fmla="*/ 57 h 114"/>
                  <a:gd name="T26" fmla="*/ 55 w 113"/>
                  <a:gd name="T27" fmla="*/ 4 h 114"/>
                  <a:gd name="T28" fmla="*/ 55 w 113"/>
                  <a:gd name="T29" fmla="*/ 4 h 114"/>
                  <a:gd name="T30" fmla="*/ 4 w 113"/>
                  <a:gd name="T31"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14">
                    <a:moveTo>
                      <a:pt x="0" y="57"/>
                    </a:moveTo>
                    <a:cubicBezTo>
                      <a:pt x="0" y="25"/>
                      <a:pt x="24" y="0"/>
                      <a:pt x="55" y="0"/>
                    </a:cubicBezTo>
                    <a:cubicBezTo>
                      <a:pt x="55" y="0"/>
                      <a:pt x="55" y="0"/>
                      <a:pt x="55" y="0"/>
                    </a:cubicBezTo>
                    <a:cubicBezTo>
                      <a:pt x="85" y="0"/>
                      <a:pt x="113" y="25"/>
                      <a:pt x="113" y="57"/>
                    </a:cubicBezTo>
                    <a:cubicBezTo>
                      <a:pt x="113" y="57"/>
                      <a:pt x="113" y="57"/>
                      <a:pt x="113" y="57"/>
                    </a:cubicBezTo>
                    <a:cubicBezTo>
                      <a:pt x="113" y="88"/>
                      <a:pt x="85" y="114"/>
                      <a:pt x="55" y="114"/>
                    </a:cubicBezTo>
                    <a:cubicBezTo>
                      <a:pt x="55" y="114"/>
                      <a:pt x="55" y="114"/>
                      <a:pt x="55" y="114"/>
                    </a:cubicBezTo>
                    <a:cubicBezTo>
                      <a:pt x="24" y="114"/>
                      <a:pt x="0" y="88"/>
                      <a:pt x="0" y="57"/>
                    </a:cubicBezTo>
                    <a:close/>
                    <a:moveTo>
                      <a:pt x="4" y="57"/>
                    </a:moveTo>
                    <a:cubicBezTo>
                      <a:pt x="4" y="86"/>
                      <a:pt x="27" y="110"/>
                      <a:pt x="55" y="110"/>
                    </a:cubicBezTo>
                    <a:cubicBezTo>
                      <a:pt x="55" y="110"/>
                      <a:pt x="55" y="110"/>
                      <a:pt x="55" y="110"/>
                    </a:cubicBezTo>
                    <a:cubicBezTo>
                      <a:pt x="83" y="110"/>
                      <a:pt x="109" y="86"/>
                      <a:pt x="109" y="57"/>
                    </a:cubicBezTo>
                    <a:cubicBezTo>
                      <a:pt x="109" y="57"/>
                      <a:pt x="109" y="57"/>
                      <a:pt x="109" y="57"/>
                    </a:cubicBezTo>
                    <a:cubicBezTo>
                      <a:pt x="109" y="27"/>
                      <a:pt x="83" y="4"/>
                      <a:pt x="55" y="4"/>
                    </a:cubicBezTo>
                    <a:cubicBezTo>
                      <a:pt x="55" y="4"/>
                      <a:pt x="55" y="4"/>
                      <a:pt x="55" y="4"/>
                    </a:cubicBezTo>
                    <a:cubicBezTo>
                      <a:pt x="27" y="4"/>
                      <a:pt x="4" y="27"/>
                      <a:pt x="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3780"/>
              <p:cNvSpPr>
                <a:spLocks noEditPoints="1"/>
              </p:cNvSpPr>
              <p:nvPr/>
            </p:nvSpPr>
            <p:spPr bwMode="auto">
              <a:xfrm>
                <a:off x="6740382" y="2310333"/>
                <a:ext cx="643848" cy="648879"/>
              </a:xfrm>
              <a:custGeom>
                <a:avLst/>
                <a:gdLst>
                  <a:gd name="T0" fmla="*/ 0 w 117"/>
                  <a:gd name="T1" fmla="*/ 59 h 118"/>
                  <a:gd name="T2" fmla="*/ 2 w 117"/>
                  <a:gd name="T3" fmla="*/ 59 h 118"/>
                  <a:gd name="T4" fmla="*/ 0 w 117"/>
                  <a:gd name="T5" fmla="*/ 59 h 118"/>
                  <a:gd name="T6" fmla="*/ 57 w 117"/>
                  <a:gd name="T7" fmla="*/ 0 h 118"/>
                  <a:gd name="T8" fmla="*/ 57 w 117"/>
                  <a:gd name="T9" fmla="*/ 0 h 118"/>
                  <a:gd name="T10" fmla="*/ 117 w 117"/>
                  <a:gd name="T11" fmla="*/ 59 h 118"/>
                  <a:gd name="T12" fmla="*/ 117 w 117"/>
                  <a:gd name="T13" fmla="*/ 59 h 118"/>
                  <a:gd name="T14" fmla="*/ 57 w 117"/>
                  <a:gd name="T15" fmla="*/ 118 h 118"/>
                  <a:gd name="T16" fmla="*/ 57 w 117"/>
                  <a:gd name="T17" fmla="*/ 118 h 118"/>
                  <a:gd name="T18" fmla="*/ 0 w 117"/>
                  <a:gd name="T19" fmla="*/ 59 h 118"/>
                  <a:gd name="T20" fmla="*/ 57 w 117"/>
                  <a:gd name="T21" fmla="*/ 114 h 118"/>
                  <a:gd name="T22" fmla="*/ 113 w 117"/>
                  <a:gd name="T23" fmla="*/ 59 h 118"/>
                  <a:gd name="T24" fmla="*/ 113 w 117"/>
                  <a:gd name="T25" fmla="*/ 59 h 118"/>
                  <a:gd name="T26" fmla="*/ 57 w 117"/>
                  <a:gd name="T27" fmla="*/ 4 h 118"/>
                  <a:gd name="T28" fmla="*/ 57 w 117"/>
                  <a:gd name="T29" fmla="*/ 4 h 118"/>
                  <a:gd name="T30" fmla="*/ 19 w 117"/>
                  <a:gd name="T31" fmla="*/ 20 h 118"/>
                  <a:gd name="T32" fmla="*/ 19 w 117"/>
                  <a:gd name="T33" fmla="*/ 20 h 118"/>
                  <a:gd name="T34" fmla="*/ 57 w 117"/>
                  <a:gd name="T35" fmla="*/ 4 h 118"/>
                  <a:gd name="T36" fmla="*/ 57 w 117"/>
                  <a:gd name="T37" fmla="*/ 4 h 118"/>
                  <a:gd name="T38" fmla="*/ 113 w 117"/>
                  <a:gd name="T39" fmla="*/ 59 h 118"/>
                  <a:gd name="T40" fmla="*/ 113 w 117"/>
                  <a:gd name="T41" fmla="*/ 59 h 118"/>
                  <a:gd name="T42" fmla="*/ 57 w 117"/>
                  <a:gd name="T43" fmla="*/ 114 h 118"/>
                  <a:gd name="T44" fmla="*/ 57 w 117"/>
                  <a:gd name="T45" fmla="*/ 114 h 118"/>
                  <a:gd name="T46" fmla="*/ 17 w 117"/>
                  <a:gd name="T47" fmla="*/ 95 h 118"/>
                  <a:gd name="T48" fmla="*/ 17 w 117"/>
                  <a:gd name="T49" fmla="*/ 95 h 118"/>
                  <a:gd name="T50" fmla="*/ 57 w 117"/>
                  <a:gd name="T51" fmla="*/ 114 h 118"/>
                  <a:gd name="T52" fmla="*/ 57 w 117"/>
                  <a:gd name="T53" fmla="*/ 110 h 118"/>
                  <a:gd name="T54" fmla="*/ 109 w 117"/>
                  <a:gd name="T55" fmla="*/ 59 h 118"/>
                  <a:gd name="T56" fmla="*/ 109 w 117"/>
                  <a:gd name="T57" fmla="*/ 59 h 118"/>
                  <a:gd name="T58" fmla="*/ 57 w 117"/>
                  <a:gd name="T59" fmla="*/ 8 h 118"/>
                  <a:gd name="T60" fmla="*/ 57 w 117"/>
                  <a:gd name="T61" fmla="*/ 8 h 118"/>
                  <a:gd name="T62" fmla="*/ 8 w 117"/>
                  <a:gd name="T63" fmla="*/ 59 h 118"/>
                  <a:gd name="T64" fmla="*/ 8 w 117"/>
                  <a:gd name="T65" fmla="*/ 59 h 118"/>
                  <a:gd name="T66" fmla="*/ 57 w 117"/>
                  <a:gd name="T67" fmla="*/ 110 h 118"/>
                  <a:gd name="T68" fmla="*/ 4 w 117"/>
                  <a:gd name="T69" fmla="*/ 63 h 118"/>
                  <a:gd name="T70" fmla="*/ 4 w 117"/>
                  <a:gd name="T71" fmla="*/ 59 h 118"/>
                  <a:gd name="T72" fmla="*/ 4 w 117"/>
                  <a:gd name="T73" fmla="*/ 59 h 118"/>
                  <a:gd name="T74" fmla="*/ 6 w 117"/>
                  <a:gd name="T75" fmla="*/ 59 h 118"/>
                  <a:gd name="T76" fmla="*/ 4 w 117"/>
                  <a:gd name="T77" fmla="*/ 59 h 118"/>
                  <a:gd name="T78" fmla="*/ 4 w 117"/>
                  <a:gd name="T79" fmla="*/ 54 h 118"/>
                  <a:gd name="T80" fmla="*/ 4 w 117"/>
                  <a:gd name="T81" fmla="*/ 54 h 118"/>
                  <a:gd name="T82" fmla="*/ 4 w 117"/>
                  <a:gd name="T83" fmla="*/ 59 h 118"/>
                  <a:gd name="T84" fmla="*/ 4 w 117"/>
                  <a:gd name="T85" fmla="*/ 59 h 118"/>
                  <a:gd name="T86" fmla="*/ 4 w 117"/>
                  <a:gd name="T87" fmla="*/ 6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18">
                    <a:moveTo>
                      <a:pt x="0" y="59"/>
                    </a:moveTo>
                    <a:cubicBezTo>
                      <a:pt x="2" y="59"/>
                      <a:pt x="2" y="59"/>
                      <a:pt x="2" y="59"/>
                    </a:cubicBezTo>
                    <a:cubicBezTo>
                      <a:pt x="0" y="59"/>
                      <a:pt x="0" y="59"/>
                      <a:pt x="0" y="59"/>
                    </a:cubicBezTo>
                    <a:cubicBezTo>
                      <a:pt x="0" y="26"/>
                      <a:pt x="25" y="0"/>
                      <a:pt x="57" y="0"/>
                    </a:cubicBezTo>
                    <a:cubicBezTo>
                      <a:pt x="57" y="0"/>
                      <a:pt x="57" y="0"/>
                      <a:pt x="57" y="0"/>
                    </a:cubicBezTo>
                    <a:cubicBezTo>
                      <a:pt x="88" y="0"/>
                      <a:pt x="117" y="26"/>
                      <a:pt x="117" y="59"/>
                    </a:cubicBezTo>
                    <a:cubicBezTo>
                      <a:pt x="117" y="59"/>
                      <a:pt x="117" y="59"/>
                      <a:pt x="117" y="59"/>
                    </a:cubicBezTo>
                    <a:cubicBezTo>
                      <a:pt x="117" y="91"/>
                      <a:pt x="88" y="118"/>
                      <a:pt x="57" y="118"/>
                    </a:cubicBezTo>
                    <a:cubicBezTo>
                      <a:pt x="57" y="118"/>
                      <a:pt x="57" y="118"/>
                      <a:pt x="57" y="118"/>
                    </a:cubicBezTo>
                    <a:cubicBezTo>
                      <a:pt x="25" y="118"/>
                      <a:pt x="0" y="91"/>
                      <a:pt x="0" y="59"/>
                    </a:cubicBezTo>
                    <a:close/>
                    <a:moveTo>
                      <a:pt x="57" y="114"/>
                    </a:moveTo>
                    <a:cubicBezTo>
                      <a:pt x="86" y="114"/>
                      <a:pt x="113" y="89"/>
                      <a:pt x="113" y="59"/>
                    </a:cubicBezTo>
                    <a:cubicBezTo>
                      <a:pt x="113" y="59"/>
                      <a:pt x="113" y="59"/>
                      <a:pt x="113" y="59"/>
                    </a:cubicBezTo>
                    <a:cubicBezTo>
                      <a:pt x="113" y="28"/>
                      <a:pt x="86" y="4"/>
                      <a:pt x="57" y="4"/>
                    </a:cubicBezTo>
                    <a:cubicBezTo>
                      <a:pt x="57" y="4"/>
                      <a:pt x="57" y="4"/>
                      <a:pt x="57" y="4"/>
                    </a:cubicBezTo>
                    <a:cubicBezTo>
                      <a:pt x="42" y="4"/>
                      <a:pt x="29" y="10"/>
                      <a:pt x="19" y="20"/>
                    </a:cubicBezTo>
                    <a:cubicBezTo>
                      <a:pt x="19" y="20"/>
                      <a:pt x="19" y="20"/>
                      <a:pt x="19" y="20"/>
                    </a:cubicBezTo>
                    <a:cubicBezTo>
                      <a:pt x="29" y="10"/>
                      <a:pt x="42" y="4"/>
                      <a:pt x="57" y="4"/>
                    </a:cubicBezTo>
                    <a:cubicBezTo>
                      <a:pt x="57" y="4"/>
                      <a:pt x="57" y="4"/>
                      <a:pt x="57" y="4"/>
                    </a:cubicBezTo>
                    <a:cubicBezTo>
                      <a:pt x="86" y="4"/>
                      <a:pt x="113" y="28"/>
                      <a:pt x="113" y="59"/>
                    </a:cubicBezTo>
                    <a:cubicBezTo>
                      <a:pt x="113" y="59"/>
                      <a:pt x="113" y="59"/>
                      <a:pt x="113" y="59"/>
                    </a:cubicBezTo>
                    <a:cubicBezTo>
                      <a:pt x="113" y="89"/>
                      <a:pt x="86" y="113"/>
                      <a:pt x="57" y="114"/>
                    </a:cubicBezTo>
                    <a:cubicBezTo>
                      <a:pt x="57" y="114"/>
                      <a:pt x="57" y="114"/>
                      <a:pt x="57" y="114"/>
                    </a:cubicBezTo>
                    <a:cubicBezTo>
                      <a:pt x="41" y="114"/>
                      <a:pt x="27" y="106"/>
                      <a:pt x="17" y="95"/>
                    </a:cubicBezTo>
                    <a:cubicBezTo>
                      <a:pt x="17" y="95"/>
                      <a:pt x="17" y="95"/>
                      <a:pt x="17" y="95"/>
                    </a:cubicBezTo>
                    <a:cubicBezTo>
                      <a:pt x="27" y="106"/>
                      <a:pt x="41" y="114"/>
                      <a:pt x="57" y="114"/>
                    </a:cubicBezTo>
                    <a:close/>
                    <a:moveTo>
                      <a:pt x="57" y="110"/>
                    </a:moveTo>
                    <a:cubicBezTo>
                      <a:pt x="84" y="110"/>
                      <a:pt x="109" y="86"/>
                      <a:pt x="109" y="59"/>
                    </a:cubicBezTo>
                    <a:cubicBezTo>
                      <a:pt x="109" y="59"/>
                      <a:pt x="109" y="59"/>
                      <a:pt x="109" y="59"/>
                    </a:cubicBezTo>
                    <a:cubicBezTo>
                      <a:pt x="109" y="31"/>
                      <a:pt x="84" y="8"/>
                      <a:pt x="57" y="8"/>
                    </a:cubicBezTo>
                    <a:cubicBezTo>
                      <a:pt x="57" y="8"/>
                      <a:pt x="57" y="8"/>
                      <a:pt x="57" y="8"/>
                    </a:cubicBezTo>
                    <a:cubicBezTo>
                      <a:pt x="30" y="8"/>
                      <a:pt x="8" y="30"/>
                      <a:pt x="8" y="59"/>
                    </a:cubicBezTo>
                    <a:cubicBezTo>
                      <a:pt x="8" y="59"/>
                      <a:pt x="8" y="59"/>
                      <a:pt x="8" y="59"/>
                    </a:cubicBezTo>
                    <a:cubicBezTo>
                      <a:pt x="8" y="87"/>
                      <a:pt x="30" y="110"/>
                      <a:pt x="57" y="110"/>
                    </a:cubicBezTo>
                    <a:close/>
                    <a:moveTo>
                      <a:pt x="4" y="63"/>
                    </a:moveTo>
                    <a:cubicBezTo>
                      <a:pt x="4" y="62"/>
                      <a:pt x="4" y="60"/>
                      <a:pt x="4" y="59"/>
                    </a:cubicBezTo>
                    <a:cubicBezTo>
                      <a:pt x="4" y="59"/>
                      <a:pt x="4" y="59"/>
                      <a:pt x="4" y="59"/>
                    </a:cubicBezTo>
                    <a:cubicBezTo>
                      <a:pt x="6" y="59"/>
                      <a:pt x="6" y="59"/>
                      <a:pt x="6" y="59"/>
                    </a:cubicBezTo>
                    <a:cubicBezTo>
                      <a:pt x="4" y="59"/>
                      <a:pt x="4" y="59"/>
                      <a:pt x="4" y="59"/>
                    </a:cubicBezTo>
                    <a:cubicBezTo>
                      <a:pt x="4" y="57"/>
                      <a:pt x="4" y="56"/>
                      <a:pt x="4" y="54"/>
                    </a:cubicBezTo>
                    <a:cubicBezTo>
                      <a:pt x="4" y="54"/>
                      <a:pt x="4" y="54"/>
                      <a:pt x="4" y="54"/>
                    </a:cubicBezTo>
                    <a:cubicBezTo>
                      <a:pt x="4" y="56"/>
                      <a:pt x="4" y="57"/>
                      <a:pt x="4" y="59"/>
                    </a:cubicBezTo>
                    <a:cubicBezTo>
                      <a:pt x="4" y="59"/>
                      <a:pt x="4" y="59"/>
                      <a:pt x="4" y="59"/>
                    </a:cubicBezTo>
                    <a:cubicBezTo>
                      <a:pt x="4" y="60"/>
                      <a:pt x="4" y="62"/>
                      <a:pt x="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3781"/>
              <p:cNvSpPr>
                <a:spLocks noEditPoints="1"/>
              </p:cNvSpPr>
              <p:nvPr/>
            </p:nvSpPr>
            <p:spPr bwMode="auto">
              <a:xfrm>
                <a:off x="6861103" y="2602076"/>
                <a:ext cx="347076" cy="165994"/>
              </a:xfrm>
              <a:custGeom>
                <a:avLst/>
                <a:gdLst>
                  <a:gd name="T0" fmla="*/ 0 w 63"/>
                  <a:gd name="T1" fmla="*/ 10 h 30"/>
                  <a:gd name="T2" fmla="*/ 3 w 63"/>
                  <a:gd name="T3" fmla="*/ 8 h 30"/>
                  <a:gd name="T4" fmla="*/ 11 w 63"/>
                  <a:gd name="T5" fmla="*/ 17 h 30"/>
                  <a:gd name="T6" fmla="*/ 11 w 63"/>
                  <a:gd name="T7" fmla="*/ 17 h 30"/>
                  <a:gd name="T8" fmla="*/ 31 w 63"/>
                  <a:gd name="T9" fmla="*/ 26 h 30"/>
                  <a:gd name="T10" fmla="*/ 31 w 63"/>
                  <a:gd name="T11" fmla="*/ 26 h 30"/>
                  <a:gd name="T12" fmla="*/ 35 w 63"/>
                  <a:gd name="T13" fmla="*/ 25 h 30"/>
                  <a:gd name="T14" fmla="*/ 35 w 63"/>
                  <a:gd name="T15" fmla="*/ 25 h 30"/>
                  <a:gd name="T16" fmla="*/ 54 w 63"/>
                  <a:gd name="T17" fmla="*/ 11 h 30"/>
                  <a:gd name="T18" fmla="*/ 54 w 63"/>
                  <a:gd name="T19" fmla="*/ 11 h 30"/>
                  <a:gd name="T20" fmla="*/ 59 w 63"/>
                  <a:gd name="T21" fmla="*/ 0 h 30"/>
                  <a:gd name="T22" fmla="*/ 59 w 63"/>
                  <a:gd name="T23" fmla="*/ 0 h 30"/>
                  <a:gd name="T24" fmla="*/ 63 w 63"/>
                  <a:gd name="T25" fmla="*/ 1 h 30"/>
                  <a:gd name="T26" fmla="*/ 35 w 63"/>
                  <a:gd name="T27" fmla="*/ 29 h 30"/>
                  <a:gd name="T28" fmla="*/ 35 w 63"/>
                  <a:gd name="T29" fmla="*/ 29 h 30"/>
                  <a:gd name="T30" fmla="*/ 31 w 63"/>
                  <a:gd name="T31" fmla="*/ 30 h 30"/>
                  <a:gd name="T32" fmla="*/ 31 w 63"/>
                  <a:gd name="T33" fmla="*/ 30 h 30"/>
                  <a:gd name="T34" fmla="*/ 0 w 63"/>
                  <a:gd name="T35" fmla="*/ 10 h 30"/>
                  <a:gd name="T36" fmla="*/ 0 w 63"/>
                  <a:gd name="T37" fmla="*/ 10 h 30"/>
                  <a:gd name="T38" fmla="*/ 0 w 63"/>
                  <a:gd name="T39" fmla="*/ 10 h 30"/>
                  <a:gd name="T40" fmla="*/ 0 w 63"/>
                  <a:gd name="T41" fmla="*/ 10 h 30"/>
                  <a:gd name="T42" fmla="*/ 0 w 63"/>
                  <a:gd name="T43" fmla="*/ 10 h 30"/>
                  <a:gd name="T44" fmla="*/ 0 w 63"/>
                  <a:gd name="T4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30">
                    <a:moveTo>
                      <a:pt x="0" y="10"/>
                    </a:moveTo>
                    <a:cubicBezTo>
                      <a:pt x="3" y="8"/>
                      <a:pt x="3" y="8"/>
                      <a:pt x="3" y="8"/>
                    </a:cubicBezTo>
                    <a:cubicBezTo>
                      <a:pt x="3" y="8"/>
                      <a:pt x="6" y="12"/>
                      <a:pt x="11" y="17"/>
                    </a:cubicBezTo>
                    <a:cubicBezTo>
                      <a:pt x="11" y="17"/>
                      <a:pt x="11" y="17"/>
                      <a:pt x="11" y="17"/>
                    </a:cubicBezTo>
                    <a:cubicBezTo>
                      <a:pt x="16" y="21"/>
                      <a:pt x="23" y="26"/>
                      <a:pt x="31" y="26"/>
                    </a:cubicBezTo>
                    <a:cubicBezTo>
                      <a:pt x="31" y="26"/>
                      <a:pt x="31" y="26"/>
                      <a:pt x="31" y="26"/>
                    </a:cubicBezTo>
                    <a:cubicBezTo>
                      <a:pt x="32" y="26"/>
                      <a:pt x="33" y="26"/>
                      <a:pt x="35" y="25"/>
                    </a:cubicBezTo>
                    <a:cubicBezTo>
                      <a:pt x="35" y="25"/>
                      <a:pt x="35" y="25"/>
                      <a:pt x="35" y="25"/>
                    </a:cubicBezTo>
                    <a:cubicBezTo>
                      <a:pt x="43" y="24"/>
                      <a:pt x="49" y="17"/>
                      <a:pt x="54" y="11"/>
                    </a:cubicBezTo>
                    <a:cubicBezTo>
                      <a:pt x="54" y="11"/>
                      <a:pt x="54" y="11"/>
                      <a:pt x="54" y="11"/>
                    </a:cubicBezTo>
                    <a:cubicBezTo>
                      <a:pt x="58" y="5"/>
                      <a:pt x="59" y="0"/>
                      <a:pt x="59" y="0"/>
                    </a:cubicBezTo>
                    <a:cubicBezTo>
                      <a:pt x="59" y="0"/>
                      <a:pt x="59" y="0"/>
                      <a:pt x="59" y="0"/>
                    </a:cubicBezTo>
                    <a:cubicBezTo>
                      <a:pt x="63" y="1"/>
                      <a:pt x="63" y="1"/>
                      <a:pt x="63" y="1"/>
                    </a:cubicBezTo>
                    <a:cubicBezTo>
                      <a:pt x="63" y="1"/>
                      <a:pt x="56" y="25"/>
                      <a:pt x="35" y="29"/>
                    </a:cubicBezTo>
                    <a:cubicBezTo>
                      <a:pt x="35" y="29"/>
                      <a:pt x="35" y="29"/>
                      <a:pt x="35" y="29"/>
                    </a:cubicBezTo>
                    <a:cubicBezTo>
                      <a:pt x="34" y="30"/>
                      <a:pt x="32" y="30"/>
                      <a:pt x="31" y="30"/>
                    </a:cubicBezTo>
                    <a:cubicBezTo>
                      <a:pt x="31" y="30"/>
                      <a:pt x="31" y="30"/>
                      <a:pt x="31" y="30"/>
                    </a:cubicBezTo>
                    <a:cubicBezTo>
                      <a:pt x="13" y="29"/>
                      <a:pt x="0" y="10"/>
                      <a:pt x="0" y="10"/>
                    </a:cubicBezTo>
                    <a:close/>
                    <a:moveTo>
                      <a:pt x="0" y="10"/>
                    </a:moveTo>
                    <a:cubicBezTo>
                      <a:pt x="0" y="10"/>
                      <a:pt x="0" y="10"/>
                      <a:pt x="0" y="10"/>
                    </a:cubicBezTo>
                    <a:cubicBezTo>
                      <a:pt x="0" y="10"/>
                      <a:pt x="0" y="10"/>
                      <a:pt x="0" y="10"/>
                    </a:cubicBezTo>
                    <a:cubicBezTo>
                      <a:pt x="0" y="10"/>
                      <a:pt x="0" y="10"/>
                      <a:pt x="0"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3782"/>
              <p:cNvSpPr>
                <a:spLocks noEditPoints="1"/>
              </p:cNvSpPr>
              <p:nvPr/>
            </p:nvSpPr>
            <p:spPr bwMode="auto">
              <a:xfrm>
                <a:off x="6840983" y="2586985"/>
                <a:ext cx="387316" cy="191142"/>
              </a:xfrm>
              <a:custGeom>
                <a:avLst/>
                <a:gdLst>
                  <a:gd name="T0" fmla="*/ 0 w 70"/>
                  <a:gd name="T1" fmla="*/ 13 h 35"/>
                  <a:gd name="T2" fmla="*/ 6 w 70"/>
                  <a:gd name="T3" fmla="*/ 9 h 35"/>
                  <a:gd name="T4" fmla="*/ 7 w 70"/>
                  <a:gd name="T5" fmla="*/ 9 h 35"/>
                  <a:gd name="T6" fmla="*/ 7 w 70"/>
                  <a:gd name="T7" fmla="*/ 9 h 35"/>
                  <a:gd name="T8" fmla="*/ 7 w 70"/>
                  <a:gd name="T9" fmla="*/ 9 h 35"/>
                  <a:gd name="T10" fmla="*/ 7 w 70"/>
                  <a:gd name="T11" fmla="*/ 9 h 35"/>
                  <a:gd name="T12" fmla="*/ 8 w 70"/>
                  <a:gd name="T13" fmla="*/ 9 h 35"/>
                  <a:gd name="T14" fmla="*/ 8 w 70"/>
                  <a:gd name="T15" fmla="*/ 10 h 35"/>
                  <a:gd name="T16" fmla="*/ 8 w 70"/>
                  <a:gd name="T17" fmla="*/ 10 h 35"/>
                  <a:gd name="T18" fmla="*/ 8 w 70"/>
                  <a:gd name="T19" fmla="*/ 10 h 35"/>
                  <a:gd name="T20" fmla="*/ 8 w 70"/>
                  <a:gd name="T21" fmla="*/ 10 h 35"/>
                  <a:gd name="T22" fmla="*/ 10 w 70"/>
                  <a:gd name="T23" fmla="*/ 12 h 35"/>
                  <a:gd name="T24" fmla="*/ 15 w 70"/>
                  <a:gd name="T25" fmla="*/ 18 h 35"/>
                  <a:gd name="T26" fmla="*/ 33 w 70"/>
                  <a:gd name="T27" fmla="*/ 27 h 35"/>
                  <a:gd name="T28" fmla="*/ 34 w 70"/>
                  <a:gd name="T29" fmla="*/ 27 h 35"/>
                  <a:gd name="T30" fmla="*/ 34 w 70"/>
                  <a:gd name="T31" fmla="*/ 27 h 35"/>
                  <a:gd name="T32" fmla="*/ 37 w 70"/>
                  <a:gd name="T33" fmla="*/ 26 h 35"/>
                  <a:gd name="T34" fmla="*/ 55 w 70"/>
                  <a:gd name="T35" fmla="*/ 13 h 35"/>
                  <a:gd name="T36" fmla="*/ 60 w 70"/>
                  <a:gd name="T37" fmla="*/ 2 h 35"/>
                  <a:gd name="T38" fmla="*/ 60 w 70"/>
                  <a:gd name="T39" fmla="*/ 0 h 35"/>
                  <a:gd name="T40" fmla="*/ 68 w 70"/>
                  <a:gd name="T41" fmla="*/ 5 h 35"/>
                  <a:gd name="T42" fmla="*/ 68 w 70"/>
                  <a:gd name="T43" fmla="*/ 6 h 35"/>
                  <a:gd name="T44" fmla="*/ 67 w 70"/>
                  <a:gd name="T45" fmla="*/ 9 h 35"/>
                  <a:gd name="T46" fmla="*/ 62 w 70"/>
                  <a:gd name="T47" fmla="*/ 18 h 35"/>
                  <a:gd name="T48" fmla="*/ 39 w 70"/>
                  <a:gd name="T49" fmla="*/ 34 h 35"/>
                  <a:gd name="T50" fmla="*/ 34 w 70"/>
                  <a:gd name="T51" fmla="*/ 35 h 35"/>
                  <a:gd name="T52" fmla="*/ 34 w 70"/>
                  <a:gd name="T53" fmla="*/ 31 h 35"/>
                  <a:gd name="T54" fmla="*/ 36 w 70"/>
                  <a:gd name="T55" fmla="*/ 31 h 35"/>
                  <a:gd name="T56" fmla="*/ 33 w 70"/>
                  <a:gd name="T57" fmla="*/ 31 h 35"/>
                  <a:gd name="T58" fmla="*/ 33 w 70"/>
                  <a:gd name="T59" fmla="*/ 31 h 35"/>
                  <a:gd name="T60" fmla="*/ 33 w 70"/>
                  <a:gd name="T61" fmla="*/ 31 h 35"/>
                  <a:gd name="T62" fmla="*/ 20 w 70"/>
                  <a:gd name="T63" fmla="*/ 27 h 35"/>
                  <a:gd name="T64" fmla="*/ 13 w 70"/>
                  <a:gd name="T65" fmla="*/ 21 h 35"/>
                  <a:gd name="T66" fmla="*/ 9 w 70"/>
                  <a:gd name="T67" fmla="*/ 18 h 35"/>
                  <a:gd name="T68" fmla="*/ 13 w 70"/>
                  <a:gd name="T69" fmla="*/ 21 h 35"/>
                  <a:gd name="T70" fmla="*/ 54 w 70"/>
                  <a:gd name="T71" fmla="*/ 20 h 35"/>
                  <a:gd name="T72" fmla="*/ 54 w 70"/>
                  <a:gd name="T73" fmla="*/ 20 h 35"/>
                  <a:gd name="T74" fmla="*/ 55 w 70"/>
                  <a:gd name="T75" fmla="*/ 20 h 35"/>
                  <a:gd name="T76" fmla="*/ 60 w 70"/>
                  <a:gd name="T77" fmla="*/ 12 h 35"/>
                  <a:gd name="T78" fmla="*/ 58 w 70"/>
                  <a:gd name="T79" fmla="*/ 15 h 35"/>
                  <a:gd name="T80" fmla="*/ 3 w 70"/>
                  <a:gd name="T81" fmla="*/ 13 h 35"/>
                  <a:gd name="T82" fmla="*/ 3 w 70"/>
                  <a:gd name="T83" fmla="*/ 13 h 35"/>
                  <a:gd name="T84" fmla="*/ 1 w 70"/>
                  <a:gd name="T85" fmla="*/ 14 h 35"/>
                  <a:gd name="T86" fmla="*/ 1 w 70"/>
                  <a:gd name="T87" fmla="*/ 14 h 35"/>
                  <a:gd name="T88" fmla="*/ 4 w 70"/>
                  <a:gd name="T89" fmla="*/ 11 h 35"/>
                  <a:gd name="T90" fmla="*/ 4 w 70"/>
                  <a:gd name="T91" fmla="*/ 12 h 35"/>
                  <a:gd name="T92" fmla="*/ 4 w 70"/>
                  <a:gd name="T93"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35">
                    <a:moveTo>
                      <a:pt x="1" y="14"/>
                    </a:moveTo>
                    <a:cubicBezTo>
                      <a:pt x="0" y="13"/>
                      <a:pt x="0" y="13"/>
                      <a:pt x="0" y="13"/>
                    </a:cubicBezTo>
                    <a:cubicBezTo>
                      <a:pt x="5" y="9"/>
                      <a:pt x="5" y="9"/>
                      <a:pt x="5" y="9"/>
                    </a:cubicBezTo>
                    <a:cubicBezTo>
                      <a:pt x="5" y="9"/>
                      <a:pt x="6" y="9"/>
                      <a:pt x="6" y="9"/>
                    </a:cubicBezTo>
                    <a:cubicBezTo>
                      <a:pt x="6" y="9"/>
                      <a:pt x="6" y="9"/>
                      <a:pt x="6" y="9"/>
                    </a:cubicBezTo>
                    <a:cubicBezTo>
                      <a:pt x="6"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8" y="9"/>
                      <a:pt x="8" y="9"/>
                    </a:cubicBezTo>
                    <a:cubicBezTo>
                      <a:pt x="8" y="9"/>
                      <a:pt x="8" y="9"/>
                      <a:pt x="8"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9" y="11"/>
                      <a:pt x="9" y="12"/>
                      <a:pt x="10" y="12"/>
                    </a:cubicBezTo>
                    <a:cubicBezTo>
                      <a:pt x="10" y="12"/>
                      <a:pt x="10" y="12"/>
                      <a:pt x="10" y="12"/>
                    </a:cubicBezTo>
                    <a:cubicBezTo>
                      <a:pt x="11" y="14"/>
                      <a:pt x="13" y="16"/>
                      <a:pt x="15" y="18"/>
                    </a:cubicBezTo>
                    <a:cubicBezTo>
                      <a:pt x="15" y="18"/>
                      <a:pt x="15" y="18"/>
                      <a:pt x="15" y="18"/>
                    </a:cubicBezTo>
                    <a:cubicBezTo>
                      <a:pt x="20" y="23"/>
                      <a:pt x="27" y="27"/>
                      <a:pt x="33" y="27"/>
                    </a:cubicBezTo>
                    <a:cubicBezTo>
                      <a:pt x="33" y="27"/>
                      <a:pt x="33" y="27"/>
                      <a:pt x="33" y="27"/>
                    </a:cubicBezTo>
                    <a:cubicBezTo>
                      <a:pt x="33" y="27"/>
                      <a:pt x="34" y="27"/>
                      <a:pt x="34" y="27"/>
                    </a:cubicBezTo>
                    <a:cubicBezTo>
                      <a:pt x="34" y="27"/>
                      <a:pt x="34" y="27"/>
                      <a:pt x="34" y="27"/>
                    </a:cubicBezTo>
                    <a:cubicBezTo>
                      <a:pt x="34" y="27"/>
                      <a:pt x="34" y="27"/>
                      <a:pt x="34" y="27"/>
                    </a:cubicBezTo>
                    <a:cubicBezTo>
                      <a:pt x="34" y="27"/>
                      <a:pt x="34" y="27"/>
                      <a:pt x="34" y="27"/>
                    </a:cubicBezTo>
                    <a:cubicBezTo>
                      <a:pt x="35" y="27"/>
                      <a:pt x="36" y="27"/>
                      <a:pt x="37" y="26"/>
                    </a:cubicBezTo>
                    <a:cubicBezTo>
                      <a:pt x="37" y="26"/>
                      <a:pt x="37" y="26"/>
                      <a:pt x="37" y="26"/>
                    </a:cubicBezTo>
                    <a:cubicBezTo>
                      <a:pt x="45" y="25"/>
                      <a:pt x="51" y="19"/>
                      <a:pt x="55" y="13"/>
                    </a:cubicBezTo>
                    <a:cubicBezTo>
                      <a:pt x="55" y="13"/>
                      <a:pt x="55" y="13"/>
                      <a:pt x="55" y="13"/>
                    </a:cubicBezTo>
                    <a:cubicBezTo>
                      <a:pt x="58" y="8"/>
                      <a:pt x="60" y="3"/>
                      <a:pt x="60" y="2"/>
                    </a:cubicBezTo>
                    <a:cubicBezTo>
                      <a:pt x="60" y="2"/>
                      <a:pt x="60" y="2"/>
                      <a:pt x="60" y="2"/>
                    </a:cubicBezTo>
                    <a:cubicBezTo>
                      <a:pt x="60" y="0"/>
                      <a:pt x="60" y="0"/>
                      <a:pt x="60" y="0"/>
                    </a:cubicBezTo>
                    <a:cubicBezTo>
                      <a:pt x="70" y="3"/>
                      <a:pt x="70" y="3"/>
                      <a:pt x="70" y="3"/>
                    </a:cubicBezTo>
                    <a:cubicBezTo>
                      <a:pt x="68" y="5"/>
                      <a:pt x="68" y="5"/>
                      <a:pt x="68" y="5"/>
                    </a:cubicBezTo>
                    <a:cubicBezTo>
                      <a:pt x="68" y="5"/>
                      <a:pt x="68" y="5"/>
                      <a:pt x="68" y="6"/>
                    </a:cubicBezTo>
                    <a:cubicBezTo>
                      <a:pt x="68" y="6"/>
                      <a:pt x="68" y="6"/>
                      <a:pt x="68" y="6"/>
                    </a:cubicBezTo>
                    <a:cubicBezTo>
                      <a:pt x="67" y="6"/>
                      <a:pt x="67" y="7"/>
                      <a:pt x="67" y="9"/>
                    </a:cubicBezTo>
                    <a:cubicBezTo>
                      <a:pt x="67" y="9"/>
                      <a:pt x="67" y="9"/>
                      <a:pt x="67" y="9"/>
                    </a:cubicBezTo>
                    <a:cubicBezTo>
                      <a:pt x="65" y="11"/>
                      <a:pt x="64" y="14"/>
                      <a:pt x="62" y="18"/>
                    </a:cubicBezTo>
                    <a:cubicBezTo>
                      <a:pt x="62" y="18"/>
                      <a:pt x="62" y="18"/>
                      <a:pt x="62" y="18"/>
                    </a:cubicBezTo>
                    <a:cubicBezTo>
                      <a:pt x="57" y="24"/>
                      <a:pt x="50" y="32"/>
                      <a:pt x="39" y="34"/>
                    </a:cubicBezTo>
                    <a:cubicBezTo>
                      <a:pt x="39" y="34"/>
                      <a:pt x="39" y="34"/>
                      <a:pt x="39" y="34"/>
                    </a:cubicBezTo>
                    <a:cubicBezTo>
                      <a:pt x="37" y="34"/>
                      <a:pt x="35" y="35"/>
                      <a:pt x="34" y="35"/>
                    </a:cubicBezTo>
                    <a:cubicBezTo>
                      <a:pt x="34" y="35"/>
                      <a:pt x="34" y="35"/>
                      <a:pt x="34" y="35"/>
                    </a:cubicBezTo>
                    <a:cubicBezTo>
                      <a:pt x="15" y="34"/>
                      <a:pt x="2" y="16"/>
                      <a:pt x="1" y="14"/>
                    </a:cubicBezTo>
                    <a:close/>
                    <a:moveTo>
                      <a:pt x="34" y="31"/>
                    </a:moveTo>
                    <a:cubicBezTo>
                      <a:pt x="34" y="31"/>
                      <a:pt x="35" y="31"/>
                      <a:pt x="36" y="31"/>
                    </a:cubicBezTo>
                    <a:cubicBezTo>
                      <a:pt x="36" y="31"/>
                      <a:pt x="36" y="31"/>
                      <a:pt x="36" y="31"/>
                    </a:cubicBezTo>
                    <a:cubicBezTo>
                      <a:pt x="35" y="31"/>
                      <a:pt x="34" y="31"/>
                      <a:pt x="34" y="31"/>
                    </a:cubicBezTo>
                    <a:close/>
                    <a:moveTo>
                      <a:pt x="33" y="31"/>
                    </a:moveTo>
                    <a:cubicBezTo>
                      <a:pt x="33" y="31"/>
                      <a:pt x="33" y="31"/>
                      <a:pt x="33" y="31"/>
                    </a:cubicBezTo>
                    <a:cubicBezTo>
                      <a:pt x="33" y="31"/>
                      <a:pt x="33" y="31"/>
                      <a:pt x="33" y="31"/>
                    </a:cubicBezTo>
                    <a:cubicBezTo>
                      <a:pt x="33" y="31"/>
                      <a:pt x="33" y="31"/>
                      <a:pt x="33" y="31"/>
                    </a:cubicBezTo>
                    <a:cubicBezTo>
                      <a:pt x="33" y="31"/>
                      <a:pt x="33" y="31"/>
                      <a:pt x="33" y="31"/>
                    </a:cubicBezTo>
                    <a:close/>
                    <a:moveTo>
                      <a:pt x="13" y="21"/>
                    </a:moveTo>
                    <a:cubicBezTo>
                      <a:pt x="15" y="23"/>
                      <a:pt x="17" y="25"/>
                      <a:pt x="20" y="27"/>
                    </a:cubicBezTo>
                    <a:cubicBezTo>
                      <a:pt x="20" y="27"/>
                      <a:pt x="20" y="27"/>
                      <a:pt x="20" y="27"/>
                    </a:cubicBezTo>
                    <a:cubicBezTo>
                      <a:pt x="17" y="25"/>
                      <a:pt x="15" y="23"/>
                      <a:pt x="13" y="21"/>
                    </a:cubicBezTo>
                    <a:cubicBezTo>
                      <a:pt x="13" y="21"/>
                      <a:pt x="13" y="21"/>
                      <a:pt x="13" y="21"/>
                    </a:cubicBezTo>
                    <a:cubicBezTo>
                      <a:pt x="11" y="20"/>
                      <a:pt x="10" y="19"/>
                      <a:pt x="9" y="18"/>
                    </a:cubicBezTo>
                    <a:cubicBezTo>
                      <a:pt x="9" y="18"/>
                      <a:pt x="9" y="18"/>
                      <a:pt x="9" y="18"/>
                    </a:cubicBezTo>
                    <a:cubicBezTo>
                      <a:pt x="10" y="19"/>
                      <a:pt x="11" y="20"/>
                      <a:pt x="13" y="21"/>
                    </a:cubicBezTo>
                    <a:close/>
                    <a:moveTo>
                      <a:pt x="54" y="20"/>
                    </a:moveTo>
                    <a:cubicBezTo>
                      <a:pt x="54" y="20"/>
                      <a:pt x="54" y="20"/>
                      <a:pt x="54" y="20"/>
                    </a:cubicBezTo>
                    <a:cubicBezTo>
                      <a:pt x="54" y="20"/>
                      <a:pt x="54" y="20"/>
                      <a:pt x="54" y="20"/>
                    </a:cubicBezTo>
                    <a:cubicBezTo>
                      <a:pt x="54" y="20"/>
                      <a:pt x="54" y="20"/>
                      <a:pt x="54" y="20"/>
                    </a:cubicBezTo>
                    <a:close/>
                    <a:moveTo>
                      <a:pt x="58" y="15"/>
                    </a:moveTo>
                    <a:cubicBezTo>
                      <a:pt x="57" y="17"/>
                      <a:pt x="56" y="19"/>
                      <a:pt x="55" y="20"/>
                    </a:cubicBezTo>
                    <a:cubicBezTo>
                      <a:pt x="55" y="20"/>
                      <a:pt x="55" y="20"/>
                      <a:pt x="55" y="20"/>
                    </a:cubicBezTo>
                    <a:cubicBezTo>
                      <a:pt x="57" y="17"/>
                      <a:pt x="59" y="15"/>
                      <a:pt x="60" y="12"/>
                    </a:cubicBezTo>
                    <a:cubicBezTo>
                      <a:pt x="60" y="12"/>
                      <a:pt x="60" y="12"/>
                      <a:pt x="60" y="12"/>
                    </a:cubicBezTo>
                    <a:cubicBezTo>
                      <a:pt x="60" y="13"/>
                      <a:pt x="59" y="14"/>
                      <a:pt x="58" y="15"/>
                    </a:cubicBezTo>
                    <a:close/>
                    <a:moveTo>
                      <a:pt x="4" y="15"/>
                    </a:moveTo>
                    <a:cubicBezTo>
                      <a:pt x="3" y="13"/>
                      <a:pt x="3" y="13"/>
                      <a:pt x="3" y="13"/>
                    </a:cubicBezTo>
                    <a:cubicBezTo>
                      <a:pt x="3" y="13"/>
                      <a:pt x="3" y="13"/>
                      <a:pt x="3" y="13"/>
                    </a:cubicBezTo>
                    <a:cubicBezTo>
                      <a:pt x="3" y="13"/>
                      <a:pt x="3" y="13"/>
                      <a:pt x="3" y="13"/>
                    </a:cubicBezTo>
                    <a:cubicBezTo>
                      <a:pt x="4" y="15"/>
                      <a:pt x="4" y="15"/>
                      <a:pt x="4" y="15"/>
                    </a:cubicBezTo>
                    <a:close/>
                    <a:moveTo>
                      <a:pt x="1" y="14"/>
                    </a:moveTo>
                    <a:cubicBezTo>
                      <a:pt x="2" y="13"/>
                      <a:pt x="2" y="13"/>
                      <a:pt x="2" y="13"/>
                    </a:cubicBezTo>
                    <a:cubicBezTo>
                      <a:pt x="1" y="14"/>
                      <a:pt x="1" y="14"/>
                      <a:pt x="1" y="14"/>
                    </a:cubicBezTo>
                    <a:close/>
                    <a:moveTo>
                      <a:pt x="4" y="12"/>
                    </a:moveTo>
                    <a:cubicBezTo>
                      <a:pt x="4" y="12"/>
                      <a:pt x="4" y="12"/>
                      <a:pt x="4" y="11"/>
                    </a:cubicBezTo>
                    <a:cubicBezTo>
                      <a:pt x="4" y="11"/>
                      <a:pt x="4" y="11"/>
                      <a:pt x="4" y="11"/>
                    </a:cubicBezTo>
                    <a:cubicBezTo>
                      <a:pt x="4" y="12"/>
                      <a:pt x="4" y="12"/>
                      <a:pt x="4" y="12"/>
                    </a:cubicBezTo>
                    <a:cubicBezTo>
                      <a:pt x="4" y="12"/>
                      <a:pt x="4" y="12"/>
                      <a:pt x="4" y="12"/>
                    </a:cubicBezTo>
                    <a:cubicBezTo>
                      <a:pt x="4" y="12"/>
                      <a:pt x="4"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3783"/>
              <p:cNvSpPr/>
              <p:nvPr/>
            </p:nvSpPr>
            <p:spPr bwMode="auto">
              <a:xfrm>
                <a:off x="6891283" y="250147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3784"/>
              <p:cNvSpPr>
                <a:spLocks noEditPoints="1"/>
              </p:cNvSpPr>
              <p:nvPr/>
            </p:nvSpPr>
            <p:spPr bwMode="auto">
              <a:xfrm>
                <a:off x="6881223" y="2491415"/>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 name="T24" fmla="*/ 4 w 9"/>
                  <a:gd name="T25" fmla="*/ 4 h 9"/>
                  <a:gd name="T26" fmla="*/ 4 w 9"/>
                  <a:gd name="T27" fmla="*/ 4 h 9"/>
                  <a:gd name="T28" fmla="*/ 4 w 9"/>
                  <a:gd name="T29" fmla="*/ 4 h 9"/>
                  <a:gd name="T30" fmla="*/ 4 w 9"/>
                  <a:gd name="T31" fmla="*/ 4 h 9"/>
                  <a:gd name="T32" fmla="*/ 4 w 9"/>
                  <a:gd name="T3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moveTo>
                      <a:pt x="4" y="4"/>
                    </a:moveTo>
                    <a:lnTo>
                      <a:pt x="4" y="4"/>
                    </a:lnTo>
                    <a:lnTo>
                      <a:pt x="4"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3785"/>
              <p:cNvSpPr/>
              <p:nvPr/>
            </p:nvSpPr>
            <p:spPr bwMode="auto">
              <a:xfrm>
                <a:off x="7172967" y="2461235"/>
                <a:ext cx="25152" cy="20120"/>
              </a:xfrm>
              <a:custGeom>
                <a:avLst/>
                <a:gdLst>
                  <a:gd name="T0" fmla="*/ 0 w 5"/>
                  <a:gd name="T1" fmla="*/ 4 h 4"/>
                  <a:gd name="T2" fmla="*/ 0 w 5"/>
                  <a:gd name="T3" fmla="*/ 0 h 4"/>
                  <a:gd name="T4" fmla="*/ 5 w 5"/>
                  <a:gd name="T5" fmla="*/ 0 h 4"/>
                  <a:gd name="T6" fmla="*/ 5 w 5"/>
                  <a:gd name="T7" fmla="*/ 4 h 4"/>
                  <a:gd name="T8" fmla="*/ 0 w 5"/>
                  <a:gd name="T9" fmla="*/ 4 h 4"/>
                  <a:gd name="T10" fmla="*/ 0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0" y="4"/>
                    </a:moveTo>
                    <a:lnTo>
                      <a:pt x="0" y="0"/>
                    </a:lnTo>
                    <a:lnTo>
                      <a:pt x="5" y="0"/>
                    </a:lnTo>
                    <a:lnTo>
                      <a:pt x="5"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3786"/>
              <p:cNvSpPr/>
              <p:nvPr/>
            </p:nvSpPr>
            <p:spPr bwMode="auto">
              <a:xfrm>
                <a:off x="7162907" y="2446143"/>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3787"/>
              <p:cNvSpPr/>
              <p:nvPr/>
            </p:nvSpPr>
            <p:spPr bwMode="auto">
              <a:xfrm>
                <a:off x="6629720" y="2511535"/>
                <a:ext cx="171022" cy="306835"/>
              </a:xfrm>
              <a:custGeom>
                <a:avLst/>
                <a:gdLst>
                  <a:gd name="T0" fmla="*/ 0 w 31"/>
                  <a:gd name="T1" fmla="*/ 31 h 55"/>
                  <a:gd name="T2" fmla="*/ 0 w 31"/>
                  <a:gd name="T3" fmla="*/ 30 h 55"/>
                  <a:gd name="T4" fmla="*/ 0 w 31"/>
                  <a:gd name="T5" fmla="*/ 30 h 55"/>
                  <a:gd name="T6" fmla="*/ 25 w 31"/>
                  <a:gd name="T7" fmla="*/ 0 h 55"/>
                  <a:gd name="T8" fmla="*/ 25 w 31"/>
                  <a:gd name="T9" fmla="*/ 0 h 55"/>
                  <a:gd name="T10" fmla="*/ 27 w 31"/>
                  <a:gd name="T11" fmla="*/ 1 h 55"/>
                  <a:gd name="T12" fmla="*/ 27 w 31"/>
                  <a:gd name="T13" fmla="*/ 1 h 55"/>
                  <a:gd name="T14" fmla="*/ 27 w 31"/>
                  <a:gd name="T15" fmla="*/ 4 h 55"/>
                  <a:gd name="T16" fmla="*/ 25 w 31"/>
                  <a:gd name="T17" fmla="*/ 4 h 55"/>
                  <a:gd name="T18" fmla="*/ 25 w 31"/>
                  <a:gd name="T19" fmla="*/ 4 h 55"/>
                  <a:gd name="T20" fmla="*/ 4 w 31"/>
                  <a:gd name="T21" fmla="*/ 30 h 55"/>
                  <a:gd name="T22" fmla="*/ 4 w 31"/>
                  <a:gd name="T23" fmla="*/ 30 h 55"/>
                  <a:gd name="T24" fmla="*/ 4 w 31"/>
                  <a:gd name="T25" fmla="*/ 31 h 55"/>
                  <a:gd name="T26" fmla="*/ 4 w 31"/>
                  <a:gd name="T27" fmla="*/ 31 h 55"/>
                  <a:gd name="T28" fmla="*/ 17 w 31"/>
                  <a:gd name="T29" fmla="*/ 47 h 55"/>
                  <a:gd name="T30" fmla="*/ 17 w 31"/>
                  <a:gd name="T31" fmla="*/ 47 h 55"/>
                  <a:gd name="T32" fmla="*/ 31 w 31"/>
                  <a:gd name="T33" fmla="*/ 51 h 55"/>
                  <a:gd name="T34" fmla="*/ 31 w 31"/>
                  <a:gd name="T35" fmla="*/ 51 h 55"/>
                  <a:gd name="T36" fmla="*/ 30 w 31"/>
                  <a:gd name="T37" fmla="*/ 55 h 55"/>
                  <a:gd name="T38" fmla="*/ 0 w 31"/>
                  <a:gd name="T39"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5">
                    <a:moveTo>
                      <a:pt x="0" y="31"/>
                    </a:moveTo>
                    <a:cubicBezTo>
                      <a:pt x="0" y="31"/>
                      <a:pt x="0" y="30"/>
                      <a:pt x="0" y="30"/>
                    </a:cubicBezTo>
                    <a:cubicBezTo>
                      <a:pt x="0" y="30"/>
                      <a:pt x="0" y="30"/>
                      <a:pt x="0" y="30"/>
                    </a:cubicBezTo>
                    <a:cubicBezTo>
                      <a:pt x="1" y="12"/>
                      <a:pt x="15" y="0"/>
                      <a:pt x="25" y="0"/>
                    </a:cubicBezTo>
                    <a:cubicBezTo>
                      <a:pt x="25" y="0"/>
                      <a:pt x="25" y="0"/>
                      <a:pt x="25" y="0"/>
                    </a:cubicBezTo>
                    <a:cubicBezTo>
                      <a:pt x="26" y="0"/>
                      <a:pt x="27" y="0"/>
                      <a:pt x="27" y="1"/>
                    </a:cubicBezTo>
                    <a:cubicBezTo>
                      <a:pt x="27" y="1"/>
                      <a:pt x="27" y="1"/>
                      <a:pt x="27" y="1"/>
                    </a:cubicBezTo>
                    <a:cubicBezTo>
                      <a:pt x="27" y="4"/>
                      <a:pt x="27" y="4"/>
                      <a:pt x="27" y="4"/>
                    </a:cubicBezTo>
                    <a:cubicBezTo>
                      <a:pt x="26" y="4"/>
                      <a:pt x="26" y="4"/>
                      <a:pt x="25" y="4"/>
                    </a:cubicBezTo>
                    <a:cubicBezTo>
                      <a:pt x="25" y="4"/>
                      <a:pt x="25" y="4"/>
                      <a:pt x="25" y="4"/>
                    </a:cubicBezTo>
                    <a:cubicBezTo>
                      <a:pt x="18" y="4"/>
                      <a:pt x="5" y="14"/>
                      <a:pt x="4" y="30"/>
                    </a:cubicBezTo>
                    <a:cubicBezTo>
                      <a:pt x="4" y="30"/>
                      <a:pt x="4" y="30"/>
                      <a:pt x="4" y="30"/>
                    </a:cubicBezTo>
                    <a:cubicBezTo>
                      <a:pt x="4" y="30"/>
                      <a:pt x="4" y="31"/>
                      <a:pt x="4" y="31"/>
                    </a:cubicBezTo>
                    <a:cubicBezTo>
                      <a:pt x="4" y="31"/>
                      <a:pt x="4" y="31"/>
                      <a:pt x="4" y="31"/>
                    </a:cubicBezTo>
                    <a:cubicBezTo>
                      <a:pt x="4" y="39"/>
                      <a:pt x="10" y="44"/>
                      <a:pt x="17" y="47"/>
                    </a:cubicBezTo>
                    <a:cubicBezTo>
                      <a:pt x="17" y="47"/>
                      <a:pt x="17" y="47"/>
                      <a:pt x="17" y="47"/>
                    </a:cubicBezTo>
                    <a:cubicBezTo>
                      <a:pt x="24" y="50"/>
                      <a:pt x="31" y="51"/>
                      <a:pt x="31" y="51"/>
                    </a:cubicBezTo>
                    <a:cubicBezTo>
                      <a:pt x="31" y="51"/>
                      <a:pt x="31" y="51"/>
                      <a:pt x="31" y="51"/>
                    </a:cubicBezTo>
                    <a:cubicBezTo>
                      <a:pt x="30" y="55"/>
                      <a:pt x="30" y="55"/>
                      <a:pt x="30" y="55"/>
                    </a:cubicBezTo>
                    <a:cubicBezTo>
                      <a:pt x="30" y="55"/>
                      <a:pt x="1" y="51"/>
                      <a:pt x="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3788"/>
              <p:cNvSpPr>
                <a:spLocks noEditPoints="1"/>
              </p:cNvSpPr>
              <p:nvPr/>
            </p:nvSpPr>
            <p:spPr bwMode="auto">
              <a:xfrm>
                <a:off x="6614632" y="2501475"/>
                <a:ext cx="196174" cy="326956"/>
              </a:xfrm>
              <a:custGeom>
                <a:avLst/>
                <a:gdLst>
                  <a:gd name="T0" fmla="*/ 31 w 35"/>
                  <a:gd name="T1" fmla="*/ 59 h 59"/>
                  <a:gd name="T2" fmla="*/ 30 w 35"/>
                  <a:gd name="T3" fmla="*/ 59 h 59"/>
                  <a:gd name="T4" fmla="*/ 27 w 35"/>
                  <a:gd name="T5" fmla="*/ 58 h 59"/>
                  <a:gd name="T6" fmla="*/ 16 w 35"/>
                  <a:gd name="T7" fmla="*/ 54 h 59"/>
                  <a:gd name="T8" fmla="*/ 0 w 35"/>
                  <a:gd name="T9" fmla="*/ 33 h 59"/>
                  <a:gd name="T10" fmla="*/ 2 w 35"/>
                  <a:gd name="T11" fmla="*/ 33 h 59"/>
                  <a:gd name="T12" fmla="*/ 0 w 35"/>
                  <a:gd name="T13" fmla="*/ 32 h 59"/>
                  <a:gd name="T14" fmla="*/ 27 w 35"/>
                  <a:gd name="T15" fmla="*/ 0 h 59"/>
                  <a:gd name="T16" fmla="*/ 30 w 35"/>
                  <a:gd name="T17" fmla="*/ 1 h 59"/>
                  <a:gd name="T18" fmla="*/ 32 w 35"/>
                  <a:gd name="T19" fmla="*/ 1 h 59"/>
                  <a:gd name="T20" fmla="*/ 28 w 35"/>
                  <a:gd name="T21" fmla="*/ 8 h 59"/>
                  <a:gd name="T22" fmla="*/ 27 w 35"/>
                  <a:gd name="T23" fmla="*/ 8 h 59"/>
                  <a:gd name="T24" fmla="*/ 8 w 35"/>
                  <a:gd name="T25" fmla="*/ 32 h 59"/>
                  <a:gd name="T26" fmla="*/ 8 w 35"/>
                  <a:gd name="T27" fmla="*/ 33 h 59"/>
                  <a:gd name="T28" fmla="*/ 8 w 35"/>
                  <a:gd name="T29" fmla="*/ 33 h 59"/>
                  <a:gd name="T30" fmla="*/ 20 w 35"/>
                  <a:gd name="T31" fmla="*/ 47 h 59"/>
                  <a:gd name="T32" fmla="*/ 33 w 35"/>
                  <a:gd name="T33" fmla="*/ 51 h 59"/>
                  <a:gd name="T34" fmla="*/ 33 w 35"/>
                  <a:gd name="T35" fmla="*/ 51 h 59"/>
                  <a:gd name="T36" fmla="*/ 35 w 35"/>
                  <a:gd name="T37" fmla="*/ 53 h 59"/>
                  <a:gd name="T38" fmla="*/ 32 w 35"/>
                  <a:gd name="T39" fmla="*/ 57 h 59"/>
                  <a:gd name="T40" fmla="*/ 32 w 35"/>
                  <a:gd name="T41" fmla="*/ 57 h 59"/>
                  <a:gd name="T42" fmla="*/ 32 w 35"/>
                  <a:gd name="T43" fmla="*/ 59 h 59"/>
                  <a:gd name="T44" fmla="*/ 32 w 35"/>
                  <a:gd name="T45" fmla="*/ 57 h 59"/>
                  <a:gd name="T46" fmla="*/ 31 w 35"/>
                  <a:gd name="T47" fmla="*/ 59 h 59"/>
                  <a:gd name="T48" fmla="*/ 18 w 35"/>
                  <a:gd name="T49" fmla="*/ 51 h 59"/>
                  <a:gd name="T50" fmla="*/ 10 w 35"/>
                  <a:gd name="T51" fmla="*/ 45 h 59"/>
                  <a:gd name="T52" fmla="*/ 26 w 35"/>
                  <a:gd name="T53" fmla="*/ 53 h 59"/>
                  <a:gd name="T54" fmla="*/ 4 w 35"/>
                  <a:gd name="T55" fmla="*/ 32 h 59"/>
                  <a:gd name="T56" fmla="*/ 4 w 35"/>
                  <a:gd name="T57" fmla="*/ 32 h 59"/>
                  <a:gd name="T58" fmla="*/ 27 w 35"/>
                  <a:gd name="T59" fmla="*/ 4 h 59"/>
                  <a:gd name="T60" fmla="*/ 27 w 35"/>
                  <a:gd name="T61" fmla="*/ 4 h 59"/>
                  <a:gd name="T62" fmla="*/ 27 w 35"/>
                  <a:gd name="T63"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59">
                    <a:moveTo>
                      <a:pt x="32" y="59"/>
                    </a:moveTo>
                    <a:cubicBezTo>
                      <a:pt x="31" y="59"/>
                      <a:pt x="31" y="59"/>
                      <a:pt x="31" y="59"/>
                    </a:cubicBezTo>
                    <a:cubicBezTo>
                      <a:pt x="31" y="59"/>
                      <a:pt x="31" y="59"/>
                      <a:pt x="31" y="59"/>
                    </a:cubicBezTo>
                    <a:cubicBezTo>
                      <a:pt x="31" y="59"/>
                      <a:pt x="31" y="59"/>
                      <a:pt x="30" y="59"/>
                    </a:cubicBezTo>
                    <a:cubicBezTo>
                      <a:pt x="30" y="59"/>
                      <a:pt x="30" y="59"/>
                      <a:pt x="30" y="59"/>
                    </a:cubicBezTo>
                    <a:cubicBezTo>
                      <a:pt x="30" y="58"/>
                      <a:pt x="28" y="58"/>
                      <a:pt x="27" y="58"/>
                    </a:cubicBezTo>
                    <a:cubicBezTo>
                      <a:pt x="27" y="58"/>
                      <a:pt x="27" y="58"/>
                      <a:pt x="27" y="58"/>
                    </a:cubicBezTo>
                    <a:cubicBezTo>
                      <a:pt x="24" y="57"/>
                      <a:pt x="20" y="56"/>
                      <a:pt x="16" y="54"/>
                    </a:cubicBezTo>
                    <a:cubicBezTo>
                      <a:pt x="16" y="54"/>
                      <a:pt x="16" y="54"/>
                      <a:pt x="16" y="54"/>
                    </a:cubicBezTo>
                    <a:cubicBezTo>
                      <a:pt x="9" y="51"/>
                      <a:pt x="0" y="44"/>
                      <a:pt x="0" y="33"/>
                    </a:cubicBezTo>
                    <a:cubicBezTo>
                      <a:pt x="0" y="33"/>
                      <a:pt x="0" y="33"/>
                      <a:pt x="0" y="33"/>
                    </a:cubicBezTo>
                    <a:cubicBezTo>
                      <a:pt x="2" y="33"/>
                      <a:pt x="2" y="33"/>
                      <a:pt x="2" y="33"/>
                    </a:cubicBezTo>
                    <a:cubicBezTo>
                      <a:pt x="0" y="33"/>
                      <a:pt x="0" y="33"/>
                      <a:pt x="0" y="33"/>
                    </a:cubicBezTo>
                    <a:cubicBezTo>
                      <a:pt x="0" y="33"/>
                      <a:pt x="0" y="32"/>
                      <a:pt x="0" y="32"/>
                    </a:cubicBezTo>
                    <a:cubicBezTo>
                      <a:pt x="0" y="32"/>
                      <a:pt x="0" y="32"/>
                      <a:pt x="0" y="32"/>
                    </a:cubicBezTo>
                    <a:cubicBezTo>
                      <a:pt x="1" y="13"/>
                      <a:pt x="15" y="0"/>
                      <a:pt x="27" y="0"/>
                    </a:cubicBezTo>
                    <a:cubicBezTo>
                      <a:pt x="27" y="0"/>
                      <a:pt x="27" y="0"/>
                      <a:pt x="27" y="0"/>
                    </a:cubicBezTo>
                    <a:cubicBezTo>
                      <a:pt x="28" y="0"/>
                      <a:pt x="29" y="0"/>
                      <a:pt x="30" y="1"/>
                    </a:cubicBezTo>
                    <a:cubicBezTo>
                      <a:pt x="30" y="1"/>
                      <a:pt x="30" y="1"/>
                      <a:pt x="30" y="1"/>
                    </a:cubicBezTo>
                    <a:cubicBezTo>
                      <a:pt x="32" y="1"/>
                      <a:pt x="32" y="1"/>
                      <a:pt x="32" y="1"/>
                    </a:cubicBezTo>
                    <a:cubicBezTo>
                      <a:pt x="30" y="9"/>
                      <a:pt x="30" y="9"/>
                      <a:pt x="30" y="9"/>
                    </a:cubicBezTo>
                    <a:cubicBezTo>
                      <a:pt x="28" y="8"/>
                      <a:pt x="28" y="8"/>
                      <a:pt x="28" y="8"/>
                    </a:cubicBezTo>
                    <a:cubicBezTo>
                      <a:pt x="28" y="8"/>
                      <a:pt x="27" y="8"/>
                      <a:pt x="27" y="8"/>
                    </a:cubicBezTo>
                    <a:cubicBezTo>
                      <a:pt x="27" y="8"/>
                      <a:pt x="27" y="8"/>
                      <a:pt x="27" y="8"/>
                    </a:cubicBezTo>
                    <a:cubicBezTo>
                      <a:pt x="27" y="8"/>
                      <a:pt x="27" y="8"/>
                      <a:pt x="27" y="8"/>
                    </a:cubicBezTo>
                    <a:cubicBezTo>
                      <a:pt x="21" y="8"/>
                      <a:pt x="9" y="17"/>
                      <a:pt x="8" y="32"/>
                    </a:cubicBezTo>
                    <a:cubicBezTo>
                      <a:pt x="8" y="32"/>
                      <a:pt x="8" y="32"/>
                      <a:pt x="8" y="32"/>
                    </a:cubicBezTo>
                    <a:cubicBezTo>
                      <a:pt x="8" y="32"/>
                      <a:pt x="8" y="33"/>
                      <a:pt x="8" y="33"/>
                    </a:cubicBezTo>
                    <a:cubicBezTo>
                      <a:pt x="8" y="33"/>
                      <a:pt x="8" y="33"/>
                      <a:pt x="8" y="33"/>
                    </a:cubicBezTo>
                    <a:cubicBezTo>
                      <a:pt x="8" y="33"/>
                      <a:pt x="8" y="33"/>
                      <a:pt x="8" y="33"/>
                    </a:cubicBezTo>
                    <a:cubicBezTo>
                      <a:pt x="8" y="33"/>
                      <a:pt x="8" y="33"/>
                      <a:pt x="8" y="33"/>
                    </a:cubicBezTo>
                    <a:cubicBezTo>
                      <a:pt x="8" y="39"/>
                      <a:pt x="13" y="44"/>
                      <a:pt x="20" y="47"/>
                    </a:cubicBezTo>
                    <a:cubicBezTo>
                      <a:pt x="20" y="47"/>
                      <a:pt x="20" y="47"/>
                      <a:pt x="20" y="47"/>
                    </a:cubicBezTo>
                    <a:cubicBezTo>
                      <a:pt x="26" y="50"/>
                      <a:pt x="31" y="51"/>
                      <a:pt x="33" y="51"/>
                    </a:cubicBezTo>
                    <a:cubicBezTo>
                      <a:pt x="33" y="51"/>
                      <a:pt x="33" y="51"/>
                      <a:pt x="33" y="51"/>
                    </a:cubicBezTo>
                    <a:cubicBezTo>
                      <a:pt x="33" y="51"/>
                      <a:pt x="33" y="51"/>
                      <a:pt x="33" y="51"/>
                    </a:cubicBezTo>
                    <a:cubicBezTo>
                      <a:pt x="35" y="51"/>
                      <a:pt x="35" y="51"/>
                      <a:pt x="35" y="51"/>
                    </a:cubicBezTo>
                    <a:cubicBezTo>
                      <a:pt x="35" y="53"/>
                      <a:pt x="35" y="53"/>
                      <a:pt x="35" y="53"/>
                    </a:cubicBezTo>
                    <a:cubicBezTo>
                      <a:pt x="34" y="57"/>
                      <a:pt x="34" y="57"/>
                      <a:pt x="34" y="57"/>
                    </a:cubicBezTo>
                    <a:cubicBezTo>
                      <a:pt x="32" y="57"/>
                      <a:pt x="32" y="57"/>
                      <a:pt x="32" y="57"/>
                    </a:cubicBezTo>
                    <a:cubicBezTo>
                      <a:pt x="31" y="59"/>
                      <a:pt x="31" y="59"/>
                      <a:pt x="31" y="59"/>
                    </a:cubicBezTo>
                    <a:cubicBezTo>
                      <a:pt x="32" y="57"/>
                      <a:pt x="32" y="57"/>
                      <a:pt x="32" y="57"/>
                    </a:cubicBezTo>
                    <a:cubicBezTo>
                      <a:pt x="32" y="59"/>
                      <a:pt x="32" y="59"/>
                      <a:pt x="32" y="59"/>
                    </a:cubicBezTo>
                    <a:cubicBezTo>
                      <a:pt x="32" y="59"/>
                      <a:pt x="32" y="59"/>
                      <a:pt x="32" y="59"/>
                    </a:cubicBezTo>
                    <a:close/>
                    <a:moveTo>
                      <a:pt x="31" y="59"/>
                    </a:moveTo>
                    <a:cubicBezTo>
                      <a:pt x="32" y="57"/>
                      <a:pt x="32" y="57"/>
                      <a:pt x="32" y="57"/>
                    </a:cubicBezTo>
                    <a:cubicBezTo>
                      <a:pt x="32" y="57"/>
                      <a:pt x="32" y="57"/>
                      <a:pt x="32" y="57"/>
                    </a:cubicBezTo>
                    <a:cubicBezTo>
                      <a:pt x="31" y="59"/>
                      <a:pt x="31" y="59"/>
                      <a:pt x="31" y="59"/>
                    </a:cubicBezTo>
                    <a:close/>
                    <a:moveTo>
                      <a:pt x="26" y="53"/>
                    </a:moveTo>
                    <a:cubicBezTo>
                      <a:pt x="24" y="53"/>
                      <a:pt x="21" y="52"/>
                      <a:pt x="18" y="51"/>
                    </a:cubicBezTo>
                    <a:cubicBezTo>
                      <a:pt x="18" y="51"/>
                      <a:pt x="18" y="51"/>
                      <a:pt x="18" y="51"/>
                    </a:cubicBezTo>
                    <a:cubicBezTo>
                      <a:pt x="15" y="49"/>
                      <a:pt x="12" y="48"/>
                      <a:pt x="10" y="45"/>
                    </a:cubicBezTo>
                    <a:cubicBezTo>
                      <a:pt x="10" y="45"/>
                      <a:pt x="10" y="45"/>
                      <a:pt x="10" y="45"/>
                    </a:cubicBezTo>
                    <a:cubicBezTo>
                      <a:pt x="15" y="50"/>
                      <a:pt x="21" y="52"/>
                      <a:pt x="26" y="53"/>
                    </a:cubicBezTo>
                    <a:close/>
                    <a:moveTo>
                      <a:pt x="4" y="32"/>
                    </a:moveTo>
                    <a:cubicBezTo>
                      <a:pt x="4" y="32"/>
                      <a:pt x="4" y="32"/>
                      <a:pt x="4" y="32"/>
                    </a:cubicBezTo>
                    <a:cubicBezTo>
                      <a:pt x="4" y="32"/>
                      <a:pt x="4" y="32"/>
                      <a:pt x="4" y="32"/>
                    </a:cubicBezTo>
                    <a:cubicBezTo>
                      <a:pt x="4" y="32"/>
                      <a:pt x="4" y="32"/>
                      <a:pt x="4" y="32"/>
                    </a:cubicBezTo>
                    <a:close/>
                    <a:moveTo>
                      <a:pt x="27" y="4"/>
                    </a:moveTo>
                    <a:cubicBezTo>
                      <a:pt x="27" y="4"/>
                      <a:pt x="27" y="4"/>
                      <a:pt x="27" y="4"/>
                    </a:cubicBezTo>
                    <a:cubicBezTo>
                      <a:pt x="27" y="4"/>
                      <a:pt x="27" y="4"/>
                      <a:pt x="27" y="4"/>
                    </a:cubicBezTo>
                    <a:cubicBezTo>
                      <a:pt x="27" y="4"/>
                      <a:pt x="27" y="4"/>
                      <a:pt x="27" y="4"/>
                    </a:cubicBezTo>
                    <a:cubicBezTo>
                      <a:pt x="27" y="4"/>
                      <a:pt x="27" y="4"/>
                      <a:pt x="27" y="4"/>
                    </a:cubicBezTo>
                    <a:cubicBezTo>
                      <a:pt x="27" y="4"/>
                      <a:pt x="27" y="4"/>
                      <a:pt x="2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789"/>
              <p:cNvSpPr>
                <a:spLocks noEditPoints="1"/>
              </p:cNvSpPr>
              <p:nvPr/>
            </p:nvSpPr>
            <p:spPr bwMode="auto">
              <a:xfrm>
                <a:off x="7308780" y="2441114"/>
                <a:ext cx="186114" cy="286715"/>
              </a:xfrm>
              <a:custGeom>
                <a:avLst/>
                <a:gdLst>
                  <a:gd name="T0" fmla="*/ 7 w 34"/>
                  <a:gd name="T1" fmla="*/ 51 h 52"/>
                  <a:gd name="T2" fmla="*/ 10 w 34"/>
                  <a:gd name="T3" fmla="*/ 48 h 52"/>
                  <a:gd name="T4" fmla="*/ 9 w 34"/>
                  <a:gd name="T5" fmla="*/ 49 h 52"/>
                  <a:gd name="T6" fmla="*/ 9 w 34"/>
                  <a:gd name="T7" fmla="*/ 48 h 52"/>
                  <a:gd name="T8" fmla="*/ 9 w 34"/>
                  <a:gd name="T9" fmla="*/ 48 h 52"/>
                  <a:gd name="T10" fmla="*/ 9 w 34"/>
                  <a:gd name="T11" fmla="*/ 48 h 52"/>
                  <a:gd name="T12" fmla="*/ 9 w 34"/>
                  <a:gd name="T13" fmla="*/ 48 h 52"/>
                  <a:gd name="T14" fmla="*/ 9 w 34"/>
                  <a:gd name="T15" fmla="*/ 48 h 52"/>
                  <a:gd name="T16" fmla="*/ 9 w 34"/>
                  <a:gd name="T17" fmla="*/ 48 h 52"/>
                  <a:gd name="T18" fmla="*/ 9 w 34"/>
                  <a:gd name="T19" fmla="*/ 48 h 52"/>
                  <a:gd name="T20" fmla="*/ 21 w 34"/>
                  <a:gd name="T21" fmla="*/ 42 h 52"/>
                  <a:gd name="T22" fmla="*/ 21 w 34"/>
                  <a:gd name="T23" fmla="*/ 42 h 52"/>
                  <a:gd name="T24" fmla="*/ 30 w 34"/>
                  <a:gd name="T25" fmla="*/ 24 h 52"/>
                  <a:gd name="T26" fmla="*/ 30 w 34"/>
                  <a:gd name="T27" fmla="*/ 24 h 52"/>
                  <a:gd name="T28" fmla="*/ 29 w 34"/>
                  <a:gd name="T29" fmla="*/ 20 h 52"/>
                  <a:gd name="T30" fmla="*/ 29 w 34"/>
                  <a:gd name="T31" fmla="*/ 20 h 52"/>
                  <a:gd name="T32" fmla="*/ 14 w 34"/>
                  <a:gd name="T33" fmla="*/ 4 h 52"/>
                  <a:gd name="T34" fmla="*/ 14 w 34"/>
                  <a:gd name="T35" fmla="*/ 4 h 52"/>
                  <a:gd name="T36" fmla="*/ 6 w 34"/>
                  <a:gd name="T37" fmla="*/ 5 h 52"/>
                  <a:gd name="T38" fmla="*/ 6 w 34"/>
                  <a:gd name="T39" fmla="*/ 5 h 52"/>
                  <a:gd name="T40" fmla="*/ 2 w 34"/>
                  <a:gd name="T41" fmla="*/ 7 h 52"/>
                  <a:gd name="T42" fmla="*/ 2 w 34"/>
                  <a:gd name="T43" fmla="*/ 7 h 52"/>
                  <a:gd name="T44" fmla="*/ 0 w 34"/>
                  <a:gd name="T45" fmla="*/ 4 h 52"/>
                  <a:gd name="T46" fmla="*/ 14 w 34"/>
                  <a:gd name="T47" fmla="*/ 0 h 52"/>
                  <a:gd name="T48" fmla="*/ 14 w 34"/>
                  <a:gd name="T49" fmla="*/ 0 h 52"/>
                  <a:gd name="T50" fmla="*/ 33 w 34"/>
                  <a:gd name="T51" fmla="*/ 19 h 52"/>
                  <a:gd name="T52" fmla="*/ 33 w 34"/>
                  <a:gd name="T53" fmla="*/ 19 h 52"/>
                  <a:gd name="T54" fmla="*/ 34 w 34"/>
                  <a:gd name="T55" fmla="*/ 24 h 52"/>
                  <a:gd name="T56" fmla="*/ 34 w 34"/>
                  <a:gd name="T57" fmla="*/ 24 h 52"/>
                  <a:gd name="T58" fmla="*/ 23 w 34"/>
                  <a:gd name="T59" fmla="*/ 45 h 52"/>
                  <a:gd name="T60" fmla="*/ 23 w 34"/>
                  <a:gd name="T61" fmla="*/ 45 h 52"/>
                  <a:gd name="T62" fmla="*/ 9 w 34"/>
                  <a:gd name="T63" fmla="*/ 52 h 52"/>
                  <a:gd name="T64" fmla="*/ 9 w 34"/>
                  <a:gd name="T65" fmla="*/ 52 h 52"/>
                  <a:gd name="T66" fmla="*/ 7 w 34"/>
                  <a:gd name="T67" fmla="*/ 51 h 52"/>
                  <a:gd name="T68" fmla="*/ 2 w 34"/>
                  <a:gd name="T69" fmla="*/ 7 h 52"/>
                  <a:gd name="T70" fmla="*/ 2 w 34"/>
                  <a:gd name="T71" fmla="*/ 7 h 52"/>
                  <a:gd name="T72" fmla="*/ 2 w 34"/>
                  <a:gd name="T73" fmla="*/ 7 h 52"/>
                  <a:gd name="T74" fmla="*/ 2 w 34"/>
                  <a:gd name="T75" fmla="*/ 7 h 52"/>
                  <a:gd name="T76" fmla="*/ 2 w 34"/>
                  <a:gd name="T7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52">
                    <a:moveTo>
                      <a:pt x="7" y="51"/>
                    </a:moveTo>
                    <a:cubicBezTo>
                      <a:pt x="10" y="48"/>
                      <a:pt x="10" y="48"/>
                      <a:pt x="10" y="48"/>
                    </a:cubicBezTo>
                    <a:cubicBezTo>
                      <a:pt x="9" y="49"/>
                      <a:pt x="9" y="49"/>
                      <a:pt x="9" y="49"/>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10" y="48"/>
                      <a:pt x="16" y="46"/>
                      <a:pt x="21" y="42"/>
                    </a:cubicBezTo>
                    <a:cubicBezTo>
                      <a:pt x="21" y="42"/>
                      <a:pt x="21" y="42"/>
                      <a:pt x="21" y="42"/>
                    </a:cubicBezTo>
                    <a:cubicBezTo>
                      <a:pt x="26" y="37"/>
                      <a:pt x="30" y="32"/>
                      <a:pt x="30" y="24"/>
                    </a:cubicBezTo>
                    <a:cubicBezTo>
                      <a:pt x="30" y="24"/>
                      <a:pt x="30" y="24"/>
                      <a:pt x="30" y="24"/>
                    </a:cubicBezTo>
                    <a:cubicBezTo>
                      <a:pt x="30" y="23"/>
                      <a:pt x="30" y="21"/>
                      <a:pt x="29" y="20"/>
                    </a:cubicBezTo>
                    <a:cubicBezTo>
                      <a:pt x="29" y="20"/>
                      <a:pt x="29" y="20"/>
                      <a:pt x="29" y="20"/>
                    </a:cubicBezTo>
                    <a:cubicBezTo>
                      <a:pt x="27" y="6"/>
                      <a:pt x="20" y="4"/>
                      <a:pt x="14" y="4"/>
                    </a:cubicBezTo>
                    <a:cubicBezTo>
                      <a:pt x="14" y="4"/>
                      <a:pt x="14" y="4"/>
                      <a:pt x="14" y="4"/>
                    </a:cubicBezTo>
                    <a:cubicBezTo>
                      <a:pt x="11" y="4"/>
                      <a:pt x="8" y="5"/>
                      <a:pt x="6" y="5"/>
                    </a:cubicBezTo>
                    <a:cubicBezTo>
                      <a:pt x="6" y="5"/>
                      <a:pt x="6" y="5"/>
                      <a:pt x="6" y="5"/>
                    </a:cubicBezTo>
                    <a:cubicBezTo>
                      <a:pt x="4" y="6"/>
                      <a:pt x="2" y="7"/>
                      <a:pt x="2" y="7"/>
                    </a:cubicBezTo>
                    <a:cubicBezTo>
                      <a:pt x="2" y="7"/>
                      <a:pt x="2" y="7"/>
                      <a:pt x="2" y="7"/>
                    </a:cubicBezTo>
                    <a:cubicBezTo>
                      <a:pt x="0" y="4"/>
                      <a:pt x="0" y="4"/>
                      <a:pt x="0" y="4"/>
                    </a:cubicBezTo>
                    <a:cubicBezTo>
                      <a:pt x="0" y="3"/>
                      <a:pt x="7" y="0"/>
                      <a:pt x="14" y="0"/>
                    </a:cubicBezTo>
                    <a:cubicBezTo>
                      <a:pt x="14" y="0"/>
                      <a:pt x="14" y="0"/>
                      <a:pt x="14" y="0"/>
                    </a:cubicBezTo>
                    <a:cubicBezTo>
                      <a:pt x="22" y="0"/>
                      <a:pt x="31" y="4"/>
                      <a:pt x="33" y="19"/>
                    </a:cubicBezTo>
                    <a:cubicBezTo>
                      <a:pt x="33" y="19"/>
                      <a:pt x="33" y="19"/>
                      <a:pt x="33" y="19"/>
                    </a:cubicBezTo>
                    <a:cubicBezTo>
                      <a:pt x="34" y="21"/>
                      <a:pt x="34" y="23"/>
                      <a:pt x="34" y="24"/>
                    </a:cubicBezTo>
                    <a:cubicBezTo>
                      <a:pt x="34" y="24"/>
                      <a:pt x="34" y="24"/>
                      <a:pt x="34" y="24"/>
                    </a:cubicBezTo>
                    <a:cubicBezTo>
                      <a:pt x="34" y="33"/>
                      <a:pt x="29" y="40"/>
                      <a:pt x="23" y="45"/>
                    </a:cubicBezTo>
                    <a:cubicBezTo>
                      <a:pt x="23" y="45"/>
                      <a:pt x="23" y="45"/>
                      <a:pt x="23" y="45"/>
                    </a:cubicBezTo>
                    <a:cubicBezTo>
                      <a:pt x="18" y="49"/>
                      <a:pt x="12" y="52"/>
                      <a:pt x="9" y="52"/>
                    </a:cubicBezTo>
                    <a:cubicBezTo>
                      <a:pt x="9" y="52"/>
                      <a:pt x="9" y="52"/>
                      <a:pt x="9" y="52"/>
                    </a:cubicBezTo>
                    <a:cubicBezTo>
                      <a:pt x="8" y="52"/>
                      <a:pt x="8" y="52"/>
                      <a:pt x="7" y="51"/>
                    </a:cubicBezTo>
                    <a:close/>
                    <a:moveTo>
                      <a:pt x="2" y="7"/>
                    </a:moveTo>
                    <a:cubicBezTo>
                      <a:pt x="2" y="7"/>
                      <a:pt x="2" y="7"/>
                      <a:pt x="2" y="7"/>
                    </a:cubicBezTo>
                    <a:cubicBezTo>
                      <a:pt x="2" y="7"/>
                      <a:pt x="2" y="7"/>
                      <a:pt x="2" y="7"/>
                    </a:cubicBezTo>
                    <a:cubicBezTo>
                      <a:pt x="2" y="7"/>
                      <a:pt x="2" y="7"/>
                      <a:pt x="2" y="7"/>
                    </a:cubicBezTo>
                    <a:cubicBezTo>
                      <a:pt x="2" y="7"/>
                      <a:pt x="2"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790"/>
              <p:cNvSpPr>
                <a:spLocks noEditPoints="1"/>
              </p:cNvSpPr>
              <p:nvPr/>
            </p:nvSpPr>
            <p:spPr bwMode="auto">
              <a:xfrm>
                <a:off x="7288660" y="2431054"/>
                <a:ext cx="216294" cy="306835"/>
              </a:xfrm>
              <a:custGeom>
                <a:avLst/>
                <a:gdLst>
                  <a:gd name="T0" fmla="*/ 10 w 39"/>
                  <a:gd name="T1" fmla="*/ 53 h 56"/>
                  <a:gd name="T2" fmla="*/ 7 w 39"/>
                  <a:gd name="T3" fmla="*/ 52 h 56"/>
                  <a:gd name="T4" fmla="*/ 12 w 39"/>
                  <a:gd name="T5" fmla="*/ 48 h 56"/>
                  <a:gd name="T6" fmla="*/ 31 w 39"/>
                  <a:gd name="T7" fmla="*/ 26 h 56"/>
                  <a:gd name="T8" fmla="*/ 31 w 39"/>
                  <a:gd name="T9" fmla="*/ 26 h 56"/>
                  <a:gd name="T10" fmla="*/ 17 w 39"/>
                  <a:gd name="T11" fmla="*/ 8 h 56"/>
                  <a:gd name="T12" fmla="*/ 9 w 39"/>
                  <a:gd name="T13" fmla="*/ 9 h 56"/>
                  <a:gd name="T14" fmla="*/ 7 w 39"/>
                  <a:gd name="T15" fmla="*/ 11 h 56"/>
                  <a:gd name="T16" fmla="*/ 0 w 39"/>
                  <a:gd name="T17" fmla="*/ 5 h 56"/>
                  <a:gd name="T18" fmla="*/ 3 w 39"/>
                  <a:gd name="T19" fmla="*/ 4 h 56"/>
                  <a:gd name="T20" fmla="*/ 4 w 39"/>
                  <a:gd name="T21" fmla="*/ 3 h 56"/>
                  <a:gd name="T22" fmla="*/ 17 w 39"/>
                  <a:gd name="T23" fmla="*/ 0 h 56"/>
                  <a:gd name="T24" fmla="*/ 17 w 39"/>
                  <a:gd name="T25" fmla="*/ 0 h 56"/>
                  <a:gd name="T26" fmla="*/ 39 w 39"/>
                  <a:gd name="T27" fmla="*/ 26 h 56"/>
                  <a:gd name="T28" fmla="*/ 28 w 39"/>
                  <a:gd name="T29" fmla="*/ 48 h 56"/>
                  <a:gd name="T30" fmla="*/ 12 w 39"/>
                  <a:gd name="T31" fmla="*/ 56 h 56"/>
                  <a:gd name="T32" fmla="*/ 11 w 39"/>
                  <a:gd name="T33" fmla="*/ 54 h 56"/>
                  <a:gd name="T34" fmla="*/ 14 w 39"/>
                  <a:gd name="T35" fmla="*/ 51 h 56"/>
                  <a:gd name="T36" fmla="*/ 14 w 39"/>
                  <a:gd name="T37" fmla="*/ 51 h 56"/>
                  <a:gd name="T38" fmla="*/ 21 w 39"/>
                  <a:gd name="T39" fmla="*/ 48 h 56"/>
                  <a:gd name="T40" fmla="*/ 21 w 39"/>
                  <a:gd name="T41" fmla="*/ 48 h 56"/>
                  <a:gd name="T42" fmla="*/ 35 w 39"/>
                  <a:gd name="T43" fmla="*/ 29 h 56"/>
                  <a:gd name="T44" fmla="*/ 34 w 39"/>
                  <a:gd name="T45" fmla="*/ 22 h 56"/>
                  <a:gd name="T46" fmla="*/ 35 w 39"/>
                  <a:gd name="T47" fmla="*/ 27 h 56"/>
                  <a:gd name="T48" fmla="*/ 34 w 39"/>
                  <a:gd name="T49" fmla="*/ 22 h 56"/>
                  <a:gd name="T50" fmla="*/ 33 w 39"/>
                  <a:gd name="T51" fmla="*/ 16 h 56"/>
                  <a:gd name="T52" fmla="*/ 33 w 39"/>
                  <a:gd name="T53" fmla="*/ 16 h 56"/>
                  <a:gd name="T54" fmla="*/ 33 w 39"/>
                  <a:gd name="T55" fmla="*/ 16 h 56"/>
                  <a:gd name="T56" fmla="*/ 33 w 39"/>
                  <a:gd name="T57" fmla="*/ 16 h 56"/>
                  <a:gd name="T58" fmla="*/ 33 w 39"/>
                  <a:gd name="T59" fmla="*/ 16 h 56"/>
                  <a:gd name="T60" fmla="*/ 33 w 39"/>
                  <a:gd name="T61" fmla="*/ 15 h 56"/>
                  <a:gd name="T62" fmla="*/ 33 w 39"/>
                  <a:gd name="T63" fmla="*/ 15 h 56"/>
                  <a:gd name="T64" fmla="*/ 33 w 39"/>
                  <a:gd name="T65" fmla="*/ 15 h 56"/>
                  <a:gd name="T66" fmla="*/ 32 w 39"/>
                  <a:gd name="T67" fmla="*/ 15 h 56"/>
                  <a:gd name="T68" fmla="*/ 32 w 39"/>
                  <a:gd name="T69" fmla="*/ 15 h 56"/>
                  <a:gd name="T70" fmla="*/ 32 w 39"/>
                  <a:gd name="T71" fmla="*/ 15 h 56"/>
                  <a:gd name="T72" fmla="*/ 32 w 39"/>
                  <a:gd name="T73" fmla="*/ 15 h 56"/>
                  <a:gd name="T74" fmla="*/ 32 w 39"/>
                  <a:gd name="T75" fmla="*/ 14 h 56"/>
                  <a:gd name="T76" fmla="*/ 32 w 39"/>
                  <a:gd name="T77" fmla="*/ 14 h 56"/>
                  <a:gd name="T78" fmla="*/ 32 w 39"/>
                  <a:gd name="T79" fmla="*/ 14 h 56"/>
                  <a:gd name="T80" fmla="*/ 32 w 39"/>
                  <a:gd name="T81" fmla="*/ 14 h 56"/>
                  <a:gd name="T82" fmla="*/ 32 w 39"/>
                  <a:gd name="T83" fmla="*/ 14 h 56"/>
                  <a:gd name="T84" fmla="*/ 32 w 39"/>
                  <a:gd name="T85" fmla="*/ 13 h 56"/>
                  <a:gd name="T86" fmla="*/ 32 w 39"/>
                  <a:gd name="T87" fmla="*/ 13 h 56"/>
                  <a:gd name="T88" fmla="*/ 32 w 39"/>
                  <a:gd name="T89" fmla="*/ 13 h 56"/>
                  <a:gd name="T90" fmla="*/ 31 w 39"/>
                  <a:gd name="T91" fmla="*/ 13 h 56"/>
                  <a:gd name="T92" fmla="*/ 31 w 39"/>
                  <a:gd name="T93" fmla="*/ 13 h 56"/>
                  <a:gd name="T94" fmla="*/ 31 w 39"/>
                  <a:gd name="T95" fmla="*/ 13 h 56"/>
                  <a:gd name="T96" fmla="*/ 31 w 39"/>
                  <a:gd name="T97" fmla="*/ 13 h 56"/>
                  <a:gd name="T98" fmla="*/ 31 w 39"/>
                  <a:gd name="T99" fmla="*/ 12 h 56"/>
                  <a:gd name="T100" fmla="*/ 31 w 39"/>
                  <a:gd name="T101" fmla="*/ 12 h 56"/>
                  <a:gd name="T102" fmla="*/ 31 w 39"/>
                  <a:gd name="T103" fmla="*/ 12 h 56"/>
                  <a:gd name="T104" fmla="*/ 31 w 39"/>
                  <a:gd name="T105" fmla="*/ 12 h 56"/>
                  <a:gd name="T106" fmla="*/ 31 w 39"/>
                  <a:gd name="T107" fmla="*/ 12 h 56"/>
                  <a:gd name="T108" fmla="*/ 17 w 39"/>
                  <a:gd name="T109" fmla="*/ 4 h 56"/>
                  <a:gd name="T110" fmla="*/ 17 w 39"/>
                  <a:gd name="T111" fmla="*/ 4 h 56"/>
                  <a:gd name="T112" fmla="*/ 17 w 39"/>
                  <a:gd name="T113" fmla="*/ 4 h 56"/>
                  <a:gd name="T114" fmla="*/ 17 w 39"/>
                  <a:gd name="T115" fmla="*/ 4 h 56"/>
                  <a:gd name="T116" fmla="*/ 8 w 39"/>
                  <a:gd name="T117" fmla="*/ 6 h 56"/>
                  <a:gd name="T118" fmla="*/ 12 w 39"/>
                  <a:gd name="T119" fmla="*/ 4 h 56"/>
                  <a:gd name="T120" fmla="*/ 7 w 39"/>
                  <a:gd name="T121"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56">
                    <a:moveTo>
                      <a:pt x="8" y="54"/>
                    </a:moveTo>
                    <a:cubicBezTo>
                      <a:pt x="10" y="53"/>
                      <a:pt x="10" y="53"/>
                      <a:pt x="10" y="53"/>
                    </a:cubicBezTo>
                    <a:cubicBezTo>
                      <a:pt x="10" y="53"/>
                      <a:pt x="10" y="53"/>
                      <a:pt x="10" y="53"/>
                    </a:cubicBezTo>
                    <a:cubicBezTo>
                      <a:pt x="10" y="53"/>
                      <a:pt x="10" y="53"/>
                      <a:pt x="10" y="53"/>
                    </a:cubicBezTo>
                    <a:cubicBezTo>
                      <a:pt x="8" y="54"/>
                      <a:pt x="8" y="54"/>
                      <a:pt x="8" y="54"/>
                    </a:cubicBezTo>
                    <a:cubicBezTo>
                      <a:pt x="7" y="52"/>
                      <a:pt x="7" y="52"/>
                      <a:pt x="7" y="52"/>
                    </a:cubicBezTo>
                    <a:cubicBezTo>
                      <a:pt x="10" y="50"/>
                      <a:pt x="10" y="50"/>
                      <a:pt x="10" y="50"/>
                    </a:cubicBezTo>
                    <a:cubicBezTo>
                      <a:pt x="10" y="46"/>
                      <a:pt x="10" y="46"/>
                      <a:pt x="10" y="46"/>
                    </a:cubicBezTo>
                    <a:cubicBezTo>
                      <a:pt x="12" y="48"/>
                      <a:pt x="12" y="48"/>
                      <a:pt x="12" y="48"/>
                    </a:cubicBezTo>
                    <a:cubicBezTo>
                      <a:pt x="14" y="47"/>
                      <a:pt x="19" y="45"/>
                      <a:pt x="22" y="42"/>
                    </a:cubicBezTo>
                    <a:cubicBezTo>
                      <a:pt x="22" y="42"/>
                      <a:pt x="22" y="42"/>
                      <a:pt x="22" y="42"/>
                    </a:cubicBezTo>
                    <a:cubicBezTo>
                      <a:pt x="27" y="38"/>
                      <a:pt x="31" y="33"/>
                      <a:pt x="31" y="26"/>
                    </a:cubicBezTo>
                    <a:cubicBezTo>
                      <a:pt x="31" y="26"/>
                      <a:pt x="31" y="26"/>
                      <a:pt x="31" y="26"/>
                    </a:cubicBezTo>
                    <a:cubicBezTo>
                      <a:pt x="31" y="26"/>
                      <a:pt x="31" y="26"/>
                      <a:pt x="31" y="26"/>
                    </a:cubicBezTo>
                    <a:cubicBezTo>
                      <a:pt x="31" y="26"/>
                      <a:pt x="31" y="26"/>
                      <a:pt x="31" y="26"/>
                    </a:cubicBezTo>
                    <a:cubicBezTo>
                      <a:pt x="31" y="25"/>
                      <a:pt x="31" y="24"/>
                      <a:pt x="30" y="22"/>
                    </a:cubicBezTo>
                    <a:cubicBezTo>
                      <a:pt x="30" y="22"/>
                      <a:pt x="30" y="22"/>
                      <a:pt x="30" y="22"/>
                    </a:cubicBezTo>
                    <a:cubicBezTo>
                      <a:pt x="27" y="9"/>
                      <a:pt x="23" y="8"/>
                      <a:pt x="17" y="8"/>
                    </a:cubicBezTo>
                    <a:cubicBezTo>
                      <a:pt x="17" y="8"/>
                      <a:pt x="17" y="8"/>
                      <a:pt x="17" y="8"/>
                    </a:cubicBezTo>
                    <a:cubicBezTo>
                      <a:pt x="14" y="8"/>
                      <a:pt x="12" y="8"/>
                      <a:pt x="9" y="9"/>
                    </a:cubicBezTo>
                    <a:cubicBezTo>
                      <a:pt x="9" y="9"/>
                      <a:pt x="9" y="9"/>
                      <a:pt x="9" y="9"/>
                    </a:cubicBezTo>
                    <a:cubicBezTo>
                      <a:pt x="9" y="10"/>
                      <a:pt x="8" y="10"/>
                      <a:pt x="7" y="10"/>
                    </a:cubicBezTo>
                    <a:cubicBezTo>
                      <a:pt x="7" y="10"/>
                      <a:pt x="7" y="10"/>
                      <a:pt x="7" y="10"/>
                    </a:cubicBezTo>
                    <a:cubicBezTo>
                      <a:pt x="7" y="11"/>
                      <a:pt x="7" y="11"/>
                      <a:pt x="7" y="11"/>
                    </a:cubicBezTo>
                    <a:cubicBezTo>
                      <a:pt x="6" y="11"/>
                      <a:pt x="6" y="11"/>
                      <a:pt x="6" y="11"/>
                    </a:cubicBezTo>
                    <a:cubicBezTo>
                      <a:pt x="5" y="12"/>
                      <a:pt x="5" y="12"/>
                      <a:pt x="5" y="12"/>
                    </a:cubicBezTo>
                    <a:cubicBezTo>
                      <a:pt x="0" y="5"/>
                      <a:pt x="0" y="5"/>
                      <a:pt x="0" y="5"/>
                    </a:cubicBezTo>
                    <a:cubicBezTo>
                      <a:pt x="2" y="4"/>
                      <a:pt x="2" y="4"/>
                      <a:pt x="2" y="4"/>
                    </a:cubicBezTo>
                    <a:cubicBezTo>
                      <a:pt x="2" y="4"/>
                      <a:pt x="2" y="4"/>
                      <a:pt x="2" y="4"/>
                    </a:cubicBezTo>
                    <a:cubicBezTo>
                      <a:pt x="2" y="4"/>
                      <a:pt x="3" y="4"/>
                      <a:pt x="3" y="4"/>
                    </a:cubicBezTo>
                    <a:cubicBezTo>
                      <a:pt x="3" y="4"/>
                      <a:pt x="3" y="4"/>
                      <a:pt x="3" y="4"/>
                    </a:cubicBezTo>
                    <a:cubicBezTo>
                      <a:pt x="3" y="3"/>
                      <a:pt x="3" y="3"/>
                      <a:pt x="4" y="3"/>
                    </a:cubicBezTo>
                    <a:cubicBezTo>
                      <a:pt x="4" y="3"/>
                      <a:pt x="4" y="3"/>
                      <a:pt x="4" y="3"/>
                    </a:cubicBezTo>
                    <a:cubicBezTo>
                      <a:pt x="4" y="3"/>
                      <a:pt x="5" y="2"/>
                      <a:pt x="7" y="2"/>
                    </a:cubicBezTo>
                    <a:cubicBezTo>
                      <a:pt x="7" y="2"/>
                      <a:pt x="7" y="2"/>
                      <a:pt x="7" y="2"/>
                    </a:cubicBezTo>
                    <a:cubicBezTo>
                      <a:pt x="9" y="1"/>
                      <a:pt x="13" y="0"/>
                      <a:pt x="17" y="0"/>
                    </a:cubicBezTo>
                    <a:cubicBezTo>
                      <a:pt x="17" y="0"/>
                      <a:pt x="17" y="0"/>
                      <a:pt x="17" y="0"/>
                    </a:cubicBezTo>
                    <a:cubicBezTo>
                      <a:pt x="17" y="0"/>
                      <a:pt x="17" y="0"/>
                      <a:pt x="17" y="0"/>
                    </a:cubicBezTo>
                    <a:cubicBezTo>
                      <a:pt x="17" y="0"/>
                      <a:pt x="17" y="0"/>
                      <a:pt x="17" y="0"/>
                    </a:cubicBezTo>
                    <a:cubicBezTo>
                      <a:pt x="26" y="0"/>
                      <a:pt x="36" y="5"/>
                      <a:pt x="38" y="21"/>
                    </a:cubicBezTo>
                    <a:cubicBezTo>
                      <a:pt x="38" y="21"/>
                      <a:pt x="38" y="21"/>
                      <a:pt x="38" y="21"/>
                    </a:cubicBezTo>
                    <a:cubicBezTo>
                      <a:pt x="39" y="23"/>
                      <a:pt x="39" y="24"/>
                      <a:pt x="39" y="26"/>
                    </a:cubicBezTo>
                    <a:cubicBezTo>
                      <a:pt x="39" y="26"/>
                      <a:pt x="39" y="26"/>
                      <a:pt x="39" y="26"/>
                    </a:cubicBezTo>
                    <a:cubicBezTo>
                      <a:pt x="39" y="36"/>
                      <a:pt x="33" y="43"/>
                      <a:pt x="28" y="48"/>
                    </a:cubicBezTo>
                    <a:cubicBezTo>
                      <a:pt x="28" y="48"/>
                      <a:pt x="28" y="48"/>
                      <a:pt x="28" y="48"/>
                    </a:cubicBezTo>
                    <a:cubicBezTo>
                      <a:pt x="22" y="53"/>
                      <a:pt x="16" y="56"/>
                      <a:pt x="12" y="56"/>
                    </a:cubicBezTo>
                    <a:cubicBezTo>
                      <a:pt x="12" y="56"/>
                      <a:pt x="12" y="56"/>
                      <a:pt x="12" y="56"/>
                    </a:cubicBezTo>
                    <a:cubicBezTo>
                      <a:pt x="12" y="56"/>
                      <a:pt x="12" y="56"/>
                      <a:pt x="12" y="56"/>
                    </a:cubicBezTo>
                    <a:cubicBezTo>
                      <a:pt x="12" y="56"/>
                      <a:pt x="12" y="56"/>
                      <a:pt x="12" y="56"/>
                    </a:cubicBezTo>
                    <a:cubicBezTo>
                      <a:pt x="11" y="56"/>
                      <a:pt x="9" y="56"/>
                      <a:pt x="8" y="54"/>
                    </a:cubicBezTo>
                    <a:close/>
                    <a:moveTo>
                      <a:pt x="11" y="54"/>
                    </a:moveTo>
                    <a:cubicBezTo>
                      <a:pt x="11" y="54"/>
                      <a:pt x="11" y="54"/>
                      <a:pt x="11" y="54"/>
                    </a:cubicBezTo>
                    <a:cubicBezTo>
                      <a:pt x="11" y="54"/>
                      <a:pt x="11" y="54"/>
                      <a:pt x="11" y="54"/>
                    </a:cubicBezTo>
                    <a:close/>
                    <a:moveTo>
                      <a:pt x="14" y="51"/>
                    </a:moveTo>
                    <a:cubicBezTo>
                      <a:pt x="15" y="51"/>
                      <a:pt x="18" y="50"/>
                      <a:pt x="21" y="48"/>
                    </a:cubicBezTo>
                    <a:cubicBezTo>
                      <a:pt x="21" y="48"/>
                      <a:pt x="21" y="48"/>
                      <a:pt x="21" y="48"/>
                    </a:cubicBezTo>
                    <a:cubicBezTo>
                      <a:pt x="18" y="50"/>
                      <a:pt x="15" y="51"/>
                      <a:pt x="14" y="51"/>
                    </a:cubicBezTo>
                    <a:cubicBezTo>
                      <a:pt x="14" y="51"/>
                      <a:pt x="14" y="51"/>
                      <a:pt x="14" y="51"/>
                    </a:cubicBezTo>
                    <a:cubicBezTo>
                      <a:pt x="14" y="51"/>
                      <a:pt x="14" y="51"/>
                      <a:pt x="14" y="51"/>
                    </a:cubicBezTo>
                    <a:close/>
                    <a:moveTo>
                      <a:pt x="21" y="48"/>
                    </a:moveTo>
                    <a:cubicBezTo>
                      <a:pt x="21" y="48"/>
                      <a:pt x="21" y="48"/>
                      <a:pt x="21" y="48"/>
                    </a:cubicBezTo>
                    <a:cubicBezTo>
                      <a:pt x="21" y="48"/>
                      <a:pt x="21" y="48"/>
                      <a:pt x="21" y="48"/>
                    </a:cubicBezTo>
                    <a:cubicBezTo>
                      <a:pt x="21" y="48"/>
                      <a:pt x="21" y="48"/>
                      <a:pt x="21" y="48"/>
                    </a:cubicBezTo>
                    <a:close/>
                    <a:moveTo>
                      <a:pt x="28" y="42"/>
                    </a:moveTo>
                    <a:cubicBezTo>
                      <a:pt x="31" y="39"/>
                      <a:pt x="34" y="34"/>
                      <a:pt x="35" y="29"/>
                    </a:cubicBezTo>
                    <a:cubicBezTo>
                      <a:pt x="35" y="29"/>
                      <a:pt x="35" y="29"/>
                      <a:pt x="35" y="29"/>
                    </a:cubicBezTo>
                    <a:cubicBezTo>
                      <a:pt x="35" y="29"/>
                      <a:pt x="35" y="29"/>
                      <a:pt x="35" y="29"/>
                    </a:cubicBezTo>
                    <a:cubicBezTo>
                      <a:pt x="34" y="34"/>
                      <a:pt x="31" y="39"/>
                      <a:pt x="28" y="42"/>
                    </a:cubicBezTo>
                    <a:close/>
                    <a:moveTo>
                      <a:pt x="34" y="22"/>
                    </a:moveTo>
                    <a:cubicBezTo>
                      <a:pt x="35" y="23"/>
                      <a:pt x="35" y="25"/>
                      <a:pt x="35" y="26"/>
                    </a:cubicBezTo>
                    <a:cubicBezTo>
                      <a:pt x="35" y="26"/>
                      <a:pt x="35" y="26"/>
                      <a:pt x="35" y="26"/>
                    </a:cubicBezTo>
                    <a:cubicBezTo>
                      <a:pt x="35" y="27"/>
                      <a:pt x="35" y="27"/>
                      <a:pt x="35" y="27"/>
                    </a:cubicBezTo>
                    <a:cubicBezTo>
                      <a:pt x="35" y="27"/>
                      <a:pt x="35" y="26"/>
                      <a:pt x="35" y="26"/>
                    </a:cubicBezTo>
                    <a:cubicBezTo>
                      <a:pt x="35" y="26"/>
                      <a:pt x="35" y="26"/>
                      <a:pt x="35" y="26"/>
                    </a:cubicBezTo>
                    <a:cubicBezTo>
                      <a:pt x="35" y="25"/>
                      <a:pt x="35" y="23"/>
                      <a:pt x="34" y="22"/>
                    </a:cubicBezTo>
                    <a:cubicBezTo>
                      <a:pt x="34" y="22"/>
                      <a:pt x="34" y="22"/>
                      <a:pt x="34" y="22"/>
                    </a:cubicBezTo>
                    <a:cubicBezTo>
                      <a:pt x="34" y="20"/>
                      <a:pt x="34" y="18"/>
                      <a:pt x="33" y="16"/>
                    </a:cubicBezTo>
                    <a:cubicBezTo>
                      <a:pt x="33" y="16"/>
                      <a:pt x="33" y="16"/>
                      <a:pt x="33" y="16"/>
                    </a:cubicBezTo>
                    <a:cubicBezTo>
                      <a:pt x="34" y="18"/>
                      <a:pt x="34" y="20"/>
                      <a:pt x="34" y="22"/>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5"/>
                      <a:pt x="33" y="15"/>
                    </a:cubicBezTo>
                    <a:cubicBezTo>
                      <a:pt x="33" y="15"/>
                      <a:pt x="33" y="15"/>
                      <a:pt x="33" y="15"/>
                    </a:cubicBezTo>
                    <a:cubicBezTo>
                      <a:pt x="33" y="15"/>
                      <a:pt x="33" y="16"/>
                      <a:pt x="33" y="16"/>
                    </a:cubicBezTo>
                    <a:close/>
                    <a:moveTo>
                      <a:pt x="33" y="15"/>
                    </a:moveTo>
                    <a:cubicBezTo>
                      <a:pt x="33" y="15"/>
                      <a:pt x="33" y="15"/>
                      <a:pt x="33" y="15"/>
                    </a:cubicBezTo>
                    <a:cubicBezTo>
                      <a:pt x="33" y="15"/>
                      <a:pt x="33" y="15"/>
                      <a:pt x="33" y="15"/>
                    </a:cubicBezTo>
                    <a:cubicBezTo>
                      <a:pt x="33" y="15"/>
                      <a:pt x="33" y="15"/>
                      <a:pt x="33"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4"/>
                    </a:cubicBezTo>
                    <a:cubicBezTo>
                      <a:pt x="32" y="14"/>
                      <a:pt x="32" y="14"/>
                      <a:pt x="32" y="14"/>
                    </a:cubicBezTo>
                    <a:cubicBezTo>
                      <a:pt x="32" y="15"/>
                      <a:pt x="32" y="15"/>
                      <a:pt x="32" y="15"/>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1" y="13"/>
                      <a:pt x="31" y="13"/>
                    </a:cubicBezTo>
                    <a:cubicBezTo>
                      <a:pt x="31" y="13"/>
                      <a:pt x="31" y="13"/>
                      <a:pt x="31" y="13"/>
                    </a:cubicBezTo>
                    <a:cubicBezTo>
                      <a:pt x="31" y="13"/>
                      <a:pt x="32" y="13"/>
                      <a:pt x="32" y="13"/>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2"/>
                      <a:pt x="31" y="12"/>
                    </a:cubicBezTo>
                    <a:cubicBezTo>
                      <a:pt x="31" y="12"/>
                      <a:pt x="31" y="12"/>
                      <a:pt x="31" y="12"/>
                    </a:cubicBezTo>
                    <a:cubicBezTo>
                      <a:pt x="31" y="12"/>
                      <a:pt x="31" y="13"/>
                      <a:pt x="31" y="13"/>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27" y="6"/>
                      <a:pt x="22"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22" y="4"/>
                      <a:pt x="27" y="6"/>
                      <a:pt x="31" y="12"/>
                    </a:cubicBezTo>
                    <a:close/>
                    <a:moveTo>
                      <a:pt x="7" y="6"/>
                    </a:moveTo>
                    <a:cubicBezTo>
                      <a:pt x="7" y="6"/>
                      <a:pt x="8" y="6"/>
                      <a:pt x="8" y="6"/>
                    </a:cubicBezTo>
                    <a:cubicBezTo>
                      <a:pt x="8" y="6"/>
                      <a:pt x="8" y="6"/>
                      <a:pt x="8" y="6"/>
                    </a:cubicBezTo>
                    <a:cubicBezTo>
                      <a:pt x="9" y="5"/>
                      <a:pt x="10" y="5"/>
                      <a:pt x="12" y="4"/>
                    </a:cubicBezTo>
                    <a:cubicBezTo>
                      <a:pt x="12" y="4"/>
                      <a:pt x="12" y="4"/>
                      <a:pt x="12" y="4"/>
                    </a:cubicBezTo>
                    <a:cubicBezTo>
                      <a:pt x="10" y="5"/>
                      <a:pt x="8" y="5"/>
                      <a:pt x="7" y="6"/>
                    </a:cubicBezTo>
                    <a:cubicBezTo>
                      <a:pt x="7" y="6"/>
                      <a:pt x="7" y="6"/>
                      <a:pt x="7" y="6"/>
                    </a:cubicBezTo>
                    <a:cubicBezTo>
                      <a:pt x="7" y="6"/>
                      <a:pt x="7"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791"/>
              <p:cNvSpPr/>
              <p:nvPr/>
            </p:nvSpPr>
            <p:spPr bwMode="auto">
              <a:xfrm>
                <a:off x="6685052" y="2089010"/>
                <a:ext cx="699180" cy="467797"/>
              </a:xfrm>
              <a:custGeom>
                <a:avLst/>
                <a:gdLst>
                  <a:gd name="T0" fmla="*/ 2 w 127"/>
                  <a:gd name="T1" fmla="*/ 83 h 85"/>
                  <a:gd name="T2" fmla="*/ 3 w 127"/>
                  <a:gd name="T3" fmla="*/ 84 h 85"/>
                  <a:gd name="T4" fmla="*/ 1 w 127"/>
                  <a:gd name="T5" fmla="*/ 84 h 85"/>
                  <a:gd name="T6" fmla="*/ 1 w 127"/>
                  <a:gd name="T7" fmla="*/ 84 h 85"/>
                  <a:gd name="T8" fmla="*/ 1 w 127"/>
                  <a:gd name="T9" fmla="*/ 84 h 85"/>
                  <a:gd name="T10" fmla="*/ 1 w 127"/>
                  <a:gd name="T11" fmla="*/ 84 h 85"/>
                  <a:gd name="T12" fmla="*/ 1 w 127"/>
                  <a:gd name="T13" fmla="*/ 84 h 85"/>
                  <a:gd name="T14" fmla="*/ 1 w 127"/>
                  <a:gd name="T15" fmla="*/ 84 h 85"/>
                  <a:gd name="T16" fmla="*/ 0 w 127"/>
                  <a:gd name="T17" fmla="*/ 49 h 85"/>
                  <a:gd name="T18" fmla="*/ 0 w 127"/>
                  <a:gd name="T19" fmla="*/ 49 h 85"/>
                  <a:gd name="T20" fmla="*/ 0 w 127"/>
                  <a:gd name="T21" fmla="*/ 40 h 85"/>
                  <a:gd name="T22" fmla="*/ 0 w 127"/>
                  <a:gd name="T23" fmla="*/ 40 h 85"/>
                  <a:gd name="T24" fmla="*/ 2 w 127"/>
                  <a:gd name="T25" fmla="*/ 35 h 85"/>
                  <a:gd name="T26" fmla="*/ 2 w 127"/>
                  <a:gd name="T27" fmla="*/ 35 h 85"/>
                  <a:gd name="T28" fmla="*/ 49 w 127"/>
                  <a:gd name="T29" fmla="*/ 1 h 85"/>
                  <a:gd name="T30" fmla="*/ 49 w 127"/>
                  <a:gd name="T31" fmla="*/ 1 h 85"/>
                  <a:gd name="T32" fmla="*/ 70 w 127"/>
                  <a:gd name="T33" fmla="*/ 0 h 85"/>
                  <a:gd name="T34" fmla="*/ 70 w 127"/>
                  <a:gd name="T35" fmla="*/ 0 h 85"/>
                  <a:gd name="T36" fmla="*/ 103 w 127"/>
                  <a:gd name="T37" fmla="*/ 9 h 85"/>
                  <a:gd name="T38" fmla="*/ 103 w 127"/>
                  <a:gd name="T39" fmla="*/ 9 h 85"/>
                  <a:gd name="T40" fmla="*/ 118 w 127"/>
                  <a:gd name="T41" fmla="*/ 37 h 85"/>
                  <a:gd name="T42" fmla="*/ 118 w 127"/>
                  <a:gd name="T43" fmla="*/ 37 h 85"/>
                  <a:gd name="T44" fmla="*/ 127 w 127"/>
                  <a:gd name="T45" fmla="*/ 65 h 85"/>
                  <a:gd name="T46" fmla="*/ 127 w 127"/>
                  <a:gd name="T47" fmla="*/ 65 h 85"/>
                  <a:gd name="T48" fmla="*/ 123 w 127"/>
                  <a:gd name="T49" fmla="*/ 66 h 85"/>
                  <a:gd name="T50" fmla="*/ 114 w 127"/>
                  <a:gd name="T51" fmla="*/ 39 h 85"/>
                  <a:gd name="T52" fmla="*/ 114 w 127"/>
                  <a:gd name="T53" fmla="*/ 39 h 85"/>
                  <a:gd name="T54" fmla="*/ 100 w 127"/>
                  <a:gd name="T55" fmla="*/ 12 h 85"/>
                  <a:gd name="T56" fmla="*/ 100 w 127"/>
                  <a:gd name="T57" fmla="*/ 12 h 85"/>
                  <a:gd name="T58" fmla="*/ 70 w 127"/>
                  <a:gd name="T59" fmla="*/ 4 h 85"/>
                  <a:gd name="T60" fmla="*/ 70 w 127"/>
                  <a:gd name="T61" fmla="*/ 4 h 85"/>
                  <a:gd name="T62" fmla="*/ 50 w 127"/>
                  <a:gd name="T63" fmla="*/ 5 h 85"/>
                  <a:gd name="T64" fmla="*/ 50 w 127"/>
                  <a:gd name="T65" fmla="*/ 5 h 85"/>
                  <a:gd name="T66" fmla="*/ 5 w 127"/>
                  <a:gd name="T67" fmla="*/ 37 h 85"/>
                  <a:gd name="T68" fmla="*/ 5 w 127"/>
                  <a:gd name="T69" fmla="*/ 37 h 85"/>
                  <a:gd name="T70" fmla="*/ 4 w 127"/>
                  <a:gd name="T71" fmla="*/ 41 h 85"/>
                  <a:gd name="T72" fmla="*/ 4 w 127"/>
                  <a:gd name="T73" fmla="*/ 41 h 85"/>
                  <a:gd name="T74" fmla="*/ 4 w 127"/>
                  <a:gd name="T75" fmla="*/ 49 h 85"/>
                  <a:gd name="T76" fmla="*/ 4 w 127"/>
                  <a:gd name="T77" fmla="*/ 49 h 85"/>
                  <a:gd name="T78" fmla="*/ 5 w 127"/>
                  <a:gd name="T79" fmla="*/ 84 h 85"/>
                  <a:gd name="T80" fmla="*/ 5 w 127"/>
                  <a:gd name="T81" fmla="*/ 84 h 85"/>
                  <a:gd name="T82" fmla="*/ 5 w 127"/>
                  <a:gd name="T83" fmla="*/ 84 h 85"/>
                  <a:gd name="T84" fmla="*/ 5 w 127"/>
                  <a:gd name="T85" fmla="*/ 84 h 85"/>
                  <a:gd name="T86" fmla="*/ 5 w 127"/>
                  <a:gd name="T87" fmla="*/ 85 h 85"/>
                  <a:gd name="T88" fmla="*/ 5 w 127"/>
                  <a:gd name="T89" fmla="*/ 85 h 85"/>
                  <a:gd name="T90" fmla="*/ 2 w 127"/>
                  <a:gd name="T91"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85">
                    <a:moveTo>
                      <a:pt x="2" y="83"/>
                    </a:moveTo>
                    <a:cubicBezTo>
                      <a:pt x="3" y="84"/>
                      <a:pt x="3" y="84"/>
                      <a:pt x="3"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1"/>
                      <a:pt x="0" y="63"/>
                      <a:pt x="0" y="49"/>
                    </a:cubicBezTo>
                    <a:cubicBezTo>
                      <a:pt x="0" y="49"/>
                      <a:pt x="0" y="49"/>
                      <a:pt x="0" y="49"/>
                    </a:cubicBezTo>
                    <a:cubicBezTo>
                      <a:pt x="0" y="46"/>
                      <a:pt x="0" y="43"/>
                      <a:pt x="0" y="40"/>
                    </a:cubicBezTo>
                    <a:cubicBezTo>
                      <a:pt x="0" y="40"/>
                      <a:pt x="0" y="40"/>
                      <a:pt x="0" y="40"/>
                    </a:cubicBezTo>
                    <a:cubicBezTo>
                      <a:pt x="0" y="38"/>
                      <a:pt x="1" y="36"/>
                      <a:pt x="2" y="35"/>
                    </a:cubicBezTo>
                    <a:cubicBezTo>
                      <a:pt x="2" y="35"/>
                      <a:pt x="2" y="35"/>
                      <a:pt x="2" y="35"/>
                    </a:cubicBezTo>
                    <a:cubicBezTo>
                      <a:pt x="5" y="31"/>
                      <a:pt x="16" y="6"/>
                      <a:pt x="49" y="1"/>
                    </a:cubicBezTo>
                    <a:cubicBezTo>
                      <a:pt x="49" y="1"/>
                      <a:pt x="49" y="1"/>
                      <a:pt x="49" y="1"/>
                    </a:cubicBezTo>
                    <a:cubicBezTo>
                      <a:pt x="57" y="0"/>
                      <a:pt x="64" y="0"/>
                      <a:pt x="70" y="0"/>
                    </a:cubicBezTo>
                    <a:cubicBezTo>
                      <a:pt x="70" y="0"/>
                      <a:pt x="70" y="0"/>
                      <a:pt x="70" y="0"/>
                    </a:cubicBezTo>
                    <a:cubicBezTo>
                      <a:pt x="90" y="0"/>
                      <a:pt x="99" y="5"/>
                      <a:pt x="103" y="9"/>
                    </a:cubicBezTo>
                    <a:cubicBezTo>
                      <a:pt x="103" y="9"/>
                      <a:pt x="103" y="9"/>
                      <a:pt x="103" y="9"/>
                    </a:cubicBezTo>
                    <a:cubicBezTo>
                      <a:pt x="107" y="14"/>
                      <a:pt x="112" y="23"/>
                      <a:pt x="118" y="37"/>
                    </a:cubicBezTo>
                    <a:cubicBezTo>
                      <a:pt x="118" y="37"/>
                      <a:pt x="118" y="37"/>
                      <a:pt x="118" y="37"/>
                    </a:cubicBezTo>
                    <a:cubicBezTo>
                      <a:pt x="124" y="52"/>
                      <a:pt x="127" y="65"/>
                      <a:pt x="127" y="65"/>
                    </a:cubicBezTo>
                    <a:cubicBezTo>
                      <a:pt x="127" y="65"/>
                      <a:pt x="127" y="65"/>
                      <a:pt x="127" y="65"/>
                    </a:cubicBezTo>
                    <a:cubicBezTo>
                      <a:pt x="123" y="66"/>
                      <a:pt x="123" y="66"/>
                      <a:pt x="123" y="66"/>
                    </a:cubicBezTo>
                    <a:cubicBezTo>
                      <a:pt x="123" y="66"/>
                      <a:pt x="120" y="53"/>
                      <a:pt x="114" y="39"/>
                    </a:cubicBezTo>
                    <a:cubicBezTo>
                      <a:pt x="114" y="39"/>
                      <a:pt x="114" y="39"/>
                      <a:pt x="114" y="39"/>
                    </a:cubicBezTo>
                    <a:cubicBezTo>
                      <a:pt x="109" y="25"/>
                      <a:pt x="103" y="16"/>
                      <a:pt x="100" y="12"/>
                    </a:cubicBezTo>
                    <a:cubicBezTo>
                      <a:pt x="100" y="12"/>
                      <a:pt x="100" y="12"/>
                      <a:pt x="100" y="12"/>
                    </a:cubicBezTo>
                    <a:cubicBezTo>
                      <a:pt x="98" y="9"/>
                      <a:pt x="89" y="4"/>
                      <a:pt x="70" y="4"/>
                    </a:cubicBezTo>
                    <a:cubicBezTo>
                      <a:pt x="70" y="4"/>
                      <a:pt x="70" y="4"/>
                      <a:pt x="70" y="4"/>
                    </a:cubicBezTo>
                    <a:cubicBezTo>
                      <a:pt x="64" y="4"/>
                      <a:pt x="58" y="4"/>
                      <a:pt x="50" y="5"/>
                    </a:cubicBezTo>
                    <a:cubicBezTo>
                      <a:pt x="50" y="5"/>
                      <a:pt x="50" y="5"/>
                      <a:pt x="50" y="5"/>
                    </a:cubicBezTo>
                    <a:cubicBezTo>
                      <a:pt x="19" y="10"/>
                      <a:pt x="9" y="32"/>
                      <a:pt x="5" y="37"/>
                    </a:cubicBezTo>
                    <a:cubicBezTo>
                      <a:pt x="5" y="37"/>
                      <a:pt x="5" y="37"/>
                      <a:pt x="5" y="37"/>
                    </a:cubicBezTo>
                    <a:cubicBezTo>
                      <a:pt x="5" y="37"/>
                      <a:pt x="4" y="39"/>
                      <a:pt x="4" y="41"/>
                    </a:cubicBezTo>
                    <a:cubicBezTo>
                      <a:pt x="4" y="41"/>
                      <a:pt x="4" y="41"/>
                      <a:pt x="4" y="41"/>
                    </a:cubicBezTo>
                    <a:cubicBezTo>
                      <a:pt x="4" y="43"/>
                      <a:pt x="4" y="46"/>
                      <a:pt x="4" y="49"/>
                    </a:cubicBezTo>
                    <a:cubicBezTo>
                      <a:pt x="4" y="49"/>
                      <a:pt x="4" y="49"/>
                      <a:pt x="4" y="49"/>
                    </a:cubicBezTo>
                    <a:cubicBezTo>
                      <a:pt x="4" y="63"/>
                      <a:pt x="5" y="82"/>
                      <a:pt x="5" y="84"/>
                    </a:cubicBezTo>
                    <a:cubicBezTo>
                      <a:pt x="5" y="84"/>
                      <a:pt x="5" y="84"/>
                      <a:pt x="5" y="84"/>
                    </a:cubicBezTo>
                    <a:cubicBezTo>
                      <a:pt x="5" y="84"/>
                      <a:pt x="5" y="84"/>
                      <a:pt x="5" y="84"/>
                    </a:cubicBezTo>
                    <a:cubicBezTo>
                      <a:pt x="5" y="84"/>
                      <a:pt x="5" y="84"/>
                      <a:pt x="5" y="84"/>
                    </a:cubicBezTo>
                    <a:cubicBezTo>
                      <a:pt x="5" y="84"/>
                      <a:pt x="5" y="84"/>
                      <a:pt x="5" y="85"/>
                    </a:cubicBezTo>
                    <a:cubicBezTo>
                      <a:pt x="5" y="85"/>
                      <a:pt x="5" y="85"/>
                      <a:pt x="5" y="85"/>
                    </a:cubicBezTo>
                    <a:cubicBezTo>
                      <a:pt x="2" y="83"/>
                      <a:pt x="2" y="83"/>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792"/>
              <p:cNvSpPr>
                <a:spLocks noEditPoints="1"/>
              </p:cNvSpPr>
              <p:nvPr/>
            </p:nvSpPr>
            <p:spPr bwMode="auto">
              <a:xfrm>
                <a:off x="6669961" y="2078950"/>
                <a:ext cx="729360" cy="497978"/>
              </a:xfrm>
              <a:custGeom>
                <a:avLst/>
                <a:gdLst>
                  <a:gd name="T0" fmla="*/ 1 w 132"/>
                  <a:gd name="T1" fmla="*/ 88 h 90"/>
                  <a:gd name="T2" fmla="*/ 1 w 132"/>
                  <a:gd name="T3" fmla="*/ 86 h 90"/>
                  <a:gd name="T4" fmla="*/ 1 w 132"/>
                  <a:gd name="T5" fmla="*/ 86 h 90"/>
                  <a:gd name="T6" fmla="*/ 1 w 132"/>
                  <a:gd name="T7" fmla="*/ 86 h 90"/>
                  <a:gd name="T8" fmla="*/ 0 w 132"/>
                  <a:gd name="T9" fmla="*/ 52 h 90"/>
                  <a:gd name="T10" fmla="*/ 0 w 132"/>
                  <a:gd name="T11" fmla="*/ 52 h 90"/>
                  <a:gd name="T12" fmla="*/ 0 w 132"/>
                  <a:gd name="T13" fmla="*/ 51 h 90"/>
                  <a:gd name="T14" fmla="*/ 0 w 132"/>
                  <a:gd name="T15" fmla="*/ 42 h 90"/>
                  <a:gd name="T16" fmla="*/ 2 w 132"/>
                  <a:gd name="T17" fmla="*/ 35 h 90"/>
                  <a:gd name="T18" fmla="*/ 51 w 132"/>
                  <a:gd name="T19" fmla="*/ 1 h 90"/>
                  <a:gd name="T20" fmla="*/ 72 w 132"/>
                  <a:gd name="T21" fmla="*/ 0 h 90"/>
                  <a:gd name="T22" fmla="*/ 106 w 132"/>
                  <a:gd name="T23" fmla="*/ 10 h 90"/>
                  <a:gd name="T24" fmla="*/ 122 w 132"/>
                  <a:gd name="T25" fmla="*/ 39 h 90"/>
                  <a:gd name="T26" fmla="*/ 131 w 132"/>
                  <a:gd name="T27" fmla="*/ 67 h 90"/>
                  <a:gd name="T28" fmla="*/ 124 w 132"/>
                  <a:gd name="T29" fmla="*/ 71 h 90"/>
                  <a:gd name="T30" fmla="*/ 123 w 132"/>
                  <a:gd name="T31" fmla="*/ 69 h 90"/>
                  <a:gd name="T32" fmla="*/ 123 w 132"/>
                  <a:gd name="T33" fmla="*/ 69 h 90"/>
                  <a:gd name="T34" fmla="*/ 123 w 132"/>
                  <a:gd name="T35" fmla="*/ 69 h 90"/>
                  <a:gd name="T36" fmla="*/ 123 w 132"/>
                  <a:gd name="T37" fmla="*/ 68 h 90"/>
                  <a:gd name="T38" fmla="*/ 123 w 132"/>
                  <a:gd name="T39" fmla="*/ 67 h 90"/>
                  <a:gd name="T40" fmla="*/ 121 w 132"/>
                  <a:gd name="T41" fmla="*/ 60 h 90"/>
                  <a:gd name="T42" fmla="*/ 114 w 132"/>
                  <a:gd name="T43" fmla="*/ 42 h 90"/>
                  <a:gd name="T44" fmla="*/ 100 w 132"/>
                  <a:gd name="T45" fmla="*/ 15 h 90"/>
                  <a:gd name="T46" fmla="*/ 72 w 132"/>
                  <a:gd name="T47" fmla="*/ 8 h 90"/>
                  <a:gd name="T48" fmla="*/ 72 w 132"/>
                  <a:gd name="T49" fmla="*/ 8 h 90"/>
                  <a:gd name="T50" fmla="*/ 52 w 132"/>
                  <a:gd name="T51" fmla="*/ 9 h 90"/>
                  <a:gd name="T52" fmla="*/ 9 w 132"/>
                  <a:gd name="T53" fmla="*/ 40 h 90"/>
                  <a:gd name="T54" fmla="*/ 8 w 132"/>
                  <a:gd name="T55" fmla="*/ 41 h 90"/>
                  <a:gd name="T56" fmla="*/ 8 w 132"/>
                  <a:gd name="T57" fmla="*/ 43 h 90"/>
                  <a:gd name="T58" fmla="*/ 8 w 132"/>
                  <a:gd name="T59" fmla="*/ 51 h 90"/>
                  <a:gd name="T60" fmla="*/ 9 w 132"/>
                  <a:gd name="T61" fmla="*/ 86 h 90"/>
                  <a:gd name="T62" fmla="*/ 9 w 132"/>
                  <a:gd name="T63" fmla="*/ 86 h 90"/>
                  <a:gd name="T64" fmla="*/ 9 w 132"/>
                  <a:gd name="T65" fmla="*/ 86 h 90"/>
                  <a:gd name="T66" fmla="*/ 9 w 132"/>
                  <a:gd name="T67" fmla="*/ 88 h 90"/>
                  <a:gd name="T68" fmla="*/ 5 w 132"/>
                  <a:gd name="T69" fmla="*/ 88 h 90"/>
                  <a:gd name="T70" fmla="*/ 4 w 132"/>
                  <a:gd name="T71" fmla="*/ 51 h 90"/>
                  <a:gd name="T72" fmla="*/ 4 w 132"/>
                  <a:gd name="T73" fmla="*/ 52 h 90"/>
                  <a:gd name="T74" fmla="*/ 5 w 132"/>
                  <a:gd name="T75" fmla="*/ 80 h 90"/>
                  <a:gd name="T76" fmla="*/ 126 w 132"/>
                  <a:gd name="T77" fmla="*/ 62 h 90"/>
                  <a:gd name="T78" fmla="*/ 125 w 132"/>
                  <a:gd name="T79" fmla="*/ 59 h 90"/>
                  <a:gd name="T80" fmla="*/ 118 w 132"/>
                  <a:gd name="T81" fmla="*/ 40 h 90"/>
                  <a:gd name="T82" fmla="*/ 109 w 132"/>
                  <a:gd name="T83" fmla="*/ 20 h 90"/>
                  <a:gd name="T84" fmla="*/ 118 w 132"/>
                  <a:gd name="T85" fmla="*/ 40 h 90"/>
                  <a:gd name="T86" fmla="*/ 5 w 132"/>
                  <a:gd name="T87" fmla="*/ 38 h 90"/>
                  <a:gd name="T88" fmla="*/ 5 w 132"/>
                  <a:gd name="T89" fmla="*/ 38 h 90"/>
                  <a:gd name="T90" fmla="*/ 4 w 132"/>
                  <a:gd name="T91" fmla="*/ 41 h 90"/>
                  <a:gd name="T92" fmla="*/ 8 w 132"/>
                  <a:gd name="T93" fmla="*/ 40 h 90"/>
                  <a:gd name="T94" fmla="*/ 8 w 132"/>
                  <a:gd name="T95" fmla="*/ 40 h 90"/>
                  <a:gd name="T96" fmla="*/ 5 w 132"/>
                  <a:gd name="T97" fmla="*/ 38 h 90"/>
                  <a:gd name="T98" fmla="*/ 5 w 132"/>
                  <a:gd name="T99" fmla="*/ 38 h 90"/>
                  <a:gd name="T100" fmla="*/ 5 w 132"/>
                  <a:gd name="T101" fmla="*/ 38 h 90"/>
                  <a:gd name="T102" fmla="*/ 5 w 132"/>
                  <a:gd name="T103" fmla="*/ 38 h 90"/>
                  <a:gd name="T104" fmla="*/ 5 w 132"/>
                  <a:gd name="T105" fmla="*/ 38 h 90"/>
                  <a:gd name="T106" fmla="*/ 5 w 132"/>
                  <a:gd name="T107" fmla="*/ 38 h 90"/>
                  <a:gd name="T108" fmla="*/ 5 w 132"/>
                  <a:gd name="T109" fmla="*/ 38 h 90"/>
                  <a:gd name="T110" fmla="*/ 5 w 132"/>
                  <a:gd name="T111" fmla="*/ 38 h 90"/>
                  <a:gd name="T112" fmla="*/ 6 w 132"/>
                  <a:gd name="T113" fmla="*/ 38 h 90"/>
                  <a:gd name="T114" fmla="*/ 5 w 132"/>
                  <a:gd name="T115" fmla="*/ 38 h 90"/>
                  <a:gd name="T116" fmla="*/ 9 w 132"/>
                  <a:gd name="T117" fmla="*/ 32 h 90"/>
                  <a:gd name="T118" fmla="*/ 52 w 132"/>
                  <a:gd name="T119" fmla="*/ 5 h 90"/>
                  <a:gd name="T120" fmla="*/ 71 w 132"/>
                  <a:gd name="T121" fmla="*/ 4 h 90"/>
                  <a:gd name="T122" fmla="*/ 72 w 132"/>
                  <a:gd name="T123" fmla="*/ 4 h 90"/>
                  <a:gd name="T124" fmla="*/ 52 w 132"/>
                  <a:gd name="T12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90">
                    <a:moveTo>
                      <a:pt x="5" y="88"/>
                    </a:moveTo>
                    <a:cubicBezTo>
                      <a:pt x="1" y="88"/>
                      <a:pt x="1" y="88"/>
                      <a:pt x="1" y="88"/>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3"/>
                      <a:pt x="0" y="65"/>
                      <a:pt x="0" y="52"/>
                    </a:cubicBezTo>
                    <a:cubicBezTo>
                      <a:pt x="0" y="52"/>
                      <a:pt x="0" y="52"/>
                      <a:pt x="0" y="52"/>
                    </a:cubicBezTo>
                    <a:cubicBezTo>
                      <a:pt x="0" y="52"/>
                      <a:pt x="0" y="52"/>
                      <a:pt x="0" y="52"/>
                    </a:cubicBezTo>
                    <a:cubicBezTo>
                      <a:pt x="0" y="51"/>
                      <a:pt x="0" y="51"/>
                      <a:pt x="0" y="51"/>
                    </a:cubicBezTo>
                    <a:cubicBezTo>
                      <a:pt x="0" y="51"/>
                      <a:pt x="0" y="51"/>
                      <a:pt x="0" y="51"/>
                    </a:cubicBezTo>
                    <a:cubicBezTo>
                      <a:pt x="0" y="48"/>
                      <a:pt x="0" y="45"/>
                      <a:pt x="0" y="42"/>
                    </a:cubicBezTo>
                    <a:cubicBezTo>
                      <a:pt x="0" y="42"/>
                      <a:pt x="0" y="42"/>
                      <a:pt x="0" y="42"/>
                    </a:cubicBezTo>
                    <a:cubicBezTo>
                      <a:pt x="0" y="40"/>
                      <a:pt x="1" y="38"/>
                      <a:pt x="2" y="35"/>
                    </a:cubicBezTo>
                    <a:cubicBezTo>
                      <a:pt x="2" y="35"/>
                      <a:pt x="2" y="35"/>
                      <a:pt x="2" y="35"/>
                    </a:cubicBezTo>
                    <a:cubicBezTo>
                      <a:pt x="5" y="32"/>
                      <a:pt x="17" y="6"/>
                      <a:pt x="51" y="1"/>
                    </a:cubicBezTo>
                    <a:cubicBezTo>
                      <a:pt x="51" y="1"/>
                      <a:pt x="51" y="1"/>
                      <a:pt x="51" y="1"/>
                    </a:cubicBezTo>
                    <a:cubicBezTo>
                      <a:pt x="59" y="0"/>
                      <a:pt x="66" y="0"/>
                      <a:pt x="72" y="0"/>
                    </a:cubicBezTo>
                    <a:cubicBezTo>
                      <a:pt x="72" y="0"/>
                      <a:pt x="72" y="0"/>
                      <a:pt x="72" y="0"/>
                    </a:cubicBezTo>
                    <a:cubicBezTo>
                      <a:pt x="92" y="0"/>
                      <a:pt x="102" y="5"/>
                      <a:pt x="106" y="10"/>
                    </a:cubicBezTo>
                    <a:cubicBezTo>
                      <a:pt x="106" y="10"/>
                      <a:pt x="106" y="10"/>
                      <a:pt x="106" y="10"/>
                    </a:cubicBezTo>
                    <a:cubicBezTo>
                      <a:pt x="111" y="15"/>
                      <a:pt x="116" y="24"/>
                      <a:pt x="122" y="39"/>
                    </a:cubicBezTo>
                    <a:cubicBezTo>
                      <a:pt x="122" y="39"/>
                      <a:pt x="122" y="39"/>
                      <a:pt x="122" y="39"/>
                    </a:cubicBezTo>
                    <a:cubicBezTo>
                      <a:pt x="128" y="53"/>
                      <a:pt x="131" y="67"/>
                      <a:pt x="131" y="67"/>
                    </a:cubicBezTo>
                    <a:cubicBezTo>
                      <a:pt x="131" y="67"/>
                      <a:pt x="131" y="67"/>
                      <a:pt x="131" y="67"/>
                    </a:cubicBezTo>
                    <a:cubicBezTo>
                      <a:pt x="132" y="69"/>
                      <a:pt x="132" y="69"/>
                      <a:pt x="132" y="69"/>
                    </a:cubicBezTo>
                    <a:cubicBezTo>
                      <a:pt x="124" y="71"/>
                      <a:pt x="124" y="71"/>
                      <a:pt x="124" y="71"/>
                    </a:cubicBezTo>
                    <a:cubicBezTo>
                      <a:pt x="124" y="69"/>
                      <a:pt x="124" y="69"/>
                      <a:pt x="124" y="69"/>
                    </a:cubicBezTo>
                    <a:cubicBezTo>
                      <a:pt x="123" y="69"/>
                      <a:pt x="124"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8"/>
                      <a:pt x="123" y="68"/>
                    </a:cubicBezTo>
                    <a:cubicBezTo>
                      <a:pt x="123" y="68"/>
                      <a:pt x="123" y="68"/>
                      <a:pt x="123" y="68"/>
                    </a:cubicBezTo>
                    <a:cubicBezTo>
                      <a:pt x="123" y="68"/>
                      <a:pt x="123" y="67"/>
                      <a:pt x="123" y="67"/>
                    </a:cubicBezTo>
                    <a:cubicBezTo>
                      <a:pt x="123" y="67"/>
                      <a:pt x="123" y="67"/>
                      <a:pt x="123" y="67"/>
                    </a:cubicBezTo>
                    <a:cubicBezTo>
                      <a:pt x="122" y="65"/>
                      <a:pt x="122" y="63"/>
                      <a:pt x="121" y="60"/>
                    </a:cubicBezTo>
                    <a:cubicBezTo>
                      <a:pt x="121" y="60"/>
                      <a:pt x="121" y="60"/>
                      <a:pt x="121" y="60"/>
                    </a:cubicBezTo>
                    <a:cubicBezTo>
                      <a:pt x="119" y="55"/>
                      <a:pt x="117" y="49"/>
                      <a:pt x="114" y="42"/>
                    </a:cubicBezTo>
                    <a:cubicBezTo>
                      <a:pt x="114" y="42"/>
                      <a:pt x="114" y="42"/>
                      <a:pt x="114" y="42"/>
                    </a:cubicBezTo>
                    <a:cubicBezTo>
                      <a:pt x="109" y="28"/>
                      <a:pt x="103" y="18"/>
                      <a:pt x="100" y="15"/>
                    </a:cubicBezTo>
                    <a:cubicBezTo>
                      <a:pt x="100" y="15"/>
                      <a:pt x="100" y="15"/>
                      <a:pt x="100" y="15"/>
                    </a:cubicBezTo>
                    <a:cubicBezTo>
                      <a:pt x="99" y="13"/>
                      <a:pt x="91" y="8"/>
                      <a:pt x="72" y="8"/>
                    </a:cubicBezTo>
                    <a:cubicBezTo>
                      <a:pt x="72" y="8"/>
                      <a:pt x="72" y="8"/>
                      <a:pt x="72" y="8"/>
                    </a:cubicBezTo>
                    <a:cubicBezTo>
                      <a:pt x="72" y="8"/>
                      <a:pt x="72" y="8"/>
                      <a:pt x="72" y="8"/>
                    </a:cubicBezTo>
                    <a:cubicBezTo>
                      <a:pt x="72" y="8"/>
                      <a:pt x="72" y="8"/>
                      <a:pt x="72" y="8"/>
                    </a:cubicBezTo>
                    <a:cubicBezTo>
                      <a:pt x="66" y="8"/>
                      <a:pt x="60" y="8"/>
                      <a:pt x="52" y="9"/>
                    </a:cubicBezTo>
                    <a:cubicBezTo>
                      <a:pt x="52" y="9"/>
                      <a:pt x="52" y="9"/>
                      <a:pt x="52" y="9"/>
                    </a:cubicBezTo>
                    <a:cubicBezTo>
                      <a:pt x="22" y="14"/>
                      <a:pt x="13" y="34"/>
                      <a:pt x="9" y="40"/>
                    </a:cubicBezTo>
                    <a:cubicBezTo>
                      <a:pt x="9" y="40"/>
                      <a:pt x="9" y="40"/>
                      <a:pt x="9" y="40"/>
                    </a:cubicBezTo>
                    <a:cubicBezTo>
                      <a:pt x="9" y="40"/>
                      <a:pt x="9" y="40"/>
                      <a:pt x="8" y="41"/>
                    </a:cubicBezTo>
                    <a:cubicBezTo>
                      <a:pt x="8" y="41"/>
                      <a:pt x="8" y="41"/>
                      <a:pt x="8" y="41"/>
                    </a:cubicBezTo>
                    <a:cubicBezTo>
                      <a:pt x="8" y="41"/>
                      <a:pt x="8" y="42"/>
                      <a:pt x="8" y="43"/>
                    </a:cubicBezTo>
                    <a:cubicBezTo>
                      <a:pt x="8" y="43"/>
                      <a:pt x="8" y="43"/>
                      <a:pt x="8" y="43"/>
                    </a:cubicBezTo>
                    <a:cubicBezTo>
                      <a:pt x="8" y="45"/>
                      <a:pt x="8" y="48"/>
                      <a:pt x="8" y="51"/>
                    </a:cubicBezTo>
                    <a:cubicBezTo>
                      <a:pt x="8" y="51"/>
                      <a:pt x="8" y="51"/>
                      <a:pt x="8" y="51"/>
                    </a:cubicBezTo>
                    <a:cubicBezTo>
                      <a:pt x="8" y="65"/>
                      <a:pt x="9" y="83"/>
                      <a:pt x="9" y="86"/>
                    </a:cubicBezTo>
                    <a:cubicBezTo>
                      <a:pt x="9" y="86"/>
                      <a:pt x="9" y="86"/>
                      <a:pt x="9" y="86"/>
                    </a:cubicBezTo>
                    <a:cubicBezTo>
                      <a:pt x="9" y="86"/>
                      <a:pt x="9" y="86"/>
                      <a:pt x="9" y="86"/>
                    </a:cubicBezTo>
                    <a:cubicBezTo>
                      <a:pt x="9" y="86"/>
                      <a:pt x="9" y="86"/>
                      <a:pt x="9" y="86"/>
                    </a:cubicBezTo>
                    <a:cubicBezTo>
                      <a:pt x="9" y="86"/>
                      <a:pt x="9" y="86"/>
                      <a:pt x="9" y="86"/>
                    </a:cubicBezTo>
                    <a:cubicBezTo>
                      <a:pt x="12" y="88"/>
                      <a:pt x="12" y="88"/>
                      <a:pt x="12" y="88"/>
                    </a:cubicBezTo>
                    <a:cubicBezTo>
                      <a:pt x="9" y="88"/>
                      <a:pt x="9" y="88"/>
                      <a:pt x="9" y="88"/>
                    </a:cubicBezTo>
                    <a:cubicBezTo>
                      <a:pt x="8" y="90"/>
                      <a:pt x="8" y="90"/>
                      <a:pt x="8" y="90"/>
                    </a:cubicBezTo>
                    <a:cubicBezTo>
                      <a:pt x="5" y="88"/>
                      <a:pt x="5" y="88"/>
                      <a:pt x="5" y="88"/>
                    </a:cubicBezTo>
                    <a:close/>
                    <a:moveTo>
                      <a:pt x="5" y="80"/>
                    </a:moveTo>
                    <a:cubicBezTo>
                      <a:pt x="5" y="73"/>
                      <a:pt x="4" y="61"/>
                      <a:pt x="4" y="51"/>
                    </a:cubicBezTo>
                    <a:cubicBezTo>
                      <a:pt x="4" y="51"/>
                      <a:pt x="4" y="51"/>
                      <a:pt x="4" y="51"/>
                    </a:cubicBezTo>
                    <a:cubicBezTo>
                      <a:pt x="4" y="52"/>
                      <a:pt x="4" y="52"/>
                      <a:pt x="4" y="52"/>
                    </a:cubicBezTo>
                    <a:cubicBezTo>
                      <a:pt x="4" y="52"/>
                      <a:pt x="4" y="52"/>
                      <a:pt x="4" y="52"/>
                    </a:cubicBezTo>
                    <a:cubicBezTo>
                      <a:pt x="4" y="61"/>
                      <a:pt x="5" y="73"/>
                      <a:pt x="5" y="80"/>
                    </a:cubicBezTo>
                    <a:close/>
                    <a:moveTo>
                      <a:pt x="118" y="40"/>
                    </a:moveTo>
                    <a:cubicBezTo>
                      <a:pt x="121" y="49"/>
                      <a:pt x="124" y="57"/>
                      <a:pt x="126" y="62"/>
                    </a:cubicBezTo>
                    <a:cubicBezTo>
                      <a:pt x="126" y="62"/>
                      <a:pt x="126" y="62"/>
                      <a:pt x="126" y="62"/>
                    </a:cubicBezTo>
                    <a:cubicBezTo>
                      <a:pt x="125" y="61"/>
                      <a:pt x="125" y="60"/>
                      <a:pt x="125" y="59"/>
                    </a:cubicBezTo>
                    <a:cubicBezTo>
                      <a:pt x="125" y="59"/>
                      <a:pt x="125" y="59"/>
                      <a:pt x="125" y="59"/>
                    </a:cubicBezTo>
                    <a:cubicBezTo>
                      <a:pt x="123" y="54"/>
                      <a:pt x="121" y="47"/>
                      <a:pt x="118" y="40"/>
                    </a:cubicBezTo>
                    <a:cubicBezTo>
                      <a:pt x="118" y="40"/>
                      <a:pt x="118" y="40"/>
                      <a:pt x="118" y="40"/>
                    </a:cubicBezTo>
                    <a:cubicBezTo>
                      <a:pt x="115" y="32"/>
                      <a:pt x="111" y="25"/>
                      <a:pt x="109" y="20"/>
                    </a:cubicBezTo>
                    <a:cubicBezTo>
                      <a:pt x="109" y="20"/>
                      <a:pt x="109" y="20"/>
                      <a:pt x="109" y="20"/>
                    </a:cubicBezTo>
                    <a:cubicBezTo>
                      <a:pt x="111" y="25"/>
                      <a:pt x="115" y="32"/>
                      <a:pt x="118" y="40"/>
                    </a:cubicBezTo>
                    <a:close/>
                    <a:moveTo>
                      <a:pt x="4" y="41"/>
                    </a:moveTo>
                    <a:cubicBezTo>
                      <a:pt x="5" y="40"/>
                      <a:pt x="5" y="39"/>
                      <a:pt x="5" y="38"/>
                    </a:cubicBezTo>
                    <a:cubicBezTo>
                      <a:pt x="5" y="38"/>
                      <a:pt x="5" y="38"/>
                      <a:pt x="5" y="38"/>
                    </a:cubicBezTo>
                    <a:cubicBezTo>
                      <a:pt x="5" y="38"/>
                      <a:pt x="5" y="38"/>
                      <a:pt x="5" y="38"/>
                    </a:cubicBezTo>
                    <a:cubicBezTo>
                      <a:pt x="5" y="38"/>
                      <a:pt x="5" y="38"/>
                      <a:pt x="5" y="38"/>
                    </a:cubicBezTo>
                    <a:cubicBezTo>
                      <a:pt x="5" y="39"/>
                      <a:pt x="5" y="40"/>
                      <a:pt x="4" y="41"/>
                    </a:cubicBezTo>
                    <a:close/>
                    <a:moveTo>
                      <a:pt x="8" y="40"/>
                    </a:moveTo>
                    <a:cubicBezTo>
                      <a:pt x="8" y="40"/>
                      <a:pt x="8" y="40"/>
                      <a:pt x="8" y="40"/>
                    </a:cubicBezTo>
                    <a:cubicBezTo>
                      <a:pt x="8" y="40"/>
                      <a:pt x="8" y="40"/>
                      <a:pt x="8" y="40"/>
                    </a:cubicBezTo>
                    <a:cubicBezTo>
                      <a:pt x="8" y="40"/>
                      <a:pt x="8" y="40"/>
                      <a:pt x="8" y="40"/>
                    </a:cubicBezTo>
                    <a:cubicBezTo>
                      <a:pt x="8" y="40"/>
                      <a:pt x="8" y="40"/>
                      <a:pt x="8" y="40"/>
                    </a:cubicBezTo>
                    <a:close/>
                    <a:moveTo>
                      <a:pt x="5" y="38"/>
                    </a:move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6" y="38"/>
                      <a:pt x="6" y="38"/>
                    </a:cubicBezTo>
                    <a:cubicBezTo>
                      <a:pt x="6" y="38"/>
                      <a:pt x="6" y="38"/>
                      <a:pt x="6" y="38"/>
                    </a:cubicBezTo>
                    <a:cubicBezTo>
                      <a:pt x="6" y="38"/>
                      <a:pt x="5" y="38"/>
                      <a:pt x="5" y="38"/>
                    </a:cubicBezTo>
                    <a:close/>
                    <a:moveTo>
                      <a:pt x="52" y="5"/>
                    </a:moveTo>
                    <a:cubicBezTo>
                      <a:pt x="27" y="9"/>
                      <a:pt x="15" y="24"/>
                      <a:pt x="9" y="32"/>
                    </a:cubicBezTo>
                    <a:cubicBezTo>
                      <a:pt x="9" y="32"/>
                      <a:pt x="9" y="32"/>
                      <a:pt x="9" y="32"/>
                    </a:cubicBezTo>
                    <a:cubicBezTo>
                      <a:pt x="15" y="24"/>
                      <a:pt x="27" y="9"/>
                      <a:pt x="52" y="5"/>
                    </a:cubicBezTo>
                    <a:cubicBezTo>
                      <a:pt x="52" y="5"/>
                      <a:pt x="52" y="5"/>
                      <a:pt x="52" y="5"/>
                    </a:cubicBezTo>
                    <a:cubicBezTo>
                      <a:pt x="59" y="4"/>
                      <a:pt x="66" y="4"/>
                      <a:pt x="71" y="4"/>
                    </a:cubicBezTo>
                    <a:cubicBezTo>
                      <a:pt x="71" y="4"/>
                      <a:pt x="71" y="4"/>
                      <a:pt x="71" y="4"/>
                    </a:cubicBezTo>
                    <a:cubicBezTo>
                      <a:pt x="72" y="4"/>
                      <a:pt x="72" y="4"/>
                      <a:pt x="72" y="4"/>
                    </a:cubicBezTo>
                    <a:cubicBezTo>
                      <a:pt x="72" y="4"/>
                      <a:pt x="72" y="4"/>
                      <a:pt x="72" y="4"/>
                    </a:cubicBezTo>
                    <a:cubicBezTo>
                      <a:pt x="66" y="4"/>
                      <a:pt x="59" y="4"/>
                      <a:pt x="5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793"/>
              <p:cNvSpPr/>
              <p:nvPr/>
            </p:nvSpPr>
            <p:spPr bwMode="auto">
              <a:xfrm>
                <a:off x="7052245" y="2949149"/>
                <a:ext cx="20120" cy="85513"/>
              </a:xfrm>
              <a:custGeom>
                <a:avLst/>
                <a:gdLst>
                  <a:gd name="T0" fmla="*/ 0 w 4"/>
                  <a:gd name="T1" fmla="*/ 17 h 17"/>
                  <a:gd name="T2" fmla="*/ 0 w 4"/>
                  <a:gd name="T3" fmla="*/ 0 h 17"/>
                  <a:gd name="T4" fmla="*/ 4 w 4"/>
                  <a:gd name="T5" fmla="*/ 0 h 17"/>
                  <a:gd name="T6" fmla="*/ 4 w 4"/>
                  <a:gd name="T7" fmla="*/ 17 h 17"/>
                  <a:gd name="T8" fmla="*/ 0 w 4"/>
                  <a:gd name="T9" fmla="*/ 17 h 17"/>
                  <a:gd name="T10" fmla="*/ 0 w 4"/>
                  <a:gd name="T11" fmla="*/ 17 h 17"/>
                </a:gdLst>
                <a:ahLst/>
                <a:cxnLst>
                  <a:cxn ang="0">
                    <a:pos x="T0" y="T1"/>
                  </a:cxn>
                  <a:cxn ang="0">
                    <a:pos x="T2" y="T3"/>
                  </a:cxn>
                  <a:cxn ang="0">
                    <a:pos x="T4" y="T5"/>
                  </a:cxn>
                  <a:cxn ang="0">
                    <a:pos x="T6" y="T7"/>
                  </a:cxn>
                  <a:cxn ang="0">
                    <a:pos x="T8" y="T9"/>
                  </a:cxn>
                  <a:cxn ang="0">
                    <a:pos x="T10" y="T11"/>
                  </a:cxn>
                </a:cxnLst>
                <a:rect l="0" t="0" r="r" b="b"/>
                <a:pathLst>
                  <a:path w="4" h="17">
                    <a:moveTo>
                      <a:pt x="0" y="17"/>
                    </a:moveTo>
                    <a:lnTo>
                      <a:pt x="0" y="0"/>
                    </a:lnTo>
                    <a:lnTo>
                      <a:pt x="4" y="0"/>
                    </a:lnTo>
                    <a:lnTo>
                      <a:pt x="4"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794"/>
              <p:cNvSpPr>
                <a:spLocks noEditPoints="1"/>
              </p:cNvSpPr>
              <p:nvPr/>
            </p:nvSpPr>
            <p:spPr bwMode="auto">
              <a:xfrm>
                <a:off x="7042185" y="2939089"/>
                <a:ext cx="45272" cy="105633"/>
              </a:xfrm>
              <a:custGeom>
                <a:avLst/>
                <a:gdLst>
                  <a:gd name="T0" fmla="*/ 6 w 9"/>
                  <a:gd name="T1" fmla="*/ 21 h 21"/>
                  <a:gd name="T2" fmla="*/ 2 w 9"/>
                  <a:gd name="T3" fmla="*/ 21 h 21"/>
                  <a:gd name="T4" fmla="*/ 2 w 9"/>
                  <a:gd name="T5" fmla="*/ 19 h 21"/>
                  <a:gd name="T6" fmla="*/ 4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6 w 9"/>
                  <a:gd name="T21" fmla="*/ 21 h 21"/>
                  <a:gd name="T22" fmla="*/ 6 w 9"/>
                  <a:gd name="T23" fmla="*/ 21 h 21"/>
                  <a:gd name="T24" fmla="*/ 4 w 9"/>
                  <a:gd name="T25" fmla="*/ 16 h 21"/>
                  <a:gd name="T26" fmla="*/ 4 w 9"/>
                  <a:gd name="T27" fmla="*/ 4 h 21"/>
                  <a:gd name="T28" fmla="*/ 4 w 9"/>
                  <a:gd name="T29" fmla="*/ 16 h 21"/>
                  <a:gd name="T30" fmla="*/ 4 w 9"/>
                  <a:gd name="T3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1">
                    <a:moveTo>
                      <a:pt x="6" y="21"/>
                    </a:moveTo>
                    <a:lnTo>
                      <a:pt x="2" y="21"/>
                    </a:lnTo>
                    <a:lnTo>
                      <a:pt x="2" y="19"/>
                    </a:lnTo>
                    <a:lnTo>
                      <a:pt x="4" y="19"/>
                    </a:lnTo>
                    <a:lnTo>
                      <a:pt x="2" y="19"/>
                    </a:lnTo>
                    <a:lnTo>
                      <a:pt x="2" y="21"/>
                    </a:lnTo>
                    <a:lnTo>
                      <a:pt x="0" y="21"/>
                    </a:lnTo>
                    <a:lnTo>
                      <a:pt x="0" y="0"/>
                    </a:lnTo>
                    <a:lnTo>
                      <a:pt x="9" y="0"/>
                    </a:lnTo>
                    <a:lnTo>
                      <a:pt x="9" y="21"/>
                    </a:lnTo>
                    <a:lnTo>
                      <a:pt x="6" y="21"/>
                    </a:lnTo>
                    <a:lnTo>
                      <a:pt x="6" y="21"/>
                    </a:lnTo>
                    <a:close/>
                    <a:moveTo>
                      <a:pt x="4" y="16"/>
                    </a:moveTo>
                    <a:lnTo>
                      <a:pt x="4" y="4"/>
                    </a:lnTo>
                    <a:lnTo>
                      <a:pt x="4" y="16"/>
                    </a:lnTo>
                    <a:lnTo>
                      <a:pt x="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795"/>
              <p:cNvSpPr/>
              <p:nvPr/>
            </p:nvSpPr>
            <p:spPr bwMode="auto">
              <a:xfrm>
                <a:off x="6941584" y="3009510"/>
                <a:ext cx="196174" cy="80481"/>
              </a:xfrm>
              <a:custGeom>
                <a:avLst/>
                <a:gdLst>
                  <a:gd name="T0" fmla="*/ 25 w 35"/>
                  <a:gd name="T1" fmla="*/ 13 h 14"/>
                  <a:gd name="T2" fmla="*/ 20 w 35"/>
                  <a:gd name="T3" fmla="*/ 9 h 14"/>
                  <a:gd name="T4" fmla="*/ 20 w 35"/>
                  <a:gd name="T5" fmla="*/ 9 h 14"/>
                  <a:gd name="T6" fmla="*/ 19 w 35"/>
                  <a:gd name="T7" fmla="*/ 7 h 14"/>
                  <a:gd name="T8" fmla="*/ 19 w 35"/>
                  <a:gd name="T9" fmla="*/ 7 h 14"/>
                  <a:gd name="T10" fmla="*/ 7 w 35"/>
                  <a:gd name="T11" fmla="*/ 14 h 14"/>
                  <a:gd name="T12" fmla="*/ 7 w 35"/>
                  <a:gd name="T13" fmla="*/ 14 h 14"/>
                  <a:gd name="T14" fmla="*/ 6 w 35"/>
                  <a:gd name="T15" fmla="*/ 14 h 14"/>
                  <a:gd name="T16" fmla="*/ 6 w 35"/>
                  <a:gd name="T17" fmla="*/ 14 h 14"/>
                  <a:gd name="T18" fmla="*/ 1 w 35"/>
                  <a:gd name="T19" fmla="*/ 4 h 14"/>
                  <a:gd name="T20" fmla="*/ 1 w 35"/>
                  <a:gd name="T21" fmla="*/ 4 h 14"/>
                  <a:gd name="T22" fmla="*/ 1 w 35"/>
                  <a:gd name="T23" fmla="*/ 3 h 14"/>
                  <a:gd name="T24" fmla="*/ 1 w 35"/>
                  <a:gd name="T25" fmla="*/ 3 h 14"/>
                  <a:gd name="T26" fmla="*/ 5 w 35"/>
                  <a:gd name="T27" fmla="*/ 4 h 14"/>
                  <a:gd name="T28" fmla="*/ 5 w 35"/>
                  <a:gd name="T29" fmla="*/ 4 h 14"/>
                  <a:gd name="T30" fmla="*/ 5 w 35"/>
                  <a:gd name="T31" fmla="*/ 4 h 14"/>
                  <a:gd name="T32" fmla="*/ 5 w 35"/>
                  <a:gd name="T33" fmla="*/ 7 h 14"/>
                  <a:gd name="T34" fmla="*/ 5 w 35"/>
                  <a:gd name="T35" fmla="*/ 7 h 14"/>
                  <a:gd name="T36" fmla="*/ 7 w 35"/>
                  <a:gd name="T37" fmla="*/ 10 h 14"/>
                  <a:gd name="T38" fmla="*/ 7 w 35"/>
                  <a:gd name="T39" fmla="*/ 10 h 14"/>
                  <a:gd name="T40" fmla="*/ 7 w 35"/>
                  <a:gd name="T41" fmla="*/ 10 h 14"/>
                  <a:gd name="T42" fmla="*/ 7 w 35"/>
                  <a:gd name="T43" fmla="*/ 10 h 14"/>
                  <a:gd name="T44" fmla="*/ 13 w 35"/>
                  <a:gd name="T45" fmla="*/ 6 h 14"/>
                  <a:gd name="T46" fmla="*/ 13 w 35"/>
                  <a:gd name="T47" fmla="*/ 6 h 14"/>
                  <a:gd name="T48" fmla="*/ 18 w 35"/>
                  <a:gd name="T49" fmla="*/ 2 h 14"/>
                  <a:gd name="T50" fmla="*/ 18 w 35"/>
                  <a:gd name="T51" fmla="*/ 2 h 14"/>
                  <a:gd name="T52" fmla="*/ 20 w 35"/>
                  <a:gd name="T53" fmla="*/ 0 h 14"/>
                  <a:gd name="T54" fmla="*/ 21 w 35"/>
                  <a:gd name="T55" fmla="*/ 3 h 14"/>
                  <a:gd name="T56" fmla="*/ 23 w 35"/>
                  <a:gd name="T57" fmla="*/ 6 h 14"/>
                  <a:gd name="T58" fmla="*/ 23 w 35"/>
                  <a:gd name="T59" fmla="*/ 6 h 14"/>
                  <a:gd name="T60" fmla="*/ 26 w 35"/>
                  <a:gd name="T61" fmla="*/ 10 h 14"/>
                  <a:gd name="T62" fmla="*/ 26 w 35"/>
                  <a:gd name="T63" fmla="*/ 10 h 14"/>
                  <a:gd name="T64" fmla="*/ 26 w 35"/>
                  <a:gd name="T65" fmla="*/ 10 h 14"/>
                  <a:gd name="T66" fmla="*/ 26 w 35"/>
                  <a:gd name="T67" fmla="*/ 10 h 14"/>
                  <a:gd name="T68" fmla="*/ 26 w 35"/>
                  <a:gd name="T69" fmla="*/ 10 h 14"/>
                  <a:gd name="T70" fmla="*/ 26 w 35"/>
                  <a:gd name="T71" fmla="*/ 10 h 14"/>
                  <a:gd name="T72" fmla="*/ 27 w 35"/>
                  <a:gd name="T73" fmla="*/ 9 h 14"/>
                  <a:gd name="T74" fmla="*/ 27 w 35"/>
                  <a:gd name="T75" fmla="*/ 9 h 14"/>
                  <a:gd name="T76" fmla="*/ 29 w 35"/>
                  <a:gd name="T77" fmla="*/ 5 h 14"/>
                  <a:gd name="T78" fmla="*/ 29 w 35"/>
                  <a:gd name="T79" fmla="*/ 5 h 14"/>
                  <a:gd name="T80" fmla="*/ 31 w 35"/>
                  <a:gd name="T81" fmla="*/ 0 h 14"/>
                  <a:gd name="T82" fmla="*/ 31 w 35"/>
                  <a:gd name="T83" fmla="*/ 0 h 14"/>
                  <a:gd name="T84" fmla="*/ 35 w 35"/>
                  <a:gd name="T85" fmla="*/ 2 h 14"/>
                  <a:gd name="T86" fmla="*/ 32 w 35"/>
                  <a:gd name="T87" fmla="*/ 7 h 14"/>
                  <a:gd name="T88" fmla="*/ 32 w 35"/>
                  <a:gd name="T89" fmla="*/ 7 h 14"/>
                  <a:gd name="T90" fmla="*/ 27 w 35"/>
                  <a:gd name="T91" fmla="*/ 13 h 14"/>
                  <a:gd name="T92" fmla="*/ 27 w 35"/>
                  <a:gd name="T93" fmla="*/ 13 h 14"/>
                  <a:gd name="T94" fmla="*/ 27 w 35"/>
                  <a:gd name="T95" fmla="*/ 14 h 14"/>
                  <a:gd name="T96" fmla="*/ 27 w 35"/>
                  <a:gd name="T97" fmla="*/ 14 h 14"/>
                  <a:gd name="T98" fmla="*/ 26 w 35"/>
                  <a:gd name="T99" fmla="*/ 14 h 14"/>
                  <a:gd name="T100" fmla="*/ 26 w 35"/>
                  <a:gd name="T101" fmla="*/ 14 h 14"/>
                  <a:gd name="T102" fmla="*/ 26 w 35"/>
                  <a:gd name="T103" fmla="*/ 14 h 14"/>
                  <a:gd name="T104" fmla="*/ 26 w 35"/>
                  <a:gd name="T105" fmla="*/ 14 h 14"/>
                  <a:gd name="T106" fmla="*/ 25 w 35"/>
                  <a:gd name="T107" fmla="*/ 14 h 14"/>
                  <a:gd name="T108" fmla="*/ 25 w 35"/>
                  <a:gd name="T10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14">
                    <a:moveTo>
                      <a:pt x="25" y="13"/>
                    </a:moveTo>
                    <a:cubicBezTo>
                      <a:pt x="23" y="13"/>
                      <a:pt x="21" y="11"/>
                      <a:pt x="20" y="9"/>
                    </a:cubicBezTo>
                    <a:cubicBezTo>
                      <a:pt x="20" y="9"/>
                      <a:pt x="20" y="9"/>
                      <a:pt x="20" y="9"/>
                    </a:cubicBezTo>
                    <a:cubicBezTo>
                      <a:pt x="19" y="8"/>
                      <a:pt x="19" y="7"/>
                      <a:pt x="19" y="7"/>
                    </a:cubicBezTo>
                    <a:cubicBezTo>
                      <a:pt x="19" y="7"/>
                      <a:pt x="19" y="7"/>
                      <a:pt x="19" y="7"/>
                    </a:cubicBezTo>
                    <a:cubicBezTo>
                      <a:pt x="16" y="9"/>
                      <a:pt x="12" y="13"/>
                      <a:pt x="7" y="14"/>
                    </a:cubicBezTo>
                    <a:cubicBezTo>
                      <a:pt x="7" y="14"/>
                      <a:pt x="7" y="14"/>
                      <a:pt x="7" y="14"/>
                    </a:cubicBezTo>
                    <a:cubicBezTo>
                      <a:pt x="7" y="14"/>
                      <a:pt x="7" y="14"/>
                      <a:pt x="6" y="14"/>
                    </a:cubicBezTo>
                    <a:cubicBezTo>
                      <a:pt x="6" y="14"/>
                      <a:pt x="6" y="14"/>
                      <a:pt x="6" y="14"/>
                    </a:cubicBezTo>
                    <a:cubicBezTo>
                      <a:pt x="0" y="12"/>
                      <a:pt x="1" y="5"/>
                      <a:pt x="1" y="4"/>
                    </a:cubicBezTo>
                    <a:cubicBezTo>
                      <a:pt x="1" y="4"/>
                      <a:pt x="1" y="4"/>
                      <a:pt x="1" y="4"/>
                    </a:cubicBezTo>
                    <a:cubicBezTo>
                      <a:pt x="1" y="4"/>
                      <a:pt x="1" y="3"/>
                      <a:pt x="1" y="3"/>
                    </a:cubicBezTo>
                    <a:cubicBezTo>
                      <a:pt x="1" y="3"/>
                      <a:pt x="1" y="3"/>
                      <a:pt x="1" y="3"/>
                    </a:cubicBezTo>
                    <a:cubicBezTo>
                      <a:pt x="5" y="4"/>
                      <a:pt x="5" y="4"/>
                      <a:pt x="5" y="4"/>
                    </a:cubicBezTo>
                    <a:cubicBezTo>
                      <a:pt x="5" y="4"/>
                      <a:pt x="5" y="4"/>
                      <a:pt x="5" y="4"/>
                    </a:cubicBezTo>
                    <a:cubicBezTo>
                      <a:pt x="5" y="4"/>
                      <a:pt x="5" y="4"/>
                      <a:pt x="5" y="4"/>
                    </a:cubicBezTo>
                    <a:cubicBezTo>
                      <a:pt x="5" y="5"/>
                      <a:pt x="5" y="6"/>
                      <a:pt x="5" y="7"/>
                    </a:cubicBezTo>
                    <a:cubicBezTo>
                      <a:pt x="5" y="7"/>
                      <a:pt x="5" y="7"/>
                      <a:pt x="5" y="7"/>
                    </a:cubicBezTo>
                    <a:cubicBezTo>
                      <a:pt x="6" y="9"/>
                      <a:pt x="6" y="9"/>
                      <a:pt x="7" y="10"/>
                    </a:cubicBezTo>
                    <a:cubicBezTo>
                      <a:pt x="7" y="10"/>
                      <a:pt x="7" y="10"/>
                      <a:pt x="7" y="10"/>
                    </a:cubicBezTo>
                    <a:cubicBezTo>
                      <a:pt x="7" y="10"/>
                      <a:pt x="7" y="10"/>
                      <a:pt x="7" y="10"/>
                    </a:cubicBezTo>
                    <a:cubicBezTo>
                      <a:pt x="7" y="10"/>
                      <a:pt x="7" y="10"/>
                      <a:pt x="7" y="10"/>
                    </a:cubicBezTo>
                    <a:cubicBezTo>
                      <a:pt x="8" y="10"/>
                      <a:pt x="11" y="8"/>
                      <a:pt x="13" y="6"/>
                    </a:cubicBezTo>
                    <a:cubicBezTo>
                      <a:pt x="13" y="6"/>
                      <a:pt x="13" y="6"/>
                      <a:pt x="13" y="6"/>
                    </a:cubicBezTo>
                    <a:cubicBezTo>
                      <a:pt x="16" y="4"/>
                      <a:pt x="18" y="2"/>
                      <a:pt x="18" y="2"/>
                    </a:cubicBezTo>
                    <a:cubicBezTo>
                      <a:pt x="18" y="2"/>
                      <a:pt x="18" y="2"/>
                      <a:pt x="18" y="2"/>
                    </a:cubicBezTo>
                    <a:cubicBezTo>
                      <a:pt x="20" y="0"/>
                      <a:pt x="20" y="0"/>
                      <a:pt x="20" y="0"/>
                    </a:cubicBezTo>
                    <a:cubicBezTo>
                      <a:pt x="21" y="3"/>
                      <a:pt x="21" y="3"/>
                      <a:pt x="21" y="3"/>
                    </a:cubicBezTo>
                    <a:cubicBezTo>
                      <a:pt x="21" y="3"/>
                      <a:pt x="22" y="4"/>
                      <a:pt x="23" y="6"/>
                    </a:cubicBezTo>
                    <a:cubicBezTo>
                      <a:pt x="23" y="6"/>
                      <a:pt x="23" y="6"/>
                      <a:pt x="23" y="6"/>
                    </a:cubicBezTo>
                    <a:cubicBezTo>
                      <a:pt x="24" y="7"/>
                      <a:pt x="25" y="9"/>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9"/>
                      <a:pt x="27" y="9"/>
                      <a:pt x="27" y="9"/>
                    </a:cubicBezTo>
                    <a:cubicBezTo>
                      <a:pt x="27" y="9"/>
                      <a:pt x="27" y="9"/>
                      <a:pt x="27" y="9"/>
                    </a:cubicBezTo>
                    <a:cubicBezTo>
                      <a:pt x="28" y="8"/>
                      <a:pt x="28" y="7"/>
                      <a:pt x="29" y="5"/>
                    </a:cubicBezTo>
                    <a:cubicBezTo>
                      <a:pt x="29" y="5"/>
                      <a:pt x="29" y="5"/>
                      <a:pt x="29" y="5"/>
                    </a:cubicBezTo>
                    <a:cubicBezTo>
                      <a:pt x="30" y="3"/>
                      <a:pt x="31" y="0"/>
                      <a:pt x="31" y="0"/>
                    </a:cubicBezTo>
                    <a:cubicBezTo>
                      <a:pt x="31" y="0"/>
                      <a:pt x="31" y="0"/>
                      <a:pt x="31" y="0"/>
                    </a:cubicBezTo>
                    <a:cubicBezTo>
                      <a:pt x="35" y="2"/>
                      <a:pt x="35" y="2"/>
                      <a:pt x="35" y="2"/>
                    </a:cubicBezTo>
                    <a:cubicBezTo>
                      <a:pt x="35" y="2"/>
                      <a:pt x="34" y="5"/>
                      <a:pt x="32" y="7"/>
                    </a:cubicBezTo>
                    <a:cubicBezTo>
                      <a:pt x="32" y="7"/>
                      <a:pt x="32" y="7"/>
                      <a:pt x="32" y="7"/>
                    </a:cubicBezTo>
                    <a:cubicBezTo>
                      <a:pt x="31" y="10"/>
                      <a:pt x="30" y="13"/>
                      <a:pt x="27" y="13"/>
                    </a:cubicBezTo>
                    <a:cubicBezTo>
                      <a:pt x="27" y="13"/>
                      <a:pt x="27" y="13"/>
                      <a:pt x="27" y="13"/>
                    </a:cubicBezTo>
                    <a:cubicBezTo>
                      <a:pt x="27" y="13"/>
                      <a:pt x="27" y="14"/>
                      <a:pt x="27" y="14"/>
                    </a:cubicBezTo>
                    <a:cubicBezTo>
                      <a:pt x="27" y="14"/>
                      <a:pt x="27" y="14"/>
                      <a:pt x="27" y="14"/>
                    </a:cubicBezTo>
                    <a:cubicBezTo>
                      <a:pt x="26" y="14"/>
                      <a:pt x="26" y="14"/>
                      <a:pt x="26" y="14"/>
                    </a:cubicBezTo>
                    <a:cubicBezTo>
                      <a:pt x="26" y="14"/>
                      <a:pt x="26" y="14"/>
                      <a:pt x="26" y="14"/>
                    </a:cubicBezTo>
                    <a:cubicBezTo>
                      <a:pt x="26" y="14"/>
                      <a:pt x="26" y="14"/>
                      <a:pt x="26" y="14"/>
                    </a:cubicBezTo>
                    <a:cubicBezTo>
                      <a:pt x="26" y="14"/>
                      <a:pt x="26" y="14"/>
                      <a:pt x="26" y="14"/>
                    </a:cubicBezTo>
                    <a:cubicBezTo>
                      <a:pt x="25" y="14"/>
                      <a:pt x="25" y="14"/>
                      <a:pt x="25" y="14"/>
                    </a:cubicBezTo>
                    <a:cubicBezTo>
                      <a:pt x="25" y="13"/>
                      <a:pt x="25" y="13"/>
                      <a:pt x="2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796"/>
              <p:cNvSpPr>
                <a:spLocks noEditPoints="1"/>
              </p:cNvSpPr>
              <p:nvPr/>
            </p:nvSpPr>
            <p:spPr bwMode="auto">
              <a:xfrm>
                <a:off x="6931524" y="2994421"/>
                <a:ext cx="216294" cy="105633"/>
              </a:xfrm>
              <a:custGeom>
                <a:avLst/>
                <a:gdLst>
                  <a:gd name="T0" fmla="*/ 20 w 39"/>
                  <a:gd name="T1" fmla="*/ 13 h 19"/>
                  <a:gd name="T2" fmla="*/ 8 w 39"/>
                  <a:gd name="T3" fmla="*/ 18 h 19"/>
                  <a:gd name="T4" fmla="*/ 1 w 39"/>
                  <a:gd name="T5" fmla="*/ 7 h 19"/>
                  <a:gd name="T6" fmla="*/ 1 w 39"/>
                  <a:gd name="T7" fmla="*/ 4 h 19"/>
                  <a:gd name="T8" fmla="*/ 9 w 39"/>
                  <a:gd name="T9" fmla="*/ 7 h 19"/>
                  <a:gd name="T10" fmla="*/ 9 w 39"/>
                  <a:gd name="T11" fmla="*/ 7 h 19"/>
                  <a:gd name="T12" fmla="*/ 9 w 39"/>
                  <a:gd name="T13" fmla="*/ 10 h 19"/>
                  <a:gd name="T14" fmla="*/ 10 w 39"/>
                  <a:gd name="T15" fmla="*/ 10 h 19"/>
                  <a:gd name="T16" fmla="*/ 11 w 39"/>
                  <a:gd name="T17" fmla="*/ 10 h 19"/>
                  <a:gd name="T18" fmla="*/ 18 w 39"/>
                  <a:gd name="T19" fmla="*/ 4 h 19"/>
                  <a:gd name="T20" fmla="*/ 22 w 39"/>
                  <a:gd name="T21" fmla="*/ 0 h 19"/>
                  <a:gd name="T22" fmla="*/ 25 w 39"/>
                  <a:gd name="T23" fmla="*/ 5 h 19"/>
                  <a:gd name="T24" fmla="*/ 25 w 39"/>
                  <a:gd name="T25" fmla="*/ 5 h 19"/>
                  <a:gd name="T26" fmla="*/ 26 w 39"/>
                  <a:gd name="T27" fmla="*/ 8 h 19"/>
                  <a:gd name="T28" fmla="*/ 28 w 39"/>
                  <a:gd name="T29" fmla="*/ 10 h 19"/>
                  <a:gd name="T30" fmla="*/ 31 w 39"/>
                  <a:gd name="T31" fmla="*/ 3 h 19"/>
                  <a:gd name="T32" fmla="*/ 32 w 39"/>
                  <a:gd name="T33" fmla="*/ 2 h 19"/>
                  <a:gd name="T34" fmla="*/ 39 w 39"/>
                  <a:gd name="T35" fmla="*/ 6 h 19"/>
                  <a:gd name="T36" fmla="*/ 30 w 39"/>
                  <a:gd name="T37" fmla="*/ 18 h 19"/>
                  <a:gd name="T38" fmla="*/ 29 w 39"/>
                  <a:gd name="T39" fmla="*/ 18 h 19"/>
                  <a:gd name="T40" fmla="*/ 28 w 39"/>
                  <a:gd name="T41" fmla="*/ 19 h 19"/>
                  <a:gd name="T42" fmla="*/ 26 w 39"/>
                  <a:gd name="T43" fmla="*/ 18 h 19"/>
                  <a:gd name="T44" fmla="*/ 27 w 39"/>
                  <a:gd name="T45" fmla="*/ 16 h 19"/>
                  <a:gd name="T46" fmla="*/ 9 w 39"/>
                  <a:gd name="T47" fmla="*/ 15 h 19"/>
                  <a:gd name="T48" fmla="*/ 9 w 39"/>
                  <a:gd name="T49" fmla="*/ 15 h 19"/>
                  <a:gd name="T50" fmla="*/ 27 w 39"/>
                  <a:gd name="T51" fmla="*/ 14 h 19"/>
                  <a:gd name="T52" fmla="*/ 27 w 39"/>
                  <a:gd name="T53" fmla="*/ 14 h 19"/>
                  <a:gd name="T54" fmla="*/ 29 w 39"/>
                  <a:gd name="T55" fmla="*/ 14 h 19"/>
                  <a:gd name="T56" fmla="*/ 30 w 39"/>
                  <a:gd name="T57" fmla="*/ 13 h 19"/>
                  <a:gd name="T58" fmla="*/ 5 w 39"/>
                  <a:gd name="T59" fmla="*/ 11 h 19"/>
                  <a:gd name="T60" fmla="*/ 7 w 39"/>
                  <a:gd name="T61" fmla="*/ 14 h 19"/>
                  <a:gd name="T62" fmla="*/ 13 w 39"/>
                  <a:gd name="T63" fmla="*/ 13 h 19"/>
                  <a:gd name="T64" fmla="*/ 17 w 39"/>
                  <a:gd name="T65" fmla="*/ 11 h 19"/>
                  <a:gd name="T66" fmla="*/ 23 w 39"/>
                  <a:gd name="T67" fmla="*/ 11 h 19"/>
                  <a:gd name="T68" fmla="*/ 23 w 39"/>
                  <a:gd name="T69" fmla="*/ 10 h 19"/>
                  <a:gd name="T70" fmla="*/ 33 w 39"/>
                  <a:gd name="T71" fmla="*/ 9 h 19"/>
                  <a:gd name="T72" fmla="*/ 34 w 39"/>
                  <a:gd name="T73" fmla="*/ 7 h 19"/>
                  <a:gd name="T74" fmla="*/ 22 w 39"/>
                  <a:gd name="T75" fmla="*/ 9 h 19"/>
                  <a:gd name="T76" fmla="*/ 22 w 39"/>
                  <a:gd name="T77" fmla="*/ 8 h 19"/>
                  <a:gd name="T78" fmla="*/ 21 w 39"/>
                  <a:gd name="T79" fmla="*/ 7 h 19"/>
                  <a:gd name="T80" fmla="*/ 21 w 39"/>
                  <a:gd name="T81" fmla="*/ 7 h 19"/>
                  <a:gd name="T82" fmla="*/ 21 w 39"/>
                  <a:gd name="T83" fmla="*/ 7 h 19"/>
                  <a:gd name="T84" fmla="*/ 21 w 39"/>
                  <a:gd name="T85"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19">
                    <a:moveTo>
                      <a:pt x="26" y="18"/>
                    </a:moveTo>
                    <a:cubicBezTo>
                      <a:pt x="23" y="17"/>
                      <a:pt x="22" y="15"/>
                      <a:pt x="20" y="13"/>
                    </a:cubicBezTo>
                    <a:cubicBezTo>
                      <a:pt x="20" y="13"/>
                      <a:pt x="20" y="13"/>
                      <a:pt x="20" y="13"/>
                    </a:cubicBezTo>
                    <a:cubicBezTo>
                      <a:pt x="17" y="15"/>
                      <a:pt x="14" y="18"/>
                      <a:pt x="9" y="19"/>
                    </a:cubicBezTo>
                    <a:cubicBezTo>
                      <a:pt x="9" y="19"/>
                      <a:pt x="9" y="19"/>
                      <a:pt x="9" y="19"/>
                    </a:cubicBezTo>
                    <a:cubicBezTo>
                      <a:pt x="9" y="19"/>
                      <a:pt x="9" y="19"/>
                      <a:pt x="8" y="18"/>
                    </a:cubicBezTo>
                    <a:cubicBezTo>
                      <a:pt x="8" y="18"/>
                      <a:pt x="8" y="18"/>
                      <a:pt x="8" y="18"/>
                    </a:cubicBezTo>
                    <a:cubicBezTo>
                      <a:pt x="0" y="16"/>
                      <a:pt x="1" y="8"/>
                      <a:pt x="1" y="7"/>
                    </a:cubicBezTo>
                    <a:cubicBezTo>
                      <a:pt x="1" y="7"/>
                      <a:pt x="1" y="7"/>
                      <a:pt x="1" y="7"/>
                    </a:cubicBezTo>
                    <a:cubicBezTo>
                      <a:pt x="1" y="7"/>
                      <a:pt x="1" y="6"/>
                      <a:pt x="1" y="6"/>
                    </a:cubicBezTo>
                    <a:cubicBezTo>
                      <a:pt x="1" y="6"/>
                      <a:pt x="1" y="6"/>
                      <a:pt x="1" y="6"/>
                    </a:cubicBezTo>
                    <a:cubicBezTo>
                      <a:pt x="1" y="4"/>
                      <a:pt x="1" y="4"/>
                      <a:pt x="1" y="4"/>
                    </a:cubicBezTo>
                    <a:cubicBezTo>
                      <a:pt x="9" y="5"/>
                      <a:pt x="9" y="5"/>
                      <a:pt x="9" y="5"/>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8"/>
                      <a:pt x="9" y="9"/>
                      <a:pt x="9" y="10"/>
                    </a:cubicBezTo>
                    <a:cubicBezTo>
                      <a:pt x="9" y="10"/>
                      <a:pt x="9" y="10"/>
                      <a:pt x="9" y="10"/>
                    </a:cubicBezTo>
                    <a:cubicBezTo>
                      <a:pt x="9" y="10"/>
                      <a:pt x="9" y="10"/>
                      <a:pt x="9" y="11"/>
                    </a:cubicBezTo>
                    <a:cubicBezTo>
                      <a:pt x="9" y="11"/>
                      <a:pt x="9" y="11"/>
                      <a:pt x="9" y="11"/>
                    </a:cubicBezTo>
                    <a:cubicBezTo>
                      <a:pt x="9" y="11"/>
                      <a:pt x="10" y="11"/>
                      <a:pt x="10" y="10"/>
                    </a:cubicBezTo>
                    <a:cubicBezTo>
                      <a:pt x="10" y="10"/>
                      <a:pt x="10" y="10"/>
                      <a:pt x="10" y="10"/>
                    </a:cubicBezTo>
                    <a:cubicBezTo>
                      <a:pt x="10" y="10"/>
                      <a:pt x="11" y="10"/>
                      <a:pt x="11" y="10"/>
                    </a:cubicBezTo>
                    <a:cubicBezTo>
                      <a:pt x="11" y="10"/>
                      <a:pt x="11" y="10"/>
                      <a:pt x="11" y="10"/>
                    </a:cubicBezTo>
                    <a:cubicBezTo>
                      <a:pt x="12" y="9"/>
                      <a:pt x="13" y="8"/>
                      <a:pt x="14" y="8"/>
                    </a:cubicBezTo>
                    <a:cubicBezTo>
                      <a:pt x="14" y="8"/>
                      <a:pt x="14" y="8"/>
                      <a:pt x="14" y="8"/>
                    </a:cubicBezTo>
                    <a:cubicBezTo>
                      <a:pt x="16" y="6"/>
                      <a:pt x="18" y="4"/>
                      <a:pt x="18" y="4"/>
                    </a:cubicBezTo>
                    <a:cubicBezTo>
                      <a:pt x="18" y="4"/>
                      <a:pt x="18" y="4"/>
                      <a:pt x="18" y="4"/>
                    </a:cubicBezTo>
                    <a:cubicBezTo>
                      <a:pt x="18" y="4"/>
                      <a:pt x="18" y="4"/>
                      <a:pt x="18" y="4"/>
                    </a:cubicBezTo>
                    <a:cubicBezTo>
                      <a:pt x="22" y="0"/>
                      <a:pt x="22" y="0"/>
                      <a:pt x="22" y="0"/>
                    </a:cubicBezTo>
                    <a:cubicBezTo>
                      <a:pt x="23" y="2"/>
                      <a:pt x="23" y="2"/>
                      <a:pt x="23" y="2"/>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6"/>
                    </a:cubicBezTo>
                    <a:cubicBezTo>
                      <a:pt x="25" y="6"/>
                      <a:pt x="25" y="6"/>
                      <a:pt x="25" y="6"/>
                    </a:cubicBezTo>
                    <a:cubicBezTo>
                      <a:pt x="25" y="6"/>
                      <a:pt x="26" y="7"/>
                      <a:pt x="26" y="8"/>
                    </a:cubicBezTo>
                    <a:cubicBezTo>
                      <a:pt x="26" y="8"/>
                      <a:pt x="26" y="8"/>
                      <a:pt x="26" y="8"/>
                    </a:cubicBezTo>
                    <a:cubicBezTo>
                      <a:pt x="27" y="8"/>
                      <a:pt x="27" y="9"/>
                      <a:pt x="28" y="10"/>
                    </a:cubicBezTo>
                    <a:cubicBezTo>
                      <a:pt x="28" y="10"/>
                      <a:pt x="28" y="10"/>
                      <a:pt x="28" y="10"/>
                    </a:cubicBezTo>
                    <a:cubicBezTo>
                      <a:pt x="28" y="9"/>
                      <a:pt x="29" y="8"/>
                      <a:pt x="29" y="8"/>
                    </a:cubicBezTo>
                    <a:cubicBezTo>
                      <a:pt x="29" y="8"/>
                      <a:pt x="29" y="8"/>
                      <a:pt x="29" y="8"/>
                    </a:cubicBezTo>
                    <a:cubicBezTo>
                      <a:pt x="30" y="5"/>
                      <a:pt x="31" y="3"/>
                      <a:pt x="31" y="3"/>
                    </a:cubicBezTo>
                    <a:cubicBezTo>
                      <a:pt x="31" y="3"/>
                      <a:pt x="31" y="3"/>
                      <a:pt x="31" y="3"/>
                    </a:cubicBezTo>
                    <a:cubicBezTo>
                      <a:pt x="32" y="2"/>
                      <a:pt x="31" y="3"/>
                      <a:pt x="32" y="2"/>
                    </a:cubicBezTo>
                    <a:cubicBezTo>
                      <a:pt x="32" y="2"/>
                      <a:pt x="32" y="2"/>
                      <a:pt x="32" y="2"/>
                    </a:cubicBezTo>
                    <a:cubicBezTo>
                      <a:pt x="33" y="1"/>
                      <a:pt x="33" y="1"/>
                      <a:pt x="33" y="1"/>
                    </a:cubicBezTo>
                    <a:cubicBezTo>
                      <a:pt x="39" y="4"/>
                      <a:pt x="39" y="4"/>
                      <a:pt x="39" y="4"/>
                    </a:cubicBezTo>
                    <a:cubicBezTo>
                      <a:pt x="39" y="6"/>
                      <a:pt x="39" y="6"/>
                      <a:pt x="39" y="6"/>
                    </a:cubicBezTo>
                    <a:cubicBezTo>
                      <a:pt x="39" y="6"/>
                      <a:pt x="38" y="8"/>
                      <a:pt x="36" y="11"/>
                    </a:cubicBezTo>
                    <a:cubicBezTo>
                      <a:pt x="36" y="11"/>
                      <a:pt x="36" y="11"/>
                      <a:pt x="36" y="11"/>
                    </a:cubicBezTo>
                    <a:cubicBezTo>
                      <a:pt x="35" y="13"/>
                      <a:pt x="34" y="17"/>
                      <a:pt x="30" y="18"/>
                    </a:cubicBezTo>
                    <a:cubicBezTo>
                      <a:pt x="30" y="18"/>
                      <a:pt x="30" y="18"/>
                      <a:pt x="30" y="18"/>
                    </a:cubicBezTo>
                    <a:cubicBezTo>
                      <a:pt x="29" y="18"/>
                      <a:pt x="29" y="18"/>
                      <a:pt x="29" y="18"/>
                    </a:cubicBezTo>
                    <a:cubicBezTo>
                      <a:pt x="29" y="18"/>
                      <a:pt x="29" y="18"/>
                      <a:pt x="29" y="18"/>
                    </a:cubicBezTo>
                    <a:cubicBezTo>
                      <a:pt x="29" y="19"/>
                      <a:pt x="29" y="19"/>
                      <a:pt x="28" y="19"/>
                    </a:cubicBezTo>
                    <a:cubicBezTo>
                      <a:pt x="28" y="19"/>
                      <a:pt x="28" y="19"/>
                      <a:pt x="28" y="19"/>
                    </a:cubicBezTo>
                    <a:cubicBezTo>
                      <a:pt x="28" y="19"/>
                      <a:pt x="28" y="19"/>
                      <a:pt x="28" y="19"/>
                    </a:cubicBezTo>
                    <a:cubicBezTo>
                      <a:pt x="28" y="19"/>
                      <a:pt x="28" y="19"/>
                      <a:pt x="28" y="19"/>
                    </a:cubicBezTo>
                    <a:cubicBezTo>
                      <a:pt x="27" y="19"/>
                      <a:pt x="27" y="19"/>
                      <a:pt x="27" y="19"/>
                    </a:cubicBezTo>
                    <a:cubicBezTo>
                      <a:pt x="26" y="18"/>
                      <a:pt x="26" y="18"/>
                      <a:pt x="26" y="18"/>
                    </a:cubicBezTo>
                    <a:close/>
                    <a:moveTo>
                      <a:pt x="27" y="16"/>
                    </a:moveTo>
                    <a:cubicBezTo>
                      <a:pt x="26" y="18"/>
                      <a:pt x="26" y="18"/>
                      <a:pt x="26" y="18"/>
                    </a:cubicBezTo>
                    <a:cubicBezTo>
                      <a:pt x="27" y="16"/>
                      <a:pt x="27" y="16"/>
                      <a:pt x="27" y="16"/>
                    </a:cubicBezTo>
                    <a:cubicBezTo>
                      <a:pt x="27" y="16"/>
                      <a:pt x="27" y="16"/>
                      <a:pt x="27" y="16"/>
                    </a:cubicBezTo>
                    <a:cubicBezTo>
                      <a:pt x="27" y="16"/>
                      <a:pt x="27" y="16"/>
                      <a:pt x="27" y="16"/>
                    </a:cubicBezTo>
                    <a:close/>
                    <a:moveTo>
                      <a:pt x="9" y="15"/>
                    </a:move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lose/>
                    <a:moveTo>
                      <a:pt x="27" y="14"/>
                    </a:moveTo>
                    <a:cubicBezTo>
                      <a:pt x="26" y="14"/>
                      <a:pt x="26" y="13"/>
                      <a:pt x="25" y="13"/>
                    </a:cubicBezTo>
                    <a:cubicBezTo>
                      <a:pt x="25" y="13"/>
                      <a:pt x="25" y="13"/>
                      <a:pt x="25" y="13"/>
                    </a:cubicBezTo>
                    <a:cubicBezTo>
                      <a:pt x="26" y="13"/>
                      <a:pt x="26" y="14"/>
                      <a:pt x="27" y="14"/>
                    </a:cubicBezTo>
                    <a:close/>
                    <a:moveTo>
                      <a:pt x="30" y="13"/>
                    </a:moveTo>
                    <a:cubicBezTo>
                      <a:pt x="30" y="13"/>
                      <a:pt x="30" y="14"/>
                      <a:pt x="29" y="14"/>
                    </a:cubicBezTo>
                    <a:cubicBezTo>
                      <a:pt x="29" y="14"/>
                      <a:pt x="29" y="14"/>
                      <a:pt x="29" y="14"/>
                    </a:cubicBezTo>
                    <a:cubicBezTo>
                      <a:pt x="30" y="14"/>
                      <a:pt x="31" y="13"/>
                      <a:pt x="31" y="12"/>
                    </a:cubicBezTo>
                    <a:cubicBezTo>
                      <a:pt x="31" y="12"/>
                      <a:pt x="31" y="12"/>
                      <a:pt x="31" y="12"/>
                    </a:cubicBezTo>
                    <a:cubicBezTo>
                      <a:pt x="31" y="12"/>
                      <a:pt x="31" y="13"/>
                      <a:pt x="30" y="13"/>
                    </a:cubicBezTo>
                    <a:close/>
                    <a:moveTo>
                      <a:pt x="7" y="14"/>
                    </a:moveTo>
                    <a:cubicBezTo>
                      <a:pt x="6" y="13"/>
                      <a:pt x="6" y="12"/>
                      <a:pt x="5" y="11"/>
                    </a:cubicBezTo>
                    <a:cubicBezTo>
                      <a:pt x="5" y="11"/>
                      <a:pt x="5" y="11"/>
                      <a:pt x="5" y="11"/>
                    </a:cubicBezTo>
                    <a:cubicBezTo>
                      <a:pt x="5" y="11"/>
                      <a:pt x="5" y="10"/>
                      <a:pt x="5" y="9"/>
                    </a:cubicBezTo>
                    <a:cubicBezTo>
                      <a:pt x="5" y="9"/>
                      <a:pt x="5" y="9"/>
                      <a:pt x="5" y="9"/>
                    </a:cubicBezTo>
                    <a:cubicBezTo>
                      <a:pt x="5" y="11"/>
                      <a:pt x="6" y="13"/>
                      <a:pt x="7" y="14"/>
                    </a:cubicBezTo>
                    <a:close/>
                    <a:moveTo>
                      <a:pt x="17" y="11"/>
                    </a:moveTo>
                    <a:cubicBezTo>
                      <a:pt x="16" y="12"/>
                      <a:pt x="14" y="12"/>
                      <a:pt x="13" y="13"/>
                    </a:cubicBezTo>
                    <a:cubicBezTo>
                      <a:pt x="13" y="13"/>
                      <a:pt x="13" y="13"/>
                      <a:pt x="13" y="13"/>
                    </a:cubicBezTo>
                    <a:cubicBezTo>
                      <a:pt x="15" y="12"/>
                      <a:pt x="18" y="10"/>
                      <a:pt x="19" y="9"/>
                    </a:cubicBezTo>
                    <a:cubicBezTo>
                      <a:pt x="19" y="9"/>
                      <a:pt x="19" y="9"/>
                      <a:pt x="19" y="9"/>
                    </a:cubicBezTo>
                    <a:cubicBezTo>
                      <a:pt x="18" y="9"/>
                      <a:pt x="18" y="10"/>
                      <a:pt x="17" y="11"/>
                    </a:cubicBezTo>
                    <a:close/>
                    <a:moveTo>
                      <a:pt x="23" y="10"/>
                    </a:moveTo>
                    <a:cubicBezTo>
                      <a:pt x="23" y="11"/>
                      <a:pt x="23" y="11"/>
                      <a:pt x="23" y="11"/>
                    </a:cubicBezTo>
                    <a:cubicBezTo>
                      <a:pt x="23" y="11"/>
                      <a:pt x="23" y="11"/>
                      <a:pt x="23" y="11"/>
                    </a:cubicBezTo>
                    <a:cubicBezTo>
                      <a:pt x="23" y="10"/>
                      <a:pt x="23" y="10"/>
                      <a:pt x="23" y="10"/>
                    </a:cubicBezTo>
                    <a:cubicBezTo>
                      <a:pt x="23" y="10"/>
                      <a:pt x="23" y="10"/>
                      <a:pt x="23" y="10"/>
                    </a:cubicBezTo>
                    <a:cubicBezTo>
                      <a:pt x="23" y="10"/>
                      <a:pt x="23" y="10"/>
                      <a:pt x="23" y="10"/>
                    </a:cubicBezTo>
                    <a:close/>
                    <a:moveTo>
                      <a:pt x="33" y="9"/>
                    </a:moveTo>
                    <a:cubicBezTo>
                      <a:pt x="33" y="9"/>
                      <a:pt x="33" y="9"/>
                      <a:pt x="33" y="9"/>
                    </a:cubicBezTo>
                    <a:cubicBezTo>
                      <a:pt x="33" y="9"/>
                      <a:pt x="33" y="9"/>
                      <a:pt x="33" y="9"/>
                    </a:cubicBezTo>
                    <a:cubicBezTo>
                      <a:pt x="33" y="9"/>
                      <a:pt x="33" y="9"/>
                      <a:pt x="33" y="9"/>
                    </a:cubicBezTo>
                    <a:cubicBezTo>
                      <a:pt x="33" y="9"/>
                      <a:pt x="33" y="9"/>
                      <a:pt x="33" y="9"/>
                    </a:cubicBezTo>
                    <a:cubicBezTo>
                      <a:pt x="33" y="9"/>
                      <a:pt x="34" y="8"/>
                      <a:pt x="34" y="7"/>
                    </a:cubicBezTo>
                    <a:cubicBezTo>
                      <a:pt x="34" y="7"/>
                      <a:pt x="34" y="7"/>
                      <a:pt x="34" y="7"/>
                    </a:cubicBezTo>
                    <a:cubicBezTo>
                      <a:pt x="34" y="8"/>
                      <a:pt x="33" y="9"/>
                      <a:pt x="33" y="9"/>
                    </a:cubicBezTo>
                    <a:close/>
                    <a:moveTo>
                      <a:pt x="22" y="9"/>
                    </a:moveTo>
                    <a:cubicBezTo>
                      <a:pt x="22" y="8"/>
                      <a:pt x="22" y="8"/>
                      <a:pt x="22" y="8"/>
                    </a:cubicBezTo>
                    <a:cubicBezTo>
                      <a:pt x="22" y="8"/>
                      <a:pt x="22" y="8"/>
                      <a:pt x="22" y="8"/>
                    </a:cubicBezTo>
                    <a:cubicBezTo>
                      <a:pt x="22" y="8"/>
                      <a:pt x="22" y="8"/>
                      <a:pt x="22" y="8"/>
                    </a:cubicBezTo>
                    <a:cubicBezTo>
                      <a:pt x="22" y="9"/>
                      <a:pt x="22" y="9"/>
                      <a:pt x="22" y="9"/>
                    </a:cubicBezTo>
                    <a:close/>
                    <a:moveTo>
                      <a:pt x="21" y="8"/>
                    </a:move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97"/>
              <p:cNvSpPr>
                <a:spLocks noEditPoints="1"/>
              </p:cNvSpPr>
              <p:nvPr/>
            </p:nvSpPr>
            <p:spPr bwMode="auto">
              <a:xfrm>
                <a:off x="6956676" y="3044722"/>
                <a:ext cx="145873" cy="487917"/>
              </a:xfrm>
              <a:custGeom>
                <a:avLst/>
                <a:gdLst>
                  <a:gd name="T0" fmla="*/ 2 w 29"/>
                  <a:gd name="T1" fmla="*/ 74 h 97"/>
                  <a:gd name="T2" fmla="*/ 0 w 29"/>
                  <a:gd name="T3" fmla="*/ 73 h 97"/>
                  <a:gd name="T4" fmla="*/ 0 w 29"/>
                  <a:gd name="T5" fmla="*/ 72 h 97"/>
                  <a:gd name="T6" fmla="*/ 14 w 29"/>
                  <a:gd name="T7" fmla="*/ 0 h 97"/>
                  <a:gd name="T8" fmla="*/ 18 w 29"/>
                  <a:gd name="T9" fmla="*/ 0 h 97"/>
                  <a:gd name="T10" fmla="*/ 29 w 29"/>
                  <a:gd name="T11" fmla="*/ 72 h 97"/>
                  <a:gd name="T12" fmla="*/ 11 w 29"/>
                  <a:gd name="T13" fmla="*/ 97 h 97"/>
                  <a:gd name="T14" fmla="*/ 2 w 29"/>
                  <a:gd name="T15" fmla="*/ 74 h 97"/>
                  <a:gd name="T16" fmla="*/ 2 w 29"/>
                  <a:gd name="T17" fmla="*/ 74 h 97"/>
                  <a:gd name="T18" fmla="*/ 5 w 29"/>
                  <a:gd name="T19" fmla="*/ 72 h 97"/>
                  <a:gd name="T20" fmla="*/ 12 w 29"/>
                  <a:gd name="T21" fmla="*/ 89 h 97"/>
                  <a:gd name="T22" fmla="*/ 25 w 29"/>
                  <a:gd name="T23" fmla="*/ 71 h 97"/>
                  <a:gd name="T24" fmla="*/ 16 w 29"/>
                  <a:gd name="T25" fmla="*/ 13 h 97"/>
                  <a:gd name="T26" fmla="*/ 5 w 29"/>
                  <a:gd name="T27" fmla="*/ 72 h 97"/>
                  <a:gd name="T28" fmla="*/ 5 w 29"/>
                  <a:gd name="T29" fmla="*/ 72 h 97"/>
                  <a:gd name="T30" fmla="*/ 5 w 29"/>
                  <a:gd name="T31" fmla="*/ 7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97">
                    <a:moveTo>
                      <a:pt x="2" y="74"/>
                    </a:moveTo>
                    <a:lnTo>
                      <a:pt x="0" y="73"/>
                    </a:lnTo>
                    <a:lnTo>
                      <a:pt x="0" y="72"/>
                    </a:lnTo>
                    <a:lnTo>
                      <a:pt x="14" y="0"/>
                    </a:lnTo>
                    <a:lnTo>
                      <a:pt x="18" y="0"/>
                    </a:lnTo>
                    <a:lnTo>
                      <a:pt x="29" y="72"/>
                    </a:lnTo>
                    <a:lnTo>
                      <a:pt x="11" y="97"/>
                    </a:lnTo>
                    <a:lnTo>
                      <a:pt x="2" y="74"/>
                    </a:lnTo>
                    <a:lnTo>
                      <a:pt x="2" y="74"/>
                    </a:lnTo>
                    <a:close/>
                    <a:moveTo>
                      <a:pt x="5" y="72"/>
                    </a:moveTo>
                    <a:lnTo>
                      <a:pt x="12" y="89"/>
                    </a:lnTo>
                    <a:lnTo>
                      <a:pt x="25" y="71"/>
                    </a:lnTo>
                    <a:lnTo>
                      <a:pt x="16" y="13"/>
                    </a:lnTo>
                    <a:lnTo>
                      <a:pt x="5" y="72"/>
                    </a:lnTo>
                    <a:lnTo>
                      <a:pt x="5" y="72"/>
                    </a:lnTo>
                    <a:lnTo>
                      <a:pt x="5"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798"/>
              <p:cNvSpPr>
                <a:spLocks noEditPoints="1"/>
              </p:cNvSpPr>
              <p:nvPr/>
            </p:nvSpPr>
            <p:spPr bwMode="auto">
              <a:xfrm>
                <a:off x="6946616" y="3029630"/>
                <a:ext cx="165994" cy="528158"/>
              </a:xfrm>
              <a:custGeom>
                <a:avLst/>
                <a:gdLst>
                  <a:gd name="T0" fmla="*/ 1 w 33"/>
                  <a:gd name="T1" fmla="*/ 79 h 105"/>
                  <a:gd name="T2" fmla="*/ 4 w 33"/>
                  <a:gd name="T3" fmla="*/ 77 h 105"/>
                  <a:gd name="T4" fmla="*/ 5 w 33"/>
                  <a:gd name="T5" fmla="*/ 76 h 105"/>
                  <a:gd name="T6" fmla="*/ 9 w 33"/>
                  <a:gd name="T7" fmla="*/ 86 h 105"/>
                  <a:gd name="T8" fmla="*/ 5 w 33"/>
                  <a:gd name="T9" fmla="*/ 76 h 105"/>
                  <a:gd name="T10" fmla="*/ 7 w 33"/>
                  <a:gd name="T11" fmla="*/ 75 h 105"/>
                  <a:gd name="T12" fmla="*/ 9 w 33"/>
                  <a:gd name="T13" fmla="*/ 75 h 105"/>
                  <a:gd name="T14" fmla="*/ 14 w 33"/>
                  <a:gd name="T15" fmla="*/ 87 h 105"/>
                  <a:gd name="T16" fmla="*/ 24 w 33"/>
                  <a:gd name="T17" fmla="*/ 74 h 105"/>
                  <a:gd name="T18" fmla="*/ 17 w 33"/>
                  <a:gd name="T19" fmla="*/ 29 h 105"/>
                  <a:gd name="T20" fmla="*/ 9 w 33"/>
                  <a:gd name="T21" fmla="*/ 74 h 105"/>
                  <a:gd name="T22" fmla="*/ 9 w 33"/>
                  <a:gd name="T23" fmla="*/ 75 h 105"/>
                  <a:gd name="T24" fmla="*/ 7 w 33"/>
                  <a:gd name="T25" fmla="*/ 75 h 105"/>
                  <a:gd name="T26" fmla="*/ 5 w 33"/>
                  <a:gd name="T27" fmla="*/ 76 h 105"/>
                  <a:gd name="T28" fmla="*/ 5 w 33"/>
                  <a:gd name="T29" fmla="*/ 76 h 105"/>
                  <a:gd name="T30" fmla="*/ 4 w 33"/>
                  <a:gd name="T31" fmla="*/ 77 h 105"/>
                  <a:gd name="T32" fmla="*/ 1 w 33"/>
                  <a:gd name="T33" fmla="*/ 79 h 105"/>
                  <a:gd name="T34" fmla="*/ 0 w 33"/>
                  <a:gd name="T35" fmla="*/ 77 h 105"/>
                  <a:gd name="T36" fmla="*/ 0 w 33"/>
                  <a:gd name="T37" fmla="*/ 75 h 105"/>
                  <a:gd name="T38" fmla="*/ 13 w 33"/>
                  <a:gd name="T39" fmla="*/ 0 h 105"/>
                  <a:gd name="T40" fmla="*/ 21 w 33"/>
                  <a:gd name="T41" fmla="*/ 1 h 105"/>
                  <a:gd name="T42" fmla="*/ 33 w 33"/>
                  <a:gd name="T43" fmla="*/ 76 h 105"/>
                  <a:gd name="T44" fmla="*/ 13 w 33"/>
                  <a:gd name="T45" fmla="*/ 105 h 105"/>
                  <a:gd name="T46" fmla="*/ 1 w 33"/>
                  <a:gd name="T47" fmla="*/ 79 h 105"/>
                  <a:gd name="T48" fmla="*/ 1 w 33"/>
                  <a:gd name="T49" fmla="*/ 79 h 105"/>
                  <a:gd name="T50" fmla="*/ 5 w 33"/>
                  <a:gd name="T51" fmla="*/ 75 h 105"/>
                  <a:gd name="T52" fmla="*/ 5 w 33"/>
                  <a:gd name="T53" fmla="*/ 75 h 105"/>
                  <a:gd name="T54" fmla="*/ 5 w 33"/>
                  <a:gd name="T55" fmla="*/ 75 h 105"/>
                  <a:gd name="T56" fmla="*/ 5 w 33"/>
                  <a:gd name="T57" fmla="*/ 75 h 105"/>
                  <a:gd name="T58" fmla="*/ 5 w 33"/>
                  <a:gd name="T59" fmla="*/ 75 h 105"/>
                  <a:gd name="T60" fmla="*/ 5 w 33"/>
                  <a:gd name="T61" fmla="*/ 75 h 105"/>
                  <a:gd name="T62" fmla="*/ 19 w 33"/>
                  <a:gd name="T63" fmla="*/ 16 h 105"/>
                  <a:gd name="T64" fmla="*/ 29 w 33"/>
                  <a:gd name="T65" fmla="*/ 75 h 105"/>
                  <a:gd name="T66" fmla="*/ 18 w 33"/>
                  <a:gd name="T67" fmla="*/ 5 h 105"/>
                  <a:gd name="T68" fmla="*/ 17 w 33"/>
                  <a:gd name="T69" fmla="*/ 5 h 105"/>
                  <a:gd name="T70" fmla="*/ 8 w 33"/>
                  <a:gd name="T71" fmla="*/ 58 h 105"/>
                  <a:gd name="T72" fmla="*/ 16 w 33"/>
                  <a:gd name="T73" fmla="*/ 16 h 105"/>
                  <a:gd name="T74" fmla="*/ 19 w 33"/>
                  <a:gd name="T75" fmla="*/ 16 h 105"/>
                  <a:gd name="T76" fmla="*/ 19 w 33"/>
                  <a:gd name="T77"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105">
                    <a:moveTo>
                      <a:pt x="1" y="79"/>
                    </a:moveTo>
                    <a:lnTo>
                      <a:pt x="4" y="77"/>
                    </a:lnTo>
                    <a:lnTo>
                      <a:pt x="5" y="76"/>
                    </a:lnTo>
                    <a:lnTo>
                      <a:pt x="9" y="86"/>
                    </a:lnTo>
                    <a:lnTo>
                      <a:pt x="5" y="76"/>
                    </a:lnTo>
                    <a:lnTo>
                      <a:pt x="7" y="75"/>
                    </a:lnTo>
                    <a:lnTo>
                      <a:pt x="9" y="75"/>
                    </a:lnTo>
                    <a:lnTo>
                      <a:pt x="14" y="87"/>
                    </a:lnTo>
                    <a:lnTo>
                      <a:pt x="24" y="74"/>
                    </a:lnTo>
                    <a:lnTo>
                      <a:pt x="17" y="29"/>
                    </a:lnTo>
                    <a:lnTo>
                      <a:pt x="9" y="74"/>
                    </a:lnTo>
                    <a:lnTo>
                      <a:pt x="9" y="75"/>
                    </a:lnTo>
                    <a:lnTo>
                      <a:pt x="7" y="75"/>
                    </a:lnTo>
                    <a:lnTo>
                      <a:pt x="5" y="76"/>
                    </a:lnTo>
                    <a:lnTo>
                      <a:pt x="5" y="76"/>
                    </a:lnTo>
                    <a:lnTo>
                      <a:pt x="4" y="77"/>
                    </a:lnTo>
                    <a:lnTo>
                      <a:pt x="1" y="79"/>
                    </a:lnTo>
                    <a:lnTo>
                      <a:pt x="0" y="77"/>
                    </a:lnTo>
                    <a:lnTo>
                      <a:pt x="0" y="75"/>
                    </a:lnTo>
                    <a:lnTo>
                      <a:pt x="13" y="0"/>
                    </a:lnTo>
                    <a:lnTo>
                      <a:pt x="21" y="1"/>
                    </a:lnTo>
                    <a:lnTo>
                      <a:pt x="33" y="76"/>
                    </a:lnTo>
                    <a:lnTo>
                      <a:pt x="13" y="105"/>
                    </a:lnTo>
                    <a:lnTo>
                      <a:pt x="1" y="79"/>
                    </a:lnTo>
                    <a:lnTo>
                      <a:pt x="1" y="79"/>
                    </a:lnTo>
                    <a:close/>
                    <a:moveTo>
                      <a:pt x="5" y="75"/>
                    </a:moveTo>
                    <a:lnTo>
                      <a:pt x="5" y="75"/>
                    </a:lnTo>
                    <a:lnTo>
                      <a:pt x="5" y="75"/>
                    </a:lnTo>
                    <a:lnTo>
                      <a:pt x="5" y="75"/>
                    </a:lnTo>
                    <a:lnTo>
                      <a:pt x="5" y="75"/>
                    </a:lnTo>
                    <a:lnTo>
                      <a:pt x="5" y="75"/>
                    </a:lnTo>
                    <a:close/>
                    <a:moveTo>
                      <a:pt x="19" y="16"/>
                    </a:moveTo>
                    <a:lnTo>
                      <a:pt x="29" y="75"/>
                    </a:lnTo>
                    <a:lnTo>
                      <a:pt x="18" y="5"/>
                    </a:lnTo>
                    <a:lnTo>
                      <a:pt x="17" y="5"/>
                    </a:lnTo>
                    <a:lnTo>
                      <a:pt x="8" y="58"/>
                    </a:lnTo>
                    <a:lnTo>
                      <a:pt x="16" y="16"/>
                    </a:lnTo>
                    <a:lnTo>
                      <a:pt x="19" y="16"/>
                    </a:lnTo>
                    <a:lnTo>
                      <a:pt x="1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799"/>
              <p:cNvSpPr>
                <a:spLocks noEditPoints="1"/>
              </p:cNvSpPr>
              <p:nvPr/>
            </p:nvSpPr>
            <p:spPr bwMode="auto">
              <a:xfrm>
                <a:off x="6780622" y="2989389"/>
                <a:ext cx="447677" cy="684088"/>
              </a:xfrm>
              <a:custGeom>
                <a:avLst/>
                <a:gdLst>
                  <a:gd name="T0" fmla="*/ 12 w 81"/>
                  <a:gd name="T1" fmla="*/ 101 h 124"/>
                  <a:gd name="T2" fmla="*/ 0 w 81"/>
                  <a:gd name="T3" fmla="*/ 56 h 124"/>
                  <a:gd name="T4" fmla="*/ 0 w 81"/>
                  <a:gd name="T5" fmla="*/ 56 h 124"/>
                  <a:gd name="T6" fmla="*/ 0 w 81"/>
                  <a:gd name="T7" fmla="*/ 46 h 124"/>
                  <a:gd name="T8" fmla="*/ 0 w 81"/>
                  <a:gd name="T9" fmla="*/ 46 h 124"/>
                  <a:gd name="T10" fmla="*/ 51 w 81"/>
                  <a:gd name="T11" fmla="*/ 0 h 124"/>
                  <a:gd name="T12" fmla="*/ 51 w 81"/>
                  <a:gd name="T13" fmla="*/ 0 h 124"/>
                  <a:gd name="T14" fmla="*/ 75 w 81"/>
                  <a:gd name="T15" fmla="*/ 17 h 124"/>
                  <a:gd name="T16" fmla="*/ 75 w 81"/>
                  <a:gd name="T17" fmla="*/ 17 h 124"/>
                  <a:gd name="T18" fmla="*/ 81 w 81"/>
                  <a:gd name="T19" fmla="*/ 58 h 124"/>
                  <a:gd name="T20" fmla="*/ 81 w 81"/>
                  <a:gd name="T21" fmla="*/ 58 h 124"/>
                  <a:gd name="T22" fmla="*/ 40 w 81"/>
                  <a:gd name="T23" fmla="*/ 124 h 124"/>
                  <a:gd name="T24" fmla="*/ 40 w 81"/>
                  <a:gd name="T25" fmla="*/ 124 h 124"/>
                  <a:gd name="T26" fmla="*/ 12 w 81"/>
                  <a:gd name="T27" fmla="*/ 101 h 124"/>
                  <a:gd name="T28" fmla="*/ 4 w 81"/>
                  <a:gd name="T29" fmla="*/ 47 h 124"/>
                  <a:gd name="T30" fmla="*/ 4 w 81"/>
                  <a:gd name="T31" fmla="*/ 56 h 124"/>
                  <a:gd name="T32" fmla="*/ 4 w 81"/>
                  <a:gd name="T33" fmla="*/ 56 h 124"/>
                  <a:gd name="T34" fmla="*/ 16 w 81"/>
                  <a:gd name="T35" fmla="*/ 99 h 124"/>
                  <a:gd name="T36" fmla="*/ 16 w 81"/>
                  <a:gd name="T37" fmla="*/ 99 h 124"/>
                  <a:gd name="T38" fmla="*/ 40 w 81"/>
                  <a:gd name="T39" fmla="*/ 120 h 124"/>
                  <a:gd name="T40" fmla="*/ 40 w 81"/>
                  <a:gd name="T41" fmla="*/ 120 h 124"/>
                  <a:gd name="T42" fmla="*/ 66 w 81"/>
                  <a:gd name="T43" fmla="*/ 101 h 124"/>
                  <a:gd name="T44" fmla="*/ 66 w 81"/>
                  <a:gd name="T45" fmla="*/ 101 h 124"/>
                  <a:gd name="T46" fmla="*/ 77 w 81"/>
                  <a:gd name="T47" fmla="*/ 58 h 124"/>
                  <a:gd name="T48" fmla="*/ 77 w 81"/>
                  <a:gd name="T49" fmla="*/ 58 h 124"/>
                  <a:gd name="T50" fmla="*/ 71 w 81"/>
                  <a:gd name="T51" fmla="*/ 19 h 124"/>
                  <a:gd name="T52" fmla="*/ 71 w 81"/>
                  <a:gd name="T53" fmla="*/ 19 h 124"/>
                  <a:gd name="T54" fmla="*/ 51 w 81"/>
                  <a:gd name="T55" fmla="*/ 4 h 124"/>
                  <a:gd name="T56" fmla="*/ 51 w 81"/>
                  <a:gd name="T57" fmla="*/ 4 h 124"/>
                  <a:gd name="T58" fmla="*/ 4 w 81"/>
                  <a:gd name="T59"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24">
                    <a:moveTo>
                      <a:pt x="12" y="101"/>
                    </a:moveTo>
                    <a:cubicBezTo>
                      <a:pt x="5" y="88"/>
                      <a:pt x="0" y="72"/>
                      <a:pt x="0" y="56"/>
                    </a:cubicBezTo>
                    <a:cubicBezTo>
                      <a:pt x="0" y="56"/>
                      <a:pt x="0" y="56"/>
                      <a:pt x="0" y="56"/>
                    </a:cubicBezTo>
                    <a:cubicBezTo>
                      <a:pt x="0" y="53"/>
                      <a:pt x="0" y="49"/>
                      <a:pt x="0" y="46"/>
                    </a:cubicBezTo>
                    <a:cubicBezTo>
                      <a:pt x="0" y="46"/>
                      <a:pt x="0" y="46"/>
                      <a:pt x="0" y="46"/>
                    </a:cubicBezTo>
                    <a:cubicBezTo>
                      <a:pt x="5" y="13"/>
                      <a:pt x="29" y="0"/>
                      <a:pt x="51" y="0"/>
                    </a:cubicBezTo>
                    <a:cubicBezTo>
                      <a:pt x="51" y="0"/>
                      <a:pt x="51" y="0"/>
                      <a:pt x="51" y="0"/>
                    </a:cubicBezTo>
                    <a:cubicBezTo>
                      <a:pt x="62" y="0"/>
                      <a:pt x="70" y="7"/>
                      <a:pt x="75" y="17"/>
                    </a:cubicBezTo>
                    <a:cubicBezTo>
                      <a:pt x="75" y="17"/>
                      <a:pt x="75" y="17"/>
                      <a:pt x="75" y="17"/>
                    </a:cubicBezTo>
                    <a:cubicBezTo>
                      <a:pt x="79" y="28"/>
                      <a:pt x="81" y="42"/>
                      <a:pt x="81" y="58"/>
                    </a:cubicBezTo>
                    <a:cubicBezTo>
                      <a:pt x="81" y="58"/>
                      <a:pt x="81" y="58"/>
                      <a:pt x="81" y="58"/>
                    </a:cubicBezTo>
                    <a:cubicBezTo>
                      <a:pt x="81" y="91"/>
                      <a:pt x="64" y="124"/>
                      <a:pt x="40" y="124"/>
                    </a:cubicBezTo>
                    <a:cubicBezTo>
                      <a:pt x="40" y="124"/>
                      <a:pt x="40" y="124"/>
                      <a:pt x="40" y="124"/>
                    </a:cubicBezTo>
                    <a:cubicBezTo>
                      <a:pt x="29" y="124"/>
                      <a:pt x="20" y="114"/>
                      <a:pt x="12" y="101"/>
                    </a:cubicBezTo>
                    <a:close/>
                    <a:moveTo>
                      <a:pt x="4" y="47"/>
                    </a:moveTo>
                    <a:cubicBezTo>
                      <a:pt x="4" y="50"/>
                      <a:pt x="4" y="53"/>
                      <a:pt x="4" y="56"/>
                    </a:cubicBezTo>
                    <a:cubicBezTo>
                      <a:pt x="4" y="56"/>
                      <a:pt x="4" y="56"/>
                      <a:pt x="4" y="56"/>
                    </a:cubicBezTo>
                    <a:cubicBezTo>
                      <a:pt x="4" y="71"/>
                      <a:pt x="8" y="87"/>
                      <a:pt x="16" y="99"/>
                    </a:cubicBezTo>
                    <a:cubicBezTo>
                      <a:pt x="16" y="99"/>
                      <a:pt x="16" y="99"/>
                      <a:pt x="16" y="99"/>
                    </a:cubicBezTo>
                    <a:cubicBezTo>
                      <a:pt x="23" y="112"/>
                      <a:pt x="32" y="120"/>
                      <a:pt x="40" y="120"/>
                    </a:cubicBezTo>
                    <a:cubicBezTo>
                      <a:pt x="40" y="120"/>
                      <a:pt x="40" y="120"/>
                      <a:pt x="40" y="120"/>
                    </a:cubicBezTo>
                    <a:cubicBezTo>
                      <a:pt x="50" y="120"/>
                      <a:pt x="59" y="113"/>
                      <a:pt x="66" y="101"/>
                    </a:cubicBezTo>
                    <a:cubicBezTo>
                      <a:pt x="66" y="101"/>
                      <a:pt x="66" y="101"/>
                      <a:pt x="66" y="101"/>
                    </a:cubicBezTo>
                    <a:cubicBezTo>
                      <a:pt x="73" y="89"/>
                      <a:pt x="77" y="74"/>
                      <a:pt x="77" y="58"/>
                    </a:cubicBezTo>
                    <a:cubicBezTo>
                      <a:pt x="77" y="58"/>
                      <a:pt x="77" y="58"/>
                      <a:pt x="77" y="58"/>
                    </a:cubicBezTo>
                    <a:cubicBezTo>
                      <a:pt x="77" y="42"/>
                      <a:pt x="75" y="28"/>
                      <a:pt x="71" y="19"/>
                    </a:cubicBezTo>
                    <a:cubicBezTo>
                      <a:pt x="71" y="19"/>
                      <a:pt x="71" y="19"/>
                      <a:pt x="71" y="19"/>
                    </a:cubicBezTo>
                    <a:cubicBezTo>
                      <a:pt x="67" y="9"/>
                      <a:pt x="60" y="4"/>
                      <a:pt x="51" y="4"/>
                    </a:cubicBezTo>
                    <a:cubicBezTo>
                      <a:pt x="51" y="4"/>
                      <a:pt x="51" y="4"/>
                      <a:pt x="51" y="4"/>
                    </a:cubicBezTo>
                    <a:cubicBezTo>
                      <a:pt x="30" y="4"/>
                      <a:pt x="9" y="15"/>
                      <a:pt x="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3800"/>
              <p:cNvSpPr>
                <a:spLocks noEditPoints="1"/>
              </p:cNvSpPr>
              <p:nvPr/>
            </p:nvSpPr>
            <p:spPr bwMode="auto">
              <a:xfrm>
                <a:off x="6770562" y="2979329"/>
                <a:ext cx="467797" cy="704208"/>
              </a:xfrm>
              <a:custGeom>
                <a:avLst/>
                <a:gdLst>
                  <a:gd name="T0" fmla="*/ 12 w 85"/>
                  <a:gd name="T1" fmla="*/ 104 h 128"/>
                  <a:gd name="T2" fmla="*/ 0 w 85"/>
                  <a:gd name="T3" fmla="*/ 48 h 128"/>
                  <a:gd name="T4" fmla="*/ 52 w 85"/>
                  <a:gd name="T5" fmla="*/ 0 h 128"/>
                  <a:gd name="T6" fmla="*/ 53 w 85"/>
                  <a:gd name="T7" fmla="*/ 0 h 128"/>
                  <a:gd name="T8" fmla="*/ 78 w 85"/>
                  <a:gd name="T9" fmla="*/ 19 h 128"/>
                  <a:gd name="T10" fmla="*/ 42 w 85"/>
                  <a:gd name="T11" fmla="*/ 128 h 128"/>
                  <a:gd name="T12" fmla="*/ 42 w 85"/>
                  <a:gd name="T13" fmla="*/ 124 h 128"/>
                  <a:gd name="T14" fmla="*/ 42 w 85"/>
                  <a:gd name="T15" fmla="*/ 124 h 128"/>
                  <a:gd name="T16" fmla="*/ 42 w 85"/>
                  <a:gd name="T17" fmla="*/ 124 h 128"/>
                  <a:gd name="T18" fmla="*/ 18 w 85"/>
                  <a:gd name="T19" fmla="*/ 106 h 128"/>
                  <a:gd name="T20" fmla="*/ 50 w 85"/>
                  <a:gd name="T21" fmla="*/ 123 h 128"/>
                  <a:gd name="T22" fmla="*/ 50 w 85"/>
                  <a:gd name="T23" fmla="*/ 123 h 128"/>
                  <a:gd name="T24" fmla="*/ 50 w 85"/>
                  <a:gd name="T25" fmla="*/ 123 h 128"/>
                  <a:gd name="T26" fmla="*/ 50 w 85"/>
                  <a:gd name="T27" fmla="*/ 123 h 128"/>
                  <a:gd name="T28" fmla="*/ 70 w 85"/>
                  <a:gd name="T29" fmla="*/ 104 h 128"/>
                  <a:gd name="T30" fmla="*/ 66 w 85"/>
                  <a:gd name="T31" fmla="*/ 102 h 128"/>
                  <a:gd name="T32" fmla="*/ 77 w 85"/>
                  <a:gd name="T33" fmla="*/ 60 h 128"/>
                  <a:gd name="T34" fmla="*/ 77 w 85"/>
                  <a:gd name="T35" fmla="*/ 60 h 128"/>
                  <a:gd name="T36" fmla="*/ 71 w 85"/>
                  <a:gd name="T37" fmla="*/ 22 h 128"/>
                  <a:gd name="T38" fmla="*/ 53 w 85"/>
                  <a:gd name="T39" fmla="*/ 8 h 128"/>
                  <a:gd name="T40" fmla="*/ 8 w 85"/>
                  <a:gd name="T41" fmla="*/ 58 h 128"/>
                  <a:gd name="T42" fmla="*/ 8 w 85"/>
                  <a:gd name="T43" fmla="*/ 58 h 128"/>
                  <a:gd name="T44" fmla="*/ 19 w 85"/>
                  <a:gd name="T45" fmla="*/ 100 h 128"/>
                  <a:gd name="T46" fmla="*/ 42 w 85"/>
                  <a:gd name="T47" fmla="*/ 120 h 128"/>
                  <a:gd name="T48" fmla="*/ 42 w 85"/>
                  <a:gd name="T49" fmla="*/ 120 h 128"/>
                  <a:gd name="T50" fmla="*/ 16 w 85"/>
                  <a:gd name="T51" fmla="*/ 102 h 128"/>
                  <a:gd name="T52" fmla="*/ 78 w 85"/>
                  <a:gd name="T53" fmla="*/ 85 h 128"/>
                  <a:gd name="T54" fmla="*/ 78 w 85"/>
                  <a:gd name="T55" fmla="*/ 85 h 128"/>
                  <a:gd name="T56" fmla="*/ 78 w 85"/>
                  <a:gd name="T57" fmla="*/ 84 h 128"/>
                  <a:gd name="T58" fmla="*/ 81 w 85"/>
                  <a:gd name="T59" fmla="*/ 61 h 128"/>
                  <a:gd name="T60" fmla="*/ 81 w 85"/>
                  <a:gd name="T61" fmla="*/ 60 h 128"/>
                  <a:gd name="T62" fmla="*/ 81 w 85"/>
                  <a:gd name="T63" fmla="*/ 60 h 128"/>
                  <a:gd name="T64" fmla="*/ 4 w 85"/>
                  <a:gd name="T65" fmla="*/ 59 h 128"/>
                  <a:gd name="T66" fmla="*/ 4 w 85"/>
                  <a:gd name="T67" fmla="*/ 59 h 128"/>
                  <a:gd name="T68" fmla="*/ 4 w 85"/>
                  <a:gd name="T69" fmla="*/ 58 h 128"/>
                  <a:gd name="T70" fmla="*/ 4 w 85"/>
                  <a:gd name="T71" fmla="*/ 58 h 128"/>
                  <a:gd name="T72" fmla="*/ 11 w 85"/>
                  <a:gd name="T73" fmla="*/ 29 h 128"/>
                  <a:gd name="T74" fmla="*/ 11 w 85"/>
                  <a:gd name="T75" fmla="*/ 29 h 128"/>
                  <a:gd name="T76" fmla="*/ 11 w 85"/>
                  <a:gd name="T77" fmla="*/ 28 h 128"/>
                  <a:gd name="T78" fmla="*/ 11 w 85"/>
                  <a:gd name="T79" fmla="*/ 28 h 128"/>
                  <a:gd name="T80" fmla="*/ 11 w 85"/>
                  <a:gd name="T81" fmla="*/ 27 h 128"/>
                  <a:gd name="T82" fmla="*/ 11 w 85"/>
                  <a:gd name="T83" fmla="*/ 27 h 128"/>
                  <a:gd name="T84" fmla="*/ 12 w 85"/>
                  <a:gd name="T85" fmla="*/ 26 h 128"/>
                  <a:gd name="T86" fmla="*/ 12 w 85"/>
                  <a:gd name="T87" fmla="*/ 26 h 128"/>
                  <a:gd name="T88" fmla="*/ 12 w 85"/>
                  <a:gd name="T89" fmla="*/ 26 h 128"/>
                  <a:gd name="T90" fmla="*/ 65 w 85"/>
                  <a:gd name="T91" fmla="*/ 8 h 128"/>
                  <a:gd name="T92" fmla="*/ 53 w 85"/>
                  <a:gd name="T93" fmla="*/ 4 h 128"/>
                  <a:gd name="T94" fmla="*/ 52 w 85"/>
                  <a:gd name="T95" fmla="*/ 4 h 128"/>
                  <a:gd name="T96" fmla="*/ 65 w 85"/>
                  <a:gd name="T97" fmla="*/ 8 h 128"/>
                  <a:gd name="T98" fmla="*/ 65 w 85"/>
                  <a:gd name="T99" fmla="*/ 8 h 128"/>
                  <a:gd name="T100" fmla="*/ 65 w 85"/>
                  <a:gd name="T101"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128">
                    <a:moveTo>
                      <a:pt x="12" y="104"/>
                    </a:moveTo>
                    <a:cubicBezTo>
                      <a:pt x="14" y="103"/>
                      <a:pt x="14" y="103"/>
                      <a:pt x="14" y="103"/>
                    </a:cubicBezTo>
                    <a:cubicBezTo>
                      <a:pt x="12" y="104"/>
                      <a:pt x="12" y="104"/>
                      <a:pt x="12" y="104"/>
                    </a:cubicBezTo>
                    <a:cubicBezTo>
                      <a:pt x="5" y="91"/>
                      <a:pt x="0" y="74"/>
                      <a:pt x="0" y="58"/>
                    </a:cubicBezTo>
                    <a:cubicBezTo>
                      <a:pt x="0" y="58"/>
                      <a:pt x="0" y="58"/>
                      <a:pt x="0" y="58"/>
                    </a:cubicBezTo>
                    <a:cubicBezTo>
                      <a:pt x="0" y="55"/>
                      <a:pt x="0" y="51"/>
                      <a:pt x="0" y="48"/>
                    </a:cubicBezTo>
                    <a:cubicBezTo>
                      <a:pt x="0" y="48"/>
                      <a:pt x="0" y="48"/>
                      <a:pt x="0" y="48"/>
                    </a:cubicBezTo>
                    <a:cubicBezTo>
                      <a:pt x="5" y="14"/>
                      <a:pt x="30" y="0"/>
                      <a:pt x="52" y="0"/>
                    </a:cubicBezTo>
                    <a:cubicBezTo>
                      <a:pt x="52" y="0"/>
                      <a:pt x="52" y="0"/>
                      <a:pt x="52" y="0"/>
                    </a:cubicBezTo>
                    <a:cubicBezTo>
                      <a:pt x="52" y="0"/>
                      <a:pt x="52" y="0"/>
                      <a:pt x="52" y="0"/>
                    </a:cubicBezTo>
                    <a:cubicBezTo>
                      <a:pt x="52" y="0"/>
                      <a:pt x="52" y="0"/>
                      <a:pt x="52" y="0"/>
                    </a:cubicBezTo>
                    <a:cubicBezTo>
                      <a:pt x="52" y="0"/>
                      <a:pt x="53" y="0"/>
                      <a:pt x="53" y="0"/>
                    </a:cubicBezTo>
                    <a:cubicBezTo>
                      <a:pt x="53" y="0"/>
                      <a:pt x="53" y="0"/>
                      <a:pt x="53" y="0"/>
                    </a:cubicBezTo>
                    <a:cubicBezTo>
                      <a:pt x="65" y="0"/>
                      <a:pt x="74" y="8"/>
                      <a:pt x="78" y="19"/>
                    </a:cubicBezTo>
                    <a:cubicBezTo>
                      <a:pt x="78" y="19"/>
                      <a:pt x="78" y="19"/>
                      <a:pt x="78" y="19"/>
                    </a:cubicBezTo>
                    <a:cubicBezTo>
                      <a:pt x="83" y="29"/>
                      <a:pt x="85" y="44"/>
                      <a:pt x="85" y="60"/>
                    </a:cubicBezTo>
                    <a:cubicBezTo>
                      <a:pt x="85" y="60"/>
                      <a:pt x="85" y="60"/>
                      <a:pt x="85" y="60"/>
                    </a:cubicBezTo>
                    <a:cubicBezTo>
                      <a:pt x="85" y="93"/>
                      <a:pt x="68" y="127"/>
                      <a:pt x="42" y="128"/>
                    </a:cubicBezTo>
                    <a:cubicBezTo>
                      <a:pt x="42" y="128"/>
                      <a:pt x="42" y="128"/>
                      <a:pt x="42" y="128"/>
                    </a:cubicBezTo>
                    <a:cubicBezTo>
                      <a:pt x="30" y="128"/>
                      <a:pt x="20" y="118"/>
                      <a:pt x="12" y="104"/>
                    </a:cubicBezTo>
                    <a:close/>
                    <a:moveTo>
                      <a:pt x="42" y="124"/>
                    </a:move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lose/>
                    <a:moveTo>
                      <a:pt x="42" y="124"/>
                    </a:moveTo>
                    <a:cubicBezTo>
                      <a:pt x="34" y="124"/>
                      <a:pt x="25" y="117"/>
                      <a:pt x="18" y="106"/>
                    </a:cubicBezTo>
                    <a:cubicBezTo>
                      <a:pt x="18" y="106"/>
                      <a:pt x="18" y="106"/>
                      <a:pt x="18" y="106"/>
                    </a:cubicBezTo>
                    <a:cubicBezTo>
                      <a:pt x="25" y="117"/>
                      <a:pt x="34" y="124"/>
                      <a:pt x="42" y="124"/>
                    </a:cubicBezTo>
                    <a:close/>
                    <a:moveTo>
                      <a:pt x="50" y="123"/>
                    </a:moveTo>
                    <a:cubicBezTo>
                      <a:pt x="50" y="123"/>
                      <a:pt x="50" y="123"/>
                      <a:pt x="50" y="123"/>
                    </a:cubicBezTo>
                    <a:cubicBezTo>
                      <a:pt x="50" y="123"/>
                      <a:pt x="50" y="123"/>
                      <a:pt x="50" y="123"/>
                    </a:cubicBezTo>
                    <a:cubicBezTo>
                      <a:pt x="50" y="123"/>
                      <a:pt x="50" y="123"/>
                      <a:pt x="50" y="123"/>
                    </a:cubicBezTo>
                    <a:close/>
                    <a:moveTo>
                      <a:pt x="50" y="123"/>
                    </a:moveTo>
                    <a:cubicBezTo>
                      <a:pt x="50" y="123"/>
                      <a:pt x="50" y="123"/>
                      <a:pt x="50" y="123"/>
                    </a:cubicBezTo>
                    <a:cubicBezTo>
                      <a:pt x="50" y="123"/>
                      <a:pt x="50" y="123"/>
                      <a:pt x="50" y="123"/>
                    </a:cubicBezTo>
                    <a:cubicBezTo>
                      <a:pt x="50" y="123"/>
                      <a:pt x="50" y="123"/>
                      <a:pt x="50" y="123"/>
                    </a:cubicBezTo>
                    <a:close/>
                    <a:moveTo>
                      <a:pt x="70" y="104"/>
                    </a:moveTo>
                    <a:cubicBezTo>
                      <a:pt x="64" y="113"/>
                      <a:pt x="58" y="120"/>
                      <a:pt x="50" y="123"/>
                    </a:cubicBezTo>
                    <a:cubicBezTo>
                      <a:pt x="50" y="123"/>
                      <a:pt x="50" y="123"/>
                      <a:pt x="50" y="123"/>
                    </a:cubicBezTo>
                    <a:cubicBezTo>
                      <a:pt x="63" y="118"/>
                      <a:pt x="73" y="103"/>
                      <a:pt x="78" y="85"/>
                    </a:cubicBezTo>
                    <a:cubicBezTo>
                      <a:pt x="78" y="85"/>
                      <a:pt x="78" y="85"/>
                      <a:pt x="78" y="85"/>
                    </a:cubicBezTo>
                    <a:cubicBezTo>
                      <a:pt x="76" y="92"/>
                      <a:pt x="73" y="99"/>
                      <a:pt x="70" y="104"/>
                    </a:cubicBezTo>
                    <a:close/>
                    <a:moveTo>
                      <a:pt x="42" y="120"/>
                    </a:moveTo>
                    <a:cubicBezTo>
                      <a:pt x="42" y="120"/>
                      <a:pt x="42" y="120"/>
                      <a:pt x="42" y="120"/>
                    </a:cubicBezTo>
                    <a:cubicBezTo>
                      <a:pt x="51" y="120"/>
                      <a:pt x="60" y="114"/>
                      <a:pt x="66" y="102"/>
                    </a:cubicBezTo>
                    <a:cubicBezTo>
                      <a:pt x="66" y="102"/>
                      <a:pt x="66" y="102"/>
                      <a:pt x="66" y="102"/>
                    </a:cubicBezTo>
                    <a:cubicBezTo>
                      <a:pt x="73" y="91"/>
                      <a:pt x="77" y="75"/>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44"/>
                      <a:pt x="75" y="31"/>
                      <a:pt x="71" y="22"/>
                    </a:cubicBezTo>
                    <a:cubicBezTo>
                      <a:pt x="71" y="22"/>
                      <a:pt x="71" y="22"/>
                      <a:pt x="71" y="22"/>
                    </a:cubicBezTo>
                    <a:cubicBezTo>
                      <a:pt x="67" y="13"/>
                      <a:pt x="61" y="8"/>
                      <a:pt x="53" y="8"/>
                    </a:cubicBezTo>
                    <a:cubicBezTo>
                      <a:pt x="53" y="8"/>
                      <a:pt x="53" y="8"/>
                      <a:pt x="53" y="8"/>
                    </a:cubicBezTo>
                    <a:cubicBezTo>
                      <a:pt x="33" y="8"/>
                      <a:pt x="13" y="19"/>
                      <a:pt x="8" y="49"/>
                    </a:cubicBezTo>
                    <a:cubicBezTo>
                      <a:pt x="8" y="49"/>
                      <a:pt x="8" y="49"/>
                      <a:pt x="8" y="49"/>
                    </a:cubicBezTo>
                    <a:cubicBezTo>
                      <a:pt x="8" y="52"/>
                      <a:pt x="8" y="55"/>
                      <a:pt x="8" y="58"/>
                    </a:cubicBezTo>
                    <a:cubicBezTo>
                      <a:pt x="8" y="58"/>
                      <a:pt x="8" y="58"/>
                      <a:pt x="8" y="58"/>
                    </a:cubicBezTo>
                    <a:cubicBezTo>
                      <a:pt x="8" y="58"/>
                      <a:pt x="8" y="58"/>
                      <a:pt x="8" y="58"/>
                    </a:cubicBezTo>
                    <a:cubicBezTo>
                      <a:pt x="8" y="58"/>
                      <a:pt x="8" y="58"/>
                      <a:pt x="8" y="58"/>
                    </a:cubicBezTo>
                    <a:cubicBezTo>
                      <a:pt x="8" y="58"/>
                      <a:pt x="8" y="58"/>
                      <a:pt x="8" y="58"/>
                    </a:cubicBezTo>
                    <a:cubicBezTo>
                      <a:pt x="8" y="72"/>
                      <a:pt x="12" y="88"/>
                      <a:pt x="19" y="100"/>
                    </a:cubicBezTo>
                    <a:cubicBezTo>
                      <a:pt x="19" y="100"/>
                      <a:pt x="19" y="100"/>
                      <a:pt x="19" y="100"/>
                    </a:cubicBezTo>
                    <a:cubicBezTo>
                      <a:pt x="26" y="113"/>
                      <a:pt x="35"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lose/>
                    <a:moveTo>
                      <a:pt x="16" y="102"/>
                    </a:moveTo>
                    <a:cubicBezTo>
                      <a:pt x="16" y="102"/>
                      <a:pt x="16" y="102"/>
                      <a:pt x="16" y="102"/>
                    </a:cubicBezTo>
                    <a:cubicBezTo>
                      <a:pt x="16" y="102"/>
                      <a:pt x="16" y="102"/>
                      <a:pt x="16" y="102"/>
                    </a:cubicBezTo>
                    <a:cubicBezTo>
                      <a:pt x="16" y="102"/>
                      <a:pt x="16" y="102"/>
                      <a:pt x="16" y="102"/>
                    </a:cubicBezTo>
                    <a:close/>
                    <a:moveTo>
                      <a:pt x="78" y="85"/>
                    </a:moveTo>
                    <a:cubicBezTo>
                      <a:pt x="78" y="85"/>
                      <a:pt x="78" y="85"/>
                      <a:pt x="78" y="84"/>
                    </a:cubicBezTo>
                    <a:cubicBezTo>
                      <a:pt x="78" y="84"/>
                      <a:pt x="78" y="84"/>
                      <a:pt x="78" y="84"/>
                    </a:cubicBezTo>
                    <a:cubicBezTo>
                      <a:pt x="78" y="85"/>
                      <a:pt x="78" y="85"/>
                      <a:pt x="78" y="85"/>
                    </a:cubicBezTo>
                    <a:close/>
                    <a:moveTo>
                      <a:pt x="78" y="84"/>
                    </a:moveTo>
                    <a:cubicBezTo>
                      <a:pt x="78" y="84"/>
                      <a:pt x="78" y="84"/>
                      <a:pt x="78" y="84"/>
                    </a:cubicBezTo>
                    <a:cubicBezTo>
                      <a:pt x="78" y="84"/>
                      <a:pt x="78" y="84"/>
                      <a:pt x="78" y="84"/>
                    </a:cubicBezTo>
                    <a:cubicBezTo>
                      <a:pt x="78" y="84"/>
                      <a:pt x="78" y="84"/>
                      <a:pt x="78" y="84"/>
                    </a:cubicBezTo>
                    <a:close/>
                    <a:moveTo>
                      <a:pt x="81" y="61"/>
                    </a:moveTo>
                    <a:cubicBezTo>
                      <a:pt x="81" y="61"/>
                      <a:pt x="81" y="61"/>
                      <a:pt x="81" y="61"/>
                    </a:cubicBezTo>
                    <a:cubicBezTo>
                      <a:pt x="81" y="61"/>
                      <a:pt x="81" y="61"/>
                      <a:pt x="81" y="61"/>
                    </a:cubicBezTo>
                    <a:cubicBezTo>
                      <a:pt x="81" y="61"/>
                      <a:pt x="81" y="61"/>
                      <a:pt x="81" y="61"/>
                    </a:cubicBezTo>
                    <a:close/>
                    <a:moveTo>
                      <a:pt x="81" y="60"/>
                    </a:moveTo>
                    <a:cubicBezTo>
                      <a:pt x="81" y="46"/>
                      <a:pt x="80" y="33"/>
                      <a:pt x="76" y="23"/>
                    </a:cubicBezTo>
                    <a:cubicBezTo>
                      <a:pt x="76" y="23"/>
                      <a:pt x="76" y="23"/>
                      <a:pt x="76" y="23"/>
                    </a:cubicBezTo>
                    <a:cubicBezTo>
                      <a:pt x="80" y="33"/>
                      <a:pt x="81" y="46"/>
                      <a:pt x="81" y="60"/>
                    </a:cubicBezTo>
                    <a:cubicBezTo>
                      <a:pt x="81" y="60"/>
                      <a:pt x="81" y="60"/>
                      <a:pt x="81" y="60"/>
                    </a:cubicBezTo>
                    <a:cubicBezTo>
                      <a:pt x="81" y="60"/>
                      <a:pt x="81" y="60"/>
                      <a:pt x="81" y="60"/>
                    </a:cubicBezTo>
                    <a:close/>
                    <a:moveTo>
                      <a:pt x="4" y="59"/>
                    </a:moveTo>
                    <a:cubicBezTo>
                      <a:pt x="4" y="59"/>
                      <a:pt x="4" y="59"/>
                      <a:pt x="4" y="59"/>
                    </a:cubicBezTo>
                    <a:cubicBezTo>
                      <a:pt x="4" y="59"/>
                      <a:pt x="4" y="59"/>
                      <a:pt x="4" y="59"/>
                    </a:cubicBezTo>
                    <a:cubicBezTo>
                      <a:pt x="4" y="59"/>
                      <a:pt x="4" y="59"/>
                      <a:pt x="4" y="59"/>
                    </a:cubicBezTo>
                    <a:close/>
                    <a:moveTo>
                      <a:pt x="4" y="58"/>
                    </a:move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lose/>
                    <a:moveTo>
                      <a:pt x="11" y="29"/>
                    </a:moveTo>
                    <a:cubicBezTo>
                      <a:pt x="11" y="29"/>
                      <a:pt x="11" y="29"/>
                      <a:pt x="11" y="29"/>
                    </a:cubicBezTo>
                    <a:cubicBezTo>
                      <a:pt x="11" y="29"/>
                      <a:pt x="11" y="29"/>
                      <a:pt x="11" y="29"/>
                    </a:cubicBezTo>
                    <a:cubicBezTo>
                      <a:pt x="11" y="29"/>
                      <a:pt x="11" y="29"/>
                      <a:pt x="11" y="29"/>
                    </a:cubicBezTo>
                    <a:close/>
                    <a:moveTo>
                      <a:pt x="11" y="28"/>
                    </a:moveTo>
                    <a:cubicBezTo>
                      <a:pt x="11" y="28"/>
                      <a:pt x="11" y="28"/>
                      <a:pt x="11" y="28"/>
                    </a:cubicBezTo>
                    <a:cubicBezTo>
                      <a:pt x="11" y="28"/>
                      <a:pt x="11" y="28"/>
                      <a:pt x="11" y="28"/>
                    </a:cubicBezTo>
                    <a:cubicBezTo>
                      <a:pt x="11" y="28"/>
                      <a:pt x="11" y="28"/>
                      <a:pt x="11" y="28"/>
                    </a:cubicBezTo>
                    <a:close/>
                    <a:moveTo>
                      <a:pt x="11" y="28"/>
                    </a:moveTo>
                    <a:cubicBezTo>
                      <a:pt x="11" y="28"/>
                      <a:pt x="11" y="28"/>
                      <a:pt x="11" y="28"/>
                    </a:cubicBezTo>
                    <a:cubicBezTo>
                      <a:pt x="11" y="28"/>
                      <a:pt x="11" y="28"/>
                      <a:pt x="11" y="28"/>
                    </a:cubicBezTo>
                    <a:cubicBezTo>
                      <a:pt x="11" y="28"/>
                      <a:pt x="11" y="28"/>
                      <a:pt x="11" y="28"/>
                    </a:cubicBezTo>
                    <a:close/>
                    <a:moveTo>
                      <a:pt x="11" y="27"/>
                    </a:moveTo>
                    <a:cubicBezTo>
                      <a:pt x="12" y="27"/>
                      <a:pt x="12" y="27"/>
                      <a:pt x="12" y="27"/>
                    </a:cubicBezTo>
                    <a:cubicBezTo>
                      <a:pt x="12" y="27"/>
                      <a:pt x="12" y="27"/>
                      <a:pt x="12" y="27"/>
                    </a:cubicBezTo>
                    <a:cubicBezTo>
                      <a:pt x="12" y="27"/>
                      <a:pt x="12" y="27"/>
                      <a:pt x="11" y="27"/>
                    </a:cubicBezTo>
                    <a:close/>
                    <a:moveTo>
                      <a:pt x="12" y="27"/>
                    </a:moveTo>
                    <a:cubicBezTo>
                      <a:pt x="12" y="27"/>
                      <a:pt x="12" y="27"/>
                      <a:pt x="12" y="26"/>
                    </a:cubicBezTo>
                    <a:cubicBezTo>
                      <a:pt x="12" y="26"/>
                      <a:pt x="12" y="26"/>
                      <a:pt x="12" y="26"/>
                    </a:cubicBezTo>
                    <a:cubicBezTo>
                      <a:pt x="12" y="27"/>
                      <a:pt x="12" y="27"/>
                      <a:pt x="12" y="27"/>
                    </a:cubicBezTo>
                    <a:close/>
                    <a:moveTo>
                      <a:pt x="12" y="26"/>
                    </a:moveTo>
                    <a:cubicBezTo>
                      <a:pt x="12" y="26"/>
                      <a:pt x="12" y="26"/>
                      <a:pt x="12" y="26"/>
                    </a:cubicBezTo>
                    <a:cubicBezTo>
                      <a:pt x="12" y="26"/>
                      <a:pt x="12" y="26"/>
                      <a:pt x="12" y="26"/>
                    </a:cubicBezTo>
                    <a:cubicBezTo>
                      <a:pt x="12" y="26"/>
                      <a:pt x="12" y="26"/>
                      <a:pt x="12" y="26"/>
                    </a:cubicBezTo>
                    <a:close/>
                    <a:moveTo>
                      <a:pt x="12" y="26"/>
                    </a:moveTo>
                    <a:cubicBezTo>
                      <a:pt x="22" y="10"/>
                      <a:pt x="37" y="4"/>
                      <a:pt x="53" y="4"/>
                    </a:cubicBezTo>
                    <a:cubicBezTo>
                      <a:pt x="53" y="4"/>
                      <a:pt x="53" y="4"/>
                      <a:pt x="53" y="4"/>
                    </a:cubicBezTo>
                    <a:cubicBezTo>
                      <a:pt x="57" y="4"/>
                      <a:pt x="61" y="5"/>
                      <a:pt x="65" y="8"/>
                    </a:cubicBezTo>
                    <a:cubicBezTo>
                      <a:pt x="65" y="8"/>
                      <a:pt x="65" y="8"/>
                      <a:pt x="65" y="8"/>
                    </a:cubicBezTo>
                    <a:cubicBezTo>
                      <a:pt x="61" y="5"/>
                      <a:pt x="57" y="4"/>
                      <a:pt x="53" y="4"/>
                    </a:cubicBezTo>
                    <a:cubicBezTo>
                      <a:pt x="53" y="4"/>
                      <a:pt x="53" y="4"/>
                      <a:pt x="53" y="4"/>
                    </a:cubicBezTo>
                    <a:cubicBezTo>
                      <a:pt x="53" y="4"/>
                      <a:pt x="53" y="4"/>
                      <a:pt x="52" y="4"/>
                    </a:cubicBezTo>
                    <a:cubicBezTo>
                      <a:pt x="52" y="4"/>
                      <a:pt x="52" y="4"/>
                      <a:pt x="52" y="4"/>
                    </a:cubicBezTo>
                    <a:cubicBezTo>
                      <a:pt x="52" y="4"/>
                      <a:pt x="52" y="4"/>
                      <a:pt x="52" y="4"/>
                    </a:cubicBezTo>
                    <a:cubicBezTo>
                      <a:pt x="52" y="4"/>
                      <a:pt x="52" y="4"/>
                      <a:pt x="52" y="4"/>
                    </a:cubicBezTo>
                    <a:cubicBezTo>
                      <a:pt x="37" y="4"/>
                      <a:pt x="22" y="10"/>
                      <a:pt x="12" y="26"/>
                    </a:cubicBezTo>
                    <a:close/>
                    <a:moveTo>
                      <a:pt x="65" y="8"/>
                    </a:moveTo>
                    <a:cubicBezTo>
                      <a:pt x="65" y="8"/>
                      <a:pt x="65" y="8"/>
                      <a:pt x="65" y="8"/>
                    </a:cubicBezTo>
                    <a:cubicBezTo>
                      <a:pt x="65" y="8"/>
                      <a:pt x="65" y="8"/>
                      <a:pt x="65" y="8"/>
                    </a:cubicBezTo>
                    <a:cubicBezTo>
                      <a:pt x="65" y="8"/>
                      <a:pt x="65" y="8"/>
                      <a:pt x="65" y="8"/>
                    </a:cubicBezTo>
                    <a:close/>
                    <a:moveTo>
                      <a:pt x="65" y="8"/>
                    </a:moveTo>
                    <a:cubicBezTo>
                      <a:pt x="65" y="8"/>
                      <a:pt x="65" y="8"/>
                      <a:pt x="65" y="8"/>
                    </a:cubicBezTo>
                    <a:cubicBezTo>
                      <a:pt x="65" y="8"/>
                      <a:pt x="65" y="8"/>
                      <a:pt x="65" y="8"/>
                    </a:cubicBezTo>
                    <a:cubicBezTo>
                      <a:pt x="65" y="8"/>
                      <a:pt x="65" y="8"/>
                      <a:pt x="6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3801"/>
              <p:cNvSpPr/>
              <p:nvPr/>
            </p:nvSpPr>
            <p:spPr bwMode="auto">
              <a:xfrm>
                <a:off x="6358097" y="2727826"/>
                <a:ext cx="553307" cy="352104"/>
              </a:xfrm>
              <a:custGeom>
                <a:avLst/>
                <a:gdLst>
                  <a:gd name="T0" fmla="*/ 22 w 100"/>
                  <a:gd name="T1" fmla="*/ 61 h 64"/>
                  <a:gd name="T2" fmla="*/ 0 w 100"/>
                  <a:gd name="T3" fmla="*/ 13 h 64"/>
                  <a:gd name="T4" fmla="*/ 0 w 100"/>
                  <a:gd name="T5" fmla="*/ 13 h 64"/>
                  <a:gd name="T6" fmla="*/ 1 w 100"/>
                  <a:gd name="T7" fmla="*/ 9 h 64"/>
                  <a:gd name="T8" fmla="*/ 1 w 100"/>
                  <a:gd name="T9" fmla="*/ 9 h 64"/>
                  <a:gd name="T10" fmla="*/ 5 w 100"/>
                  <a:gd name="T11" fmla="*/ 0 h 64"/>
                  <a:gd name="T12" fmla="*/ 9 w 100"/>
                  <a:gd name="T13" fmla="*/ 2 h 64"/>
                  <a:gd name="T14" fmla="*/ 5 w 100"/>
                  <a:gd name="T15" fmla="*/ 10 h 64"/>
                  <a:gd name="T16" fmla="*/ 4 w 100"/>
                  <a:gd name="T17" fmla="*/ 13 h 64"/>
                  <a:gd name="T18" fmla="*/ 4 w 100"/>
                  <a:gd name="T19" fmla="*/ 13 h 64"/>
                  <a:gd name="T20" fmla="*/ 25 w 100"/>
                  <a:gd name="T21" fmla="*/ 58 h 64"/>
                  <a:gd name="T22" fmla="*/ 25 w 100"/>
                  <a:gd name="T23" fmla="*/ 58 h 64"/>
                  <a:gd name="T24" fmla="*/ 42 w 100"/>
                  <a:gd name="T25" fmla="*/ 60 h 64"/>
                  <a:gd name="T26" fmla="*/ 42 w 100"/>
                  <a:gd name="T27" fmla="*/ 60 h 64"/>
                  <a:gd name="T28" fmla="*/ 100 w 100"/>
                  <a:gd name="T29" fmla="*/ 55 h 64"/>
                  <a:gd name="T30" fmla="*/ 100 w 100"/>
                  <a:gd name="T31" fmla="*/ 55 h 64"/>
                  <a:gd name="T32" fmla="*/ 100 w 100"/>
                  <a:gd name="T33" fmla="*/ 59 h 64"/>
                  <a:gd name="T34" fmla="*/ 42 w 100"/>
                  <a:gd name="T35" fmla="*/ 64 h 64"/>
                  <a:gd name="T36" fmla="*/ 42 w 100"/>
                  <a:gd name="T37" fmla="*/ 64 h 64"/>
                  <a:gd name="T38" fmla="*/ 22 w 100"/>
                  <a:gd name="T3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64">
                    <a:moveTo>
                      <a:pt x="22" y="61"/>
                    </a:moveTo>
                    <a:cubicBezTo>
                      <a:pt x="15" y="54"/>
                      <a:pt x="0" y="26"/>
                      <a:pt x="0" y="13"/>
                    </a:cubicBezTo>
                    <a:cubicBezTo>
                      <a:pt x="0" y="13"/>
                      <a:pt x="0" y="13"/>
                      <a:pt x="0" y="13"/>
                    </a:cubicBezTo>
                    <a:cubicBezTo>
                      <a:pt x="0" y="11"/>
                      <a:pt x="0" y="10"/>
                      <a:pt x="1" y="9"/>
                    </a:cubicBezTo>
                    <a:cubicBezTo>
                      <a:pt x="1" y="9"/>
                      <a:pt x="1" y="9"/>
                      <a:pt x="1" y="9"/>
                    </a:cubicBezTo>
                    <a:cubicBezTo>
                      <a:pt x="5" y="0"/>
                      <a:pt x="5" y="0"/>
                      <a:pt x="5" y="0"/>
                    </a:cubicBezTo>
                    <a:cubicBezTo>
                      <a:pt x="9" y="2"/>
                      <a:pt x="9" y="2"/>
                      <a:pt x="9" y="2"/>
                    </a:cubicBezTo>
                    <a:cubicBezTo>
                      <a:pt x="5" y="10"/>
                      <a:pt x="5" y="10"/>
                      <a:pt x="5" y="10"/>
                    </a:cubicBezTo>
                    <a:cubicBezTo>
                      <a:pt x="4" y="11"/>
                      <a:pt x="4" y="12"/>
                      <a:pt x="4" y="13"/>
                    </a:cubicBezTo>
                    <a:cubicBezTo>
                      <a:pt x="4" y="13"/>
                      <a:pt x="4" y="13"/>
                      <a:pt x="4" y="13"/>
                    </a:cubicBezTo>
                    <a:cubicBezTo>
                      <a:pt x="4" y="23"/>
                      <a:pt x="19" y="52"/>
                      <a:pt x="25" y="58"/>
                    </a:cubicBezTo>
                    <a:cubicBezTo>
                      <a:pt x="25" y="58"/>
                      <a:pt x="25" y="58"/>
                      <a:pt x="25" y="58"/>
                    </a:cubicBezTo>
                    <a:cubicBezTo>
                      <a:pt x="26" y="59"/>
                      <a:pt x="33" y="60"/>
                      <a:pt x="42" y="60"/>
                    </a:cubicBezTo>
                    <a:cubicBezTo>
                      <a:pt x="42" y="60"/>
                      <a:pt x="42" y="60"/>
                      <a:pt x="42" y="60"/>
                    </a:cubicBezTo>
                    <a:cubicBezTo>
                      <a:pt x="64" y="60"/>
                      <a:pt x="100" y="55"/>
                      <a:pt x="100" y="55"/>
                    </a:cubicBezTo>
                    <a:cubicBezTo>
                      <a:pt x="100" y="55"/>
                      <a:pt x="100" y="55"/>
                      <a:pt x="100" y="55"/>
                    </a:cubicBezTo>
                    <a:cubicBezTo>
                      <a:pt x="100" y="59"/>
                      <a:pt x="100" y="59"/>
                      <a:pt x="100" y="59"/>
                    </a:cubicBezTo>
                    <a:cubicBezTo>
                      <a:pt x="100" y="59"/>
                      <a:pt x="65" y="64"/>
                      <a:pt x="42" y="64"/>
                    </a:cubicBezTo>
                    <a:cubicBezTo>
                      <a:pt x="42" y="64"/>
                      <a:pt x="42" y="64"/>
                      <a:pt x="42" y="64"/>
                    </a:cubicBezTo>
                    <a:cubicBezTo>
                      <a:pt x="33" y="64"/>
                      <a:pt x="26" y="64"/>
                      <a:pt x="22"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3802"/>
              <p:cNvSpPr>
                <a:spLocks noEditPoints="1"/>
              </p:cNvSpPr>
              <p:nvPr/>
            </p:nvSpPr>
            <p:spPr bwMode="auto">
              <a:xfrm>
                <a:off x="6348037" y="2712738"/>
                <a:ext cx="573427" cy="382285"/>
              </a:xfrm>
              <a:custGeom>
                <a:avLst/>
                <a:gdLst>
                  <a:gd name="T0" fmla="*/ 24 w 104"/>
                  <a:gd name="T1" fmla="*/ 64 h 69"/>
                  <a:gd name="T2" fmla="*/ 0 w 104"/>
                  <a:gd name="T3" fmla="*/ 16 h 69"/>
                  <a:gd name="T4" fmla="*/ 1 w 104"/>
                  <a:gd name="T5" fmla="*/ 11 h 69"/>
                  <a:gd name="T6" fmla="*/ 6 w 104"/>
                  <a:gd name="T7" fmla="*/ 0 h 69"/>
                  <a:gd name="T8" fmla="*/ 8 w 104"/>
                  <a:gd name="T9" fmla="*/ 14 h 69"/>
                  <a:gd name="T10" fmla="*/ 8 w 104"/>
                  <a:gd name="T11" fmla="*/ 16 h 69"/>
                  <a:gd name="T12" fmla="*/ 8 w 104"/>
                  <a:gd name="T13" fmla="*/ 16 h 69"/>
                  <a:gd name="T14" fmla="*/ 8 w 104"/>
                  <a:gd name="T15" fmla="*/ 16 h 69"/>
                  <a:gd name="T16" fmla="*/ 28 w 104"/>
                  <a:gd name="T17" fmla="*/ 59 h 69"/>
                  <a:gd name="T18" fmla="*/ 29 w 104"/>
                  <a:gd name="T19" fmla="*/ 60 h 69"/>
                  <a:gd name="T20" fmla="*/ 32 w 104"/>
                  <a:gd name="T21" fmla="*/ 60 h 69"/>
                  <a:gd name="T22" fmla="*/ 42 w 104"/>
                  <a:gd name="T23" fmla="*/ 61 h 69"/>
                  <a:gd name="T24" fmla="*/ 44 w 104"/>
                  <a:gd name="T25" fmla="*/ 61 h 69"/>
                  <a:gd name="T26" fmla="*/ 44 w 104"/>
                  <a:gd name="T27" fmla="*/ 61 h 69"/>
                  <a:gd name="T28" fmla="*/ 102 w 104"/>
                  <a:gd name="T29" fmla="*/ 56 h 69"/>
                  <a:gd name="T30" fmla="*/ 103 w 104"/>
                  <a:gd name="T31" fmla="*/ 56 h 69"/>
                  <a:gd name="T32" fmla="*/ 102 w 104"/>
                  <a:gd name="T33" fmla="*/ 64 h 69"/>
                  <a:gd name="T34" fmla="*/ 102 w 104"/>
                  <a:gd name="T35" fmla="*/ 64 h 69"/>
                  <a:gd name="T36" fmla="*/ 101 w 104"/>
                  <a:gd name="T37" fmla="*/ 65 h 69"/>
                  <a:gd name="T38" fmla="*/ 96 w 104"/>
                  <a:gd name="T39" fmla="*/ 65 h 69"/>
                  <a:gd name="T40" fmla="*/ 82 w 104"/>
                  <a:gd name="T41" fmla="*/ 67 h 69"/>
                  <a:gd name="T42" fmla="*/ 44 w 104"/>
                  <a:gd name="T43" fmla="*/ 69 h 69"/>
                  <a:gd name="T44" fmla="*/ 44 w 104"/>
                  <a:gd name="T45" fmla="*/ 65 h 69"/>
                  <a:gd name="T46" fmla="*/ 77 w 104"/>
                  <a:gd name="T47" fmla="*/ 63 h 69"/>
                  <a:gd name="T48" fmla="*/ 44 w 104"/>
                  <a:gd name="T49" fmla="*/ 65 h 69"/>
                  <a:gd name="T50" fmla="*/ 43 w 104"/>
                  <a:gd name="T51" fmla="*/ 65 h 69"/>
                  <a:gd name="T52" fmla="*/ 44 w 104"/>
                  <a:gd name="T53" fmla="*/ 65 h 69"/>
                  <a:gd name="T54" fmla="*/ 28 w 104"/>
                  <a:gd name="T55" fmla="*/ 64 h 69"/>
                  <a:gd name="T56" fmla="*/ 36 w 104"/>
                  <a:gd name="T57" fmla="*/ 65 h 69"/>
                  <a:gd name="T58" fmla="*/ 26 w 104"/>
                  <a:gd name="T59" fmla="*/ 62 h 69"/>
                  <a:gd name="T60" fmla="*/ 26 w 104"/>
                  <a:gd name="T61" fmla="*/ 62 h 69"/>
                  <a:gd name="T62" fmla="*/ 23 w 104"/>
                  <a:gd name="T63" fmla="*/ 59 h 69"/>
                  <a:gd name="T64" fmla="*/ 26 w 104"/>
                  <a:gd name="T65" fmla="*/ 62 h 69"/>
                  <a:gd name="T66" fmla="*/ 88 w 104"/>
                  <a:gd name="T67" fmla="*/ 62 h 69"/>
                  <a:gd name="T68" fmla="*/ 92 w 104"/>
                  <a:gd name="T69" fmla="*/ 62 h 69"/>
                  <a:gd name="T70" fmla="*/ 98 w 104"/>
                  <a:gd name="T71" fmla="*/ 61 h 69"/>
                  <a:gd name="T72" fmla="*/ 100 w 104"/>
                  <a:gd name="T73" fmla="*/ 61 h 69"/>
                  <a:gd name="T74" fmla="*/ 98 w 104"/>
                  <a:gd name="T75" fmla="*/ 61 h 69"/>
                  <a:gd name="T76" fmla="*/ 23 w 104"/>
                  <a:gd name="T77" fmla="*/ 59 h 69"/>
                  <a:gd name="T78" fmla="*/ 23 w 104"/>
                  <a:gd name="T79" fmla="*/ 5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69">
                    <a:moveTo>
                      <a:pt x="23" y="65"/>
                    </a:moveTo>
                    <a:cubicBezTo>
                      <a:pt x="24" y="64"/>
                      <a:pt x="24" y="64"/>
                      <a:pt x="24" y="64"/>
                    </a:cubicBezTo>
                    <a:cubicBezTo>
                      <a:pt x="23" y="65"/>
                      <a:pt x="23" y="65"/>
                      <a:pt x="23" y="65"/>
                    </a:cubicBezTo>
                    <a:cubicBezTo>
                      <a:pt x="15" y="57"/>
                      <a:pt x="1" y="30"/>
                      <a:pt x="0" y="16"/>
                    </a:cubicBezTo>
                    <a:cubicBezTo>
                      <a:pt x="0" y="16"/>
                      <a:pt x="0" y="16"/>
                      <a:pt x="0" y="16"/>
                    </a:cubicBezTo>
                    <a:cubicBezTo>
                      <a:pt x="0" y="14"/>
                      <a:pt x="0" y="13"/>
                      <a:pt x="1" y="11"/>
                    </a:cubicBezTo>
                    <a:cubicBezTo>
                      <a:pt x="1" y="11"/>
                      <a:pt x="1" y="11"/>
                      <a:pt x="1" y="11"/>
                    </a:cubicBezTo>
                    <a:cubicBezTo>
                      <a:pt x="6" y="0"/>
                      <a:pt x="6" y="0"/>
                      <a:pt x="6" y="0"/>
                    </a:cubicBezTo>
                    <a:cubicBezTo>
                      <a:pt x="13" y="4"/>
                      <a:pt x="13" y="4"/>
                      <a:pt x="13" y="4"/>
                    </a:cubicBezTo>
                    <a:cubicBezTo>
                      <a:pt x="8" y="14"/>
                      <a:pt x="8" y="14"/>
                      <a:pt x="8" y="14"/>
                    </a:cubicBezTo>
                    <a:cubicBezTo>
                      <a:pt x="8" y="14"/>
                      <a:pt x="8" y="15"/>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26"/>
                      <a:pt x="23" y="55"/>
                      <a:pt x="28" y="59"/>
                    </a:cubicBezTo>
                    <a:cubicBezTo>
                      <a:pt x="28" y="59"/>
                      <a:pt x="28" y="59"/>
                      <a:pt x="28" y="59"/>
                    </a:cubicBezTo>
                    <a:cubicBezTo>
                      <a:pt x="29" y="59"/>
                      <a:pt x="29" y="59"/>
                      <a:pt x="29" y="59"/>
                    </a:cubicBezTo>
                    <a:cubicBezTo>
                      <a:pt x="29" y="59"/>
                      <a:pt x="29" y="60"/>
                      <a:pt x="29" y="60"/>
                    </a:cubicBezTo>
                    <a:cubicBezTo>
                      <a:pt x="29" y="60"/>
                      <a:pt x="29" y="60"/>
                      <a:pt x="29" y="60"/>
                    </a:cubicBezTo>
                    <a:cubicBezTo>
                      <a:pt x="30" y="60"/>
                      <a:pt x="31" y="60"/>
                      <a:pt x="32" y="60"/>
                    </a:cubicBezTo>
                    <a:cubicBezTo>
                      <a:pt x="32" y="60"/>
                      <a:pt x="32" y="60"/>
                      <a:pt x="32" y="60"/>
                    </a:cubicBezTo>
                    <a:cubicBezTo>
                      <a:pt x="35" y="61"/>
                      <a:pt x="38" y="61"/>
                      <a:pt x="42" y="61"/>
                    </a:cubicBezTo>
                    <a:cubicBezTo>
                      <a:pt x="42" y="61"/>
                      <a:pt x="42" y="61"/>
                      <a:pt x="42" y="61"/>
                    </a:cubicBezTo>
                    <a:cubicBezTo>
                      <a:pt x="43" y="61"/>
                      <a:pt x="43" y="61"/>
                      <a:pt x="44" y="61"/>
                    </a:cubicBezTo>
                    <a:cubicBezTo>
                      <a:pt x="44" y="61"/>
                      <a:pt x="44" y="61"/>
                      <a:pt x="44" y="61"/>
                    </a:cubicBezTo>
                    <a:cubicBezTo>
                      <a:pt x="44" y="61"/>
                      <a:pt x="44" y="61"/>
                      <a:pt x="44" y="61"/>
                    </a:cubicBezTo>
                    <a:cubicBezTo>
                      <a:pt x="44" y="61"/>
                      <a:pt x="44" y="61"/>
                      <a:pt x="44" y="61"/>
                    </a:cubicBezTo>
                    <a:cubicBezTo>
                      <a:pt x="66" y="61"/>
                      <a:pt x="101" y="56"/>
                      <a:pt x="102" y="56"/>
                    </a:cubicBezTo>
                    <a:cubicBezTo>
                      <a:pt x="102" y="56"/>
                      <a:pt x="102" y="56"/>
                      <a:pt x="102" y="56"/>
                    </a:cubicBezTo>
                    <a:cubicBezTo>
                      <a:pt x="103" y="56"/>
                      <a:pt x="103" y="56"/>
                      <a:pt x="103" y="56"/>
                    </a:cubicBezTo>
                    <a:cubicBezTo>
                      <a:pt x="104" y="64"/>
                      <a:pt x="104" y="64"/>
                      <a:pt x="104" y="64"/>
                    </a:cubicBezTo>
                    <a:cubicBezTo>
                      <a:pt x="102" y="64"/>
                      <a:pt x="102" y="64"/>
                      <a:pt x="102" y="64"/>
                    </a:cubicBezTo>
                    <a:cubicBezTo>
                      <a:pt x="102" y="64"/>
                      <a:pt x="102" y="64"/>
                      <a:pt x="102" y="64"/>
                    </a:cubicBezTo>
                    <a:cubicBezTo>
                      <a:pt x="102" y="64"/>
                      <a:pt x="102" y="64"/>
                      <a:pt x="102" y="64"/>
                    </a:cubicBezTo>
                    <a:cubicBezTo>
                      <a:pt x="102" y="64"/>
                      <a:pt x="101" y="65"/>
                      <a:pt x="101" y="65"/>
                    </a:cubicBezTo>
                    <a:cubicBezTo>
                      <a:pt x="101" y="65"/>
                      <a:pt x="101" y="65"/>
                      <a:pt x="101" y="65"/>
                    </a:cubicBezTo>
                    <a:cubicBezTo>
                      <a:pt x="100" y="65"/>
                      <a:pt x="98" y="65"/>
                      <a:pt x="96" y="65"/>
                    </a:cubicBezTo>
                    <a:cubicBezTo>
                      <a:pt x="96" y="65"/>
                      <a:pt x="96" y="65"/>
                      <a:pt x="96" y="65"/>
                    </a:cubicBezTo>
                    <a:cubicBezTo>
                      <a:pt x="93" y="66"/>
                      <a:pt x="88" y="66"/>
                      <a:pt x="82" y="67"/>
                    </a:cubicBezTo>
                    <a:cubicBezTo>
                      <a:pt x="82" y="67"/>
                      <a:pt x="82" y="67"/>
                      <a:pt x="82" y="67"/>
                    </a:cubicBezTo>
                    <a:cubicBezTo>
                      <a:pt x="70" y="68"/>
                      <a:pt x="55" y="69"/>
                      <a:pt x="44" y="69"/>
                    </a:cubicBezTo>
                    <a:cubicBezTo>
                      <a:pt x="44" y="69"/>
                      <a:pt x="44" y="69"/>
                      <a:pt x="44" y="69"/>
                    </a:cubicBezTo>
                    <a:cubicBezTo>
                      <a:pt x="35" y="69"/>
                      <a:pt x="28" y="69"/>
                      <a:pt x="23" y="65"/>
                    </a:cubicBezTo>
                    <a:close/>
                    <a:moveTo>
                      <a:pt x="44" y="65"/>
                    </a:moveTo>
                    <a:cubicBezTo>
                      <a:pt x="54" y="65"/>
                      <a:pt x="67" y="64"/>
                      <a:pt x="77" y="63"/>
                    </a:cubicBezTo>
                    <a:cubicBezTo>
                      <a:pt x="77" y="63"/>
                      <a:pt x="77" y="63"/>
                      <a:pt x="77" y="63"/>
                    </a:cubicBezTo>
                    <a:cubicBezTo>
                      <a:pt x="67" y="64"/>
                      <a:pt x="54" y="65"/>
                      <a:pt x="44" y="65"/>
                    </a:cubicBezTo>
                    <a:cubicBezTo>
                      <a:pt x="44" y="65"/>
                      <a:pt x="44" y="65"/>
                      <a:pt x="44" y="65"/>
                    </a:cubicBezTo>
                    <a:cubicBezTo>
                      <a:pt x="44" y="65"/>
                      <a:pt x="44" y="65"/>
                      <a:pt x="44" y="65"/>
                    </a:cubicBezTo>
                    <a:cubicBezTo>
                      <a:pt x="44" y="65"/>
                      <a:pt x="43" y="65"/>
                      <a:pt x="43" y="65"/>
                    </a:cubicBezTo>
                    <a:cubicBezTo>
                      <a:pt x="43" y="65"/>
                      <a:pt x="43" y="65"/>
                      <a:pt x="43" y="65"/>
                    </a:cubicBezTo>
                    <a:cubicBezTo>
                      <a:pt x="43" y="65"/>
                      <a:pt x="44" y="65"/>
                      <a:pt x="44" y="65"/>
                    </a:cubicBezTo>
                    <a:close/>
                    <a:moveTo>
                      <a:pt x="36" y="65"/>
                    </a:moveTo>
                    <a:cubicBezTo>
                      <a:pt x="33" y="64"/>
                      <a:pt x="30" y="64"/>
                      <a:pt x="28" y="64"/>
                    </a:cubicBezTo>
                    <a:cubicBezTo>
                      <a:pt x="28" y="64"/>
                      <a:pt x="28" y="64"/>
                      <a:pt x="28" y="64"/>
                    </a:cubicBezTo>
                    <a:cubicBezTo>
                      <a:pt x="30" y="64"/>
                      <a:pt x="33" y="64"/>
                      <a:pt x="36" y="65"/>
                    </a:cubicBezTo>
                    <a:close/>
                    <a:moveTo>
                      <a:pt x="26" y="62"/>
                    </a:moveTo>
                    <a:cubicBezTo>
                      <a:pt x="26" y="62"/>
                      <a:pt x="26" y="62"/>
                      <a:pt x="26" y="62"/>
                    </a:cubicBezTo>
                    <a:cubicBezTo>
                      <a:pt x="26" y="62"/>
                      <a:pt x="26" y="62"/>
                      <a:pt x="26" y="62"/>
                    </a:cubicBezTo>
                    <a:cubicBezTo>
                      <a:pt x="26" y="62"/>
                      <a:pt x="26" y="62"/>
                      <a:pt x="26" y="62"/>
                    </a:cubicBezTo>
                    <a:cubicBezTo>
                      <a:pt x="25" y="62"/>
                      <a:pt x="24" y="60"/>
                      <a:pt x="23" y="59"/>
                    </a:cubicBezTo>
                    <a:cubicBezTo>
                      <a:pt x="23" y="59"/>
                      <a:pt x="23" y="59"/>
                      <a:pt x="23" y="59"/>
                    </a:cubicBezTo>
                    <a:cubicBezTo>
                      <a:pt x="24" y="60"/>
                      <a:pt x="25" y="61"/>
                      <a:pt x="26" y="62"/>
                    </a:cubicBezTo>
                    <a:cubicBezTo>
                      <a:pt x="26" y="62"/>
                      <a:pt x="26" y="62"/>
                      <a:pt x="26" y="62"/>
                    </a:cubicBezTo>
                    <a:cubicBezTo>
                      <a:pt x="26" y="62"/>
                      <a:pt x="26" y="62"/>
                      <a:pt x="26" y="62"/>
                    </a:cubicBezTo>
                    <a:close/>
                    <a:moveTo>
                      <a:pt x="88" y="62"/>
                    </a:moveTo>
                    <a:cubicBezTo>
                      <a:pt x="89" y="62"/>
                      <a:pt x="91" y="62"/>
                      <a:pt x="92" y="62"/>
                    </a:cubicBezTo>
                    <a:cubicBezTo>
                      <a:pt x="92" y="62"/>
                      <a:pt x="92" y="62"/>
                      <a:pt x="92" y="62"/>
                    </a:cubicBezTo>
                    <a:cubicBezTo>
                      <a:pt x="91" y="62"/>
                      <a:pt x="89" y="62"/>
                      <a:pt x="88" y="62"/>
                    </a:cubicBezTo>
                    <a:close/>
                    <a:moveTo>
                      <a:pt x="98" y="61"/>
                    </a:moveTo>
                    <a:cubicBezTo>
                      <a:pt x="99" y="61"/>
                      <a:pt x="99" y="61"/>
                      <a:pt x="100" y="61"/>
                    </a:cubicBezTo>
                    <a:cubicBezTo>
                      <a:pt x="100" y="61"/>
                      <a:pt x="100" y="61"/>
                      <a:pt x="100" y="61"/>
                    </a:cubicBezTo>
                    <a:cubicBezTo>
                      <a:pt x="100" y="61"/>
                      <a:pt x="100" y="61"/>
                      <a:pt x="100" y="61"/>
                    </a:cubicBezTo>
                    <a:cubicBezTo>
                      <a:pt x="99" y="61"/>
                      <a:pt x="99" y="61"/>
                      <a:pt x="98" y="61"/>
                    </a:cubicBezTo>
                    <a:close/>
                    <a:moveTo>
                      <a:pt x="23" y="59"/>
                    </a:moveTo>
                    <a:cubicBezTo>
                      <a:pt x="23" y="59"/>
                      <a:pt x="23" y="59"/>
                      <a:pt x="23" y="59"/>
                    </a:cubicBezTo>
                    <a:cubicBezTo>
                      <a:pt x="23" y="59"/>
                      <a:pt x="23" y="59"/>
                      <a:pt x="23" y="59"/>
                    </a:cubicBezTo>
                    <a:cubicBezTo>
                      <a:pt x="23" y="59"/>
                      <a:pt x="23" y="59"/>
                      <a:pt x="2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3803"/>
              <p:cNvSpPr/>
              <p:nvPr/>
            </p:nvSpPr>
            <p:spPr bwMode="auto">
              <a:xfrm>
                <a:off x="6373189" y="2657405"/>
                <a:ext cx="85513" cy="100601"/>
              </a:xfrm>
              <a:custGeom>
                <a:avLst/>
                <a:gdLst>
                  <a:gd name="T0" fmla="*/ 4 w 15"/>
                  <a:gd name="T1" fmla="*/ 18 h 18"/>
                  <a:gd name="T2" fmla="*/ 0 w 15"/>
                  <a:gd name="T3" fmla="*/ 12 h 18"/>
                  <a:gd name="T4" fmla="*/ 0 w 15"/>
                  <a:gd name="T5" fmla="*/ 12 h 18"/>
                  <a:gd name="T6" fmla="*/ 1 w 15"/>
                  <a:gd name="T7" fmla="*/ 8 h 18"/>
                  <a:gd name="T8" fmla="*/ 1 w 15"/>
                  <a:gd name="T9" fmla="*/ 8 h 18"/>
                  <a:gd name="T10" fmla="*/ 7 w 15"/>
                  <a:gd name="T11" fmla="*/ 0 h 18"/>
                  <a:gd name="T12" fmla="*/ 7 w 15"/>
                  <a:gd name="T13" fmla="*/ 0 h 18"/>
                  <a:gd name="T14" fmla="*/ 9 w 15"/>
                  <a:gd name="T15" fmla="*/ 3 h 18"/>
                  <a:gd name="T16" fmla="*/ 8 w 15"/>
                  <a:gd name="T17" fmla="*/ 4 h 18"/>
                  <a:gd name="T18" fmla="*/ 8 w 15"/>
                  <a:gd name="T19" fmla="*/ 4 h 18"/>
                  <a:gd name="T20" fmla="*/ 5 w 15"/>
                  <a:gd name="T21" fmla="*/ 10 h 18"/>
                  <a:gd name="T22" fmla="*/ 5 w 15"/>
                  <a:gd name="T23" fmla="*/ 10 h 18"/>
                  <a:gd name="T24" fmla="*/ 4 w 15"/>
                  <a:gd name="T25" fmla="*/ 12 h 18"/>
                  <a:gd name="T26" fmla="*/ 4 w 15"/>
                  <a:gd name="T27" fmla="*/ 12 h 18"/>
                  <a:gd name="T28" fmla="*/ 5 w 15"/>
                  <a:gd name="T29" fmla="*/ 14 h 18"/>
                  <a:gd name="T30" fmla="*/ 5 w 15"/>
                  <a:gd name="T31" fmla="*/ 14 h 18"/>
                  <a:gd name="T32" fmla="*/ 5 w 15"/>
                  <a:gd name="T33" fmla="*/ 14 h 18"/>
                  <a:gd name="T34" fmla="*/ 5 w 15"/>
                  <a:gd name="T35" fmla="*/ 14 h 18"/>
                  <a:gd name="T36" fmla="*/ 14 w 15"/>
                  <a:gd name="T37" fmla="*/ 12 h 18"/>
                  <a:gd name="T38" fmla="*/ 14 w 15"/>
                  <a:gd name="T39" fmla="*/ 12 h 18"/>
                  <a:gd name="T40" fmla="*/ 15 w 15"/>
                  <a:gd name="T41" fmla="*/ 16 h 18"/>
                  <a:gd name="T42" fmla="*/ 5 w 15"/>
                  <a:gd name="T43" fmla="*/ 18 h 18"/>
                  <a:gd name="T44" fmla="*/ 4 w 15"/>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8">
                    <a:moveTo>
                      <a:pt x="4" y="18"/>
                    </a:moveTo>
                    <a:cubicBezTo>
                      <a:pt x="4" y="18"/>
                      <a:pt x="0" y="16"/>
                      <a:pt x="0" y="12"/>
                    </a:cubicBezTo>
                    <a:cubicBezTo>
                      <a:pt x="0" y="12"/>
                      <a:pt x="0" y="12"/>
                      <a:pt x="0" y="12"/>
                    </a:cubicBezTo>
                    <a:cubicBezTo>
                      <a:pt x="0" y="11"/>
                      <a:pt x="0" y="9"/>
                      <a:pt x="1" y="8"/>
                    </a:cubicBezTo>
                    <a:cubicBezTo>
                      <a:pt x="1" y="8"/>
                      <a:pt x="1" y="8"/>
                      <a:pt x="1" y="8"/>
                    </a:cubicBezTo>
                    <a:cubicBezTo>
                      <a:pt x="5" y="2"/>
                      <a:pt x="6" y="0"/>
                      <a:pt x="7" y="0"/>
                    </a:cubicBezTo>
                    <a:cubicBezTo>
                      <a:pt x="7" y="0"/>
                      <a:pt x="7" y="0"/>
                      <a:pt x="7" y="0"/>
                    </a:cubicBezTo>
                    <a:cubicBezTo>
                      <a:pt x="9" y="3"/>
                      <a:pt x="9" y="3"/>
                      <a:pt x="9" y="3"/>
                    </a:cubicBezTo>
                    <a:cubicBezTo>
                      <a:pt x="9" y="3"/>
                      <a:pt x="9" y="3"/>
                      <a:pt x="8" y="4"/>
                    </a:cubicBezTo>
                    <a:cubicBezTo>
                      <a:pt x="8" y="4"/>
                      <a:pt x="8" y="4"/>
                      <a:pt x="8" y="4"/>
                    </a:cubicBezTo>
                    <a:cubicBezTo>
                      <a:pt x="8" y="5"/>
                      <a:pt x="6" y="7"/>
                      <a:pt x="5" y="10"/>
                    </a:cubicBezTo>
                    <a:cubicBezTo>
                      <a:pt x="5" y="10"/>
                      <a:pt x="5" y="10"/>
                      <a:pt x="5" y="10"/>
                    </a:cubicBezTo>
                    <a:cubicBezTo>
                      <a:pt x="4" y="11"/>
                      <a:pt x="4" y="11"/>
                      <a:pt x="4" y="12"/>
                    </a:cubicBezTo>
                    <a:cubicBezTo>
                      <a:pt x="4" y="12"/>
                      <a:pt x="4" y="12"/>
                      <a:pt x="4" y="12"/>
                    </a:cubicBezTo>
                    <a:cubicBezTo>
                      <a:pt x="4" y="13"/>
                      <a:pt x="4" y="13"/>
                      <a:pt x="5" y="14"/>
                    </a:cubicBezTo>
                    <a:cubicBezTo>
                      <a:pt x="5" y="14"/>
                      <a:pt x="5" y="14"/>
                      <a:pt x="5" y="14"/>
                    </a:cubicBezTo>
                    <a:cubicBezTo>
                      <a:pt x="5" y="14"/>
                      <a:pt x="5" y="14"/>
                      <a:pt x="5" y="14"/>
                    </a:cubicBezTo>
                    <a:cubicBezTo>
                      <a:pt x="5" y="14"/>
                      <a:pt x="5" y="14"/>
                      <a:pt x="5" y="14"/>
                    </a:cubicBezTo>
                    <a:cubicBezTo>
                      <a:pt x="14" y="12"/>
                      <a:pt x="14" y="12"/>
                      <a:pt x="14" y="12"/>
                    </a:cubicBezTo>
                    <a:cubicBezTo>
                      <a:pt x="14" y="12"/>
                      <a:pt x="14" y="12"/>
                      <a:pt x="14" y="12"/>
                    </a:cubicBezTo>
                    <a:cubicBezTo>
                      <a:pt x="15" y="16"/>
                      <a:pt x="15" y="16"/>
                      <a:pt x="15" y="16"/>
                    </a:cubicBezTo>
                    <a:cubicBezTo>
                      <a:pt x="5" y="18"/>
                      <a:pt x="5" y="18"/>
                      <a:pt x="5" y="18"/>
                    </a:cubicBezTo>
                    <a:cubicBezTo>
                      <a:pt x="4" y="18"/>
                      <a:pt x="4"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3804"/>
              <p:cNvSpPr>
                <a:spLocks noEditPoints="1"/>
              </p:cNvSpPr>
              <p:nvPr/>
            </p:nvSpPr>
            <p:spPr bwMode="auto">
              <a:xfrm>
                <a:off x="6363129" y="2642317"/>
                <a:ext cx="105633" cy="125753"/>
              </a:xfrm>
              <a:custGeom>
                <a:avLst/>
                <a:gdLst>
                  <a:gd name="T0" fmla="*/ 6 w 19"/>
                  <a:gd name="T1" fmla="*/ 23 h 23"/>
                  <a:gd name="T2" fmla="*/ 5 w 19"/>
                  <a:gd name="T3" fmla="*/ 23 h 23"/>
                  <a:gd name="T4" fmla="*/ 6 w 19"/>
                  <a:gd name="T5" fmla="*/ 21 h 23"/>
                  <a:gd name="T6" fmla="*/ 7 w 19"/>
                  <a:gd name="T7" fmla="*/ 21 h 23"/>
                  <a:gd name="T8" fmla="*/ 6 w 19"/>
                  <a:gd name="T9" fmla="*/ 21 h 23"/>
                  <a:gd name="T10" fmla="*/ 5 w 19"/>
                  <a:gd name="T11" fmla="*/ 23 h 23"/>
                  <a:gd name="T12" fmla="*/ 5 w 19"/>
                  <a:gd name="T13" fmla="*/ 23 h 23"/>
                  <a:gd name="T14" fmla="*/ 5 w 19"/>
                  <a:gd name="T15" fmla="*/ 23 h 23"/>
                  <a:gd name="T16" fmla="*/ 5 w 19"/>
                  <a:gd name="T17" fmla="*/ 22 h 23"/>
                  <a:gd name="T18" fmla="*/ 5 w 19"/>
                  <a:gd name="T19" fmla="*/ 22 h 23"/>
                  <a:gd name="T20" fmla="*/ 3 w 19"/>
                  <a:gd name="T21" fmla="*/ 21 h 23"/>
                  <a:gd name="T22" fmla="*/ 3 w 19"/>
                  <a:gd name="T23" fmla="*/ 21 h 23"/>
                  <a:gd name="T24" fmla="*/ 0 w 19"/>
                  <a:gd name="T25" fmla="*/ 15 h 23"/>
                  <a:gd name="T26" fmla="*/ 0 w 19"/>
                  <a:gd name="T27" fmla="*/ 15 h 23"/>
                  <a:gd name="T28" fmla="*/ 2 w 19"/>
                  <a:gd name="T29" fmla="*/ 9 h 23"/>
                  <a:gd name="T30" fmla="*/ 2 w 19"/>
                  <a:gd name="T31" fmla="*/ 9 h 23"/>
                  <a:gd name="T32" fmla="*/ 7 w 19"/>
                  <a:gd name="T33" fmla="*/ 2 h 23"/>
                  <a:gd name="T34" fmla="*/ 7 w 19"/>
                  <a:gd name="T35" fmla="*/ 2 h 23"/>
                  <a:gd name="T36" fmla="*/ 9 w 19"/>
                  <a:gd name="T37" fmla="*/ 0 h 23"/>
                  <a:gd name="T38" fmla="*/ 13 w 19"/>
                  <a:gd name="T39" fmla="*/ 5 h 23"/>
                  <a:gd name="T40" fmla="*/ 13 w 19"/>
                  <a:gd name="T41" fmla="*/ 6 h 23"/>
                  <a:gd name="T42" fmla="*/ 13 w 19"/>
                  <a:gd name="T43" fmla="*/ 7 h 23"/>
                  <a:gd name="T44" fmla="*/ 13 w 19"/>
                  <a:gd name="T45" fmla="*/ 7 h 23"/>
                  <a:gd name="T46" fmla="*/ 13 w 19"/>
                  <a:gd name="T47" fmla="*/ 7 h 23"/>
                  <a:gd name="T48" fmla="*/ 13 w 19"/>
                  <a:gd name="T49" fmla="*/ 7 h 23"/>
                  <a:gd name="T50" fmla="*/ 13 w 19"/>
                  <a:gd name="T51" fmla="*/ 7 h 23"/>
                  <a:gd name="T52" fmla="*/ 13 w 19"/>
                  <a:gd name="T53" fmla="*/ 7 h 23"/>
                  <a:gd name="T54" fmla="*/ 13 w 19"/>
                  <a:gd name="T55" fmla="*/ 7 h 23"/>
                  <a:gd name="T56" fmla="*/ 13 w 19"/>
                  <a:gd name="T57" fmla="*/ 8 h 23"/>
                  <a:gd name="T58" fmla="*/ 13 w 19"/>
                  <a:gd name="T59" fmla="*/ 8 h 23"/>
                  <a:gd name="T60" fmla="*/ 12 w 19"/>
                  <a:gd name="T61" fmla="*/ 8 h 23"/>
                  <a:gd name="T62" fmla="*/ 12 w 19"/>
                  <a:gd name="T63" fmla="*/ 8 h 23"/>
                  <a:gd name="T64" fmla="*/ 8 w 19"/>
                  <a:gd name="T65" fmla="*/ 14 h 23"/>
                  <a:gd name="T66" fmla="*/ 8 w 19"/>
                  <a:gd name="T67" fmla="*/ 14 h 23"/>
                  <a:gd name="T68" fmla="*/ 8 w 19"/>
                  <a:gd name="T69" fmla="*/ 15 h 23"/>
                  <a:gd name="T70" fmla="*/ 8 w 19"/>
                  <a:gd name="T71" fmla="*/ 15 h 23"/>
                  <a:gd name="T72" fmla="*/ 15 w 19"/>
                  <a:gd name="T73" fmla="*/ 13 h 23"/>
                  <a:gd name="T74" fmla="*/ 16 w 19"/>
                  <a:gd name="T75" fmla="*/ 13 h 23"/>
                  <a:gd name="T76" fmla="*/ 17 w 19"/>
                  <a:gd name="T77" fmla="*/ 13 h 23"/>
                  <a:gd name="T78" fmla="*/ 19 w 19"/>
                  <a:gd name="T79" fmla="*/ 20 h 23"/>
                  <a:gd name="T80" fmla="*/ 7 w 19"/>
                  <a:gd name="T81" fmla="*/ 23 h 23"/>
                  <a:gd name="T82" fmla="*/ 6 w 19"/>
                  <a:gd name="T83" fmla="*/ 23 h 23"/>
                  <a:gd name="T84" fmla="*/ 7 w 19"/>
                  <a:gd name="T85" fmla="*/ 19 h 23"/>
                  <a:gd name="T86" fmla="*/ 14 w 19"/>
                  <a:gd name="T87" fmla="*/ 17 h 23"/>
                  <a:gd name="T88" fmla="*/ 14 w 19"/>
                  <a:gd name="T89" fmla="*/ 17 h 23"/>
                  <a:gd name="T90" fmla="*/ 7 w 19"/>
                  <a:gd name="T91" fmla="*/ 19 h 23"/>
                  <a:gd name="T92" fmla="*/ 7 w 19"/>
                  <a:gd name="T93" fmla="*/ 19 h 23"/>
                  <a:gd name="T94" fmla="*/ 6 w 19"/>
                  <a:gd name="T95" fmla="*/ 19 h 23"/>
                  <a:gd name="T96" fmla="*/ 5 w 19"/>
                  <a:gd name="T97" fmla="*/ 18 h 23"/>
                  <a:gd name="T98" fmla="*/ 5 w 19"/>
                  <a:gd name="T99" fmla="*/ 18 h 23"/>
                  <a:gd name="T100" fmla="*/ 5 w 19"/>
                  <a:gd name="T101" fmla="*/ 17 h 23"/>
                  <a:gd name="T102" fmla="*/ 5 w 19"/>
                  <a:gd name="T103" fmla="*/ 17 h 23"/>
                  <a:gd name="T104" fmla="*/ 6 w 19"/>
                  <a:gd name="T105" fmla="*/ 19 h 23"/>
                  <a:gd name="T106" fmla="*/ 4 w 19"/>
                  <a:gd name="T107" fmla="*/ 15 h 23"/>
                  <a:gd name="T108" fmla="*/ 4 w 19"/>
                  <a:gd name="T109" fmla="*/ 13 h 23"/>
                  <a:gd name="T110" fmla="*/ 4 w 19"/>
                  <a:gd name="T111" fmla="*/ 13 h 23"/>
                  <a:gd name="T112" fmla="*/ 4 w 19"/>
                  <a:gd name="T113" fmla="*/ 15 h 23"/>
                  <a:gd name="T114" fmla="*/ 6 w 19"/>
                  <a:gd name="T115" fmla="*/ 10 h 23"/>
                  <a:gd name="T116" fmla="*/ 7 w 19"/>
                  <a:gd name="T117" fmla="*/ 8 h 23"/>
                  <a:gd name="T118" fmla="*/ 7 w 19"/>
                  <a:gd name="T119" fmla="*/ 8 h 23"/>
                  <a:gd name="T120" fmla="*/ 6 w 19"/>
                  <a:gd name="T121"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3">
                    <a:moveTo>
                      <a:pt x="6" y="23"/>
                    </a:moveTo>
                    <a:cubicBezTo>
                      <a:pt x="5" y="23"/>
                      <a:pt x="5" y="23"/>
                      <a:pt x="5" y="23"/>
                    </a:cubicBezTo>
                    <a:cubicBezTo>
                      <a:pt x="6" y="21"/>
                      <a:pt x="6" y="21"/>
                      <a:pt x="6" y="21"/>
                    </a:cubicBezTo>
                    <a:cubicBezTo>
                      <a:pt x="7" y="21"/>
                      <a:pt x="7" y="21"/>
                      <a:pt x="7" y="21"/>
                    </a:cubicBezTo>
                    <a:cubicBezTo>
                      <a:pt x="6" y="21"/>
                      <a:pt x="6" y="21"/>
                      <a:pt x="6" y="21"/>
                    </a:cubicBezTo>
                    <a:cubicBezTo>
                      <a:pt x="5" y="23"/>
                      <a:pt x="5" y="23"/>
                      <a:pt x="5" y="23"/>
                    </a:cubicBezTo>
                    <a:cubicBezTo>
                      <a:pt x="5" y="23"/>
                      <a:pt x="5" y="23"/>
                      <a:pt x="5" y="23"/>
                    </a:cubicBezTo>
                    <a:cubicBezTo>
                      <a:pt x="5" y="23"/>
                      <a:pt x="5" y="23"/>
                      <a:pt x="5" y="23"/>
                    </a:cubicBezTo>
                    <a:cubicBezTo>
                      <a:pt x="5" y="23"/>
                      <a:pt x="5" y="23"/>
                      <a:pt x="5" y="22"/>
                    </a:cubicBezTo>
                    <a:cubicBezTo>
                      <a:pt x="5" y="22"/>
                      <a:pt x="5" y="22"/>
                      <a:pt x="5" y="22"/>
                    </a:cubicBezTo>
                    <a:cubicBezTo>
                      <a:pt x="4" y="22"/>
                      <a:pt x="3" y="22"/>
                      <a:pt x="3" y="21"/>
                    </a:cubicBezTo>
                    <a:cubicBezTo>
                      <a:pt x="3" y="21"/>
                      <a:pt x="3" y="21"/>
                      <a:pt x="3" y="21"/>
                    </a:cubicBezTo>
                    <a:cubicBezTo>
                      <a:pt x="1" y="20"/>
                      <a:pt x="0" y="18"/>
                      <a:pt x="0" y="15"/>
                    </a:cubicBezTo>
                    <a:cubicBezTo>
                      <a:pt x="0" y="15"/>
                      <a:pt x="0" y="15"/>
                      <a:pt x="0" y="15"/>
                    </a:cubicBezTo>
                    <a:cubicBezTo>
                      <a:pt x="0" y="13"/>
                      <a:pt x="1" y="11"/>
                      <a:pt x="2" y="9"/>
                    </a:cubicBezTo>
                    <a:cubicBezTo>
                      <a:pt x="2" y="9"/>
                      <a:pt x="2" y="9"/>
                      <a:pt x="2" y="9"/>
                    </a:cubicBezTo>
                    <a:cubicBezTo>
                      <a:pt x="5" y="4"/>
                      <a:pt x="7" y="2"/>
                      <a:pt x="7" y="2"/>
                    </a:cubicBezTo>
                    <a:cubicBezTo>
                      <a:pt x="7" y="2"/>
                      <a:pt x="7" y="2"/>
                      <a:pt x="7" y="2"/>
                    </a:cubicBezTo>
                    <a:cubicBezTo>
                      <a:pt x="9" y="0"/>
                      <a:pt x="9" y="0"/>
                      <a:pt x="9" y="0"/>
                    </a:cubicBezTo>
                    <a:cubicBezTo>
                      <a:pt x="13" y="5"/>
                      <a:pt x="13" y="5"/>
                      <a:pt x="13" y="5"/>
                    </a:cubicBezTo>
                    <a:cubicBezTo>
                      <a:pt x="13" y="6"/>
                      <a:pt x="13" y="6"/>
                      <a:pt x="13" y="6"/>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8"/>
                    </a:cubicBezTo>
                    <a:cubicBezTo>
                      <a:pt x="13" y="8"/>
                      <a:pt x="13" y="8"/>
                      <a:pt x="13" y="8"/>
                    </a:cubicBezTo>
                    <a:cubicBezTo>
                      <a:pt x="13" y="8"/>
                      <a:pt x="12" y="8"/>
                      <a:pt x="12" y="8"/>
                    </a:cubicBezTo>
                    <a:cubicBezTo>
                      <a:pt x="12" y="8"/>
                      <a:pt x="12" y="8"/>
                      <a:pt x="12" y="8"/>
                    </a:cubicBezTo>
                    <a:cubicBezTo>
                      <a:pt x="11" y="9"/>
                      <a:pt x="10" y="11"/>
                      <a:pt x="8" y="14"/>
                    </a:cubicBezTo>
                    <a:cubicBezTo>
                      <a:pt x="8" y="14"/>
                      <a:pt x="8" y="14"/>
                      <a:pt x="8" y="14"/>
                    </a:cubicBezTo>
                    <a:cubicBezTo>
                      <a:pt x="8" y="14"/>
                      <a:pt x="8" y="15"/>
                      <a:pt x="8" y="15"/>
                    </a:cubicBezTo>
                    <a:cubicBezTo>
                      <a:pt x="8" y="15"/>
                      <a:pt x="8" y="15"/>
                      <a:pt x="8" y="15"/>
                    </a:cubicBezTo>
                    <a:cubicBezTo>
                      <a:pt x="15" y="13"/>
                      <a:pt x="15" y="13"/>
                      <a:pt x="15" y="13"/>
                    </a:cubicBezTo>
                    <a:cubicBezTo>
                      <a:pt x="16" y="13"/>
                      <a:pt x="16" y="13"/>
                      <a:pt x="16" y="13"/>
                    </a:cubicBezTo>
                    <a:cubicBezTo>
                      <a:pt x="17" y="13"/>
                      <a:pt x="17" y="13"/>
                      <a:pt x="17" y="13"/>
                    </a:cubicBezTo>
                    <a:cubicBezTo>
                      <a:pt x="19" y="20"/>
                      <a:pt x="19" y="20"/>
                      <a:pt x="19" y="20"/>
                    </a:cubicBezTo>
                    <a:cubicBezTo>
                      <a:pt x="7" y="23"/>
                      <a:pt x="7" y="23"/>
                      <a:pt x="7" y="23"/>
                    </a:cubicBezTo>
                    <a:cubicBezTo>
                      <a:pt x="6" y="23"/>
                      <a:pt x="6" y="23"/>
                      <a:pt x="6" y="23"/>
                    </a:cubicBezTo>
                    <a:close/>
                    <a:moveTo>
                      <a:pt x="7" y="19"/>
                    </a:moveTo>
                    <a:cubicBezTo>
                      <a:pt x="14" y="17"/>
                      <a:pt x="14" y="17"/>
                      <a:pt x="14" y="17"/>
                    </a:cubicBezTo>
                    <a:cubicBezTo>
                      <a:pt x="14" y="17"/>
                      <a:pt x="14" y="17"/>
                      <a:pt x="14" y="17"/>
                    </a:cubicBezTo>
                    <a:cubicBezTo>
                      <a:pt x="7" y="19"/>
                      <a:pt x="7" y="19"/>
                      <a:pt x="7" y="19"/>
                    </a:cubicBezTo>
                    <a:cubicBezTo>
                      <a:pt x="7" y="19"/>
                      <a:pt x="7" y="19"/>
                      <a:pt x="7" y="19"/>
                    </a:cubicBezTo>
                    <a:close/>
                    <a:moveTo>
                      <a:pt x="6" y="19"/>
                    </a:moveTo>
                    <a:cubicBezTo>
                      <a:pt x="6" y="19"/>
                      <a:pt x="6" y="18"/>
                      <a:pt x="5" y="18"/>
                    </a:cubicBezTo>
                    <a:cubicBezTo>
                      <a:pt x="5" y="18"/>
                      <a:pt x="5" y="18"/>
                      <a:pt x="5" y="18"/>
                    </a:cubicBezTo>
                    <a:cubicBezTo>
                      <a:pt x="5" y="18"/>
                      <a:pt x="5" y="18"/>
                      <a:pt x="5" y="17"/>
                    </a:cubicBezTo>
                    <a:cubicBezTo>
                      <a:pt x="5" y="17"/>
                      <a:pt x="5" y="17"/>
                      <a:pt x="5" y="17"/>
                    </a:cubicBezTo>
                    <a:cubicBezTo>
                      <a:pt x="5" y="18"/>
                      <a:pt x="6" y="18"/>
                      <a:pt x="6" y="19"/>
                    </a:cubicBezTo>
                    <a:close/>
                    <a:moveTo>
                      <a:pt x="4" y="15"/>
                    </a:moveTo>
                    <a:cubicBezTo>
                      <a:pt x="4" y="14"/>
                      <a:pt x="4" y="14"/>
                      <a:pt x="4" y="13"/>
                    </a:cubicBezTo>
                    <a:cubicBezTo>
                      <a:pt x="4" y="13"/>
                      <a:pt x="4" y="13"/>
                      <a:pt x="4" y="13"/>
                    </a:cubicBezTo>
                    <a:cubicBezTo>
                      <a:pt x="4" y="14"/>
                      <a:pt x="4" y="14"/>
                      <a:pt x="4" y="15"/>
                    </a:cubicBezTo>
                    <a:close/>
                    <a:moveTo>
                      <a:pt x="6" y="10"/>
                    </a:moveTo>
                    <a:cubicBezTo>
                      <a:pt x="7" y="9"/>
                      <a:pt x="7" y="9"/>
                      <a:pt x="7" y="8"/>
                    </a:cubicBezTo>
                    <a:cubicBezTo>
                      <a:pt x="7" y="8"/>
                      <a:pt x="7" y="8"/>
                      <a:pt x="7" y="8"/>
                    </a:cubicBezTo>
                    <a:cubicBezTo>
                      <a:pt x="7" y="9"/>
                      <a:pt x="7" y="9"/>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3805"/>
              <p:cNvSpPr/>
              <p:nvPr/>
            </p:nvSpPr>
            <p:spPr bwMode="auto">
              <a:xfrm>
                <a:off x="6353068" y="2677526"/>
                <a:ext cx="85513" cy="85513"/>
              </a:xfrm>
              <a:custGeom>
                <a:avLst/>
                <a:gdLst>
                  <a:gd name="T0" fmla="*/ 0 w 17"/>
                  <a:gd name="T1" fmla="*/ 9 h 17"/>
                  <a:gd name="T2" fmla="*/ 3 w 17"/>
                  <a:gd name="T3" fmla="*/ 6 h 17"/>
                  <a:gd name="T4" fmla="*/ 6 w 17"/>
                  <a:gd name="T5" fmla="*/ 10 h 17"/>
                  <a:gd name="T6" fmla="*/ 14 w 17"/>
                  <a:gd name="T7" fmla="*/ 0 h 17"/>
                  <a:gd name="T8" fmla="*/ 14 w 17"/>
                  <a:gd name="T9" fmla="*/ 0 h 17"/>
                  <a:gd name="T10" fmla="*/ 17 w 17"/>
                  <a:gd name="T11" fmla="*/ 4 h 17"/>
                  <a:gd name="T12" fmla="*/ 7 w 17"/>
                  <a:gd name="T13" fmla="*/ 17 h 17"/>
                  <a:gd name="T14" fmla="*/ 0 w 17"/>
                  <a:gd name="T15" fmla="*/ 9 h 17"/>
                  <a:gd name="T16" fmla="*/ 0 w 17"/>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9"/>
                    </a:moveTo>
                    <a:lnTo>
                      <a:pt x="3" y="6"/>
                    </a:lnTo>
                    <a:lnTo>
                      <a:pt x="6" y="10"/>
                    </a:lnTo>
                    <a:lnTo>
                      <a:pt x="14" y="0"/>
                    </a:lnTo>
                    <a:lnTo>
                      <a:pt x="14" y="0"/>
                    </a:lnTo>
                    <a:lnTo>
                      <a:pt x="17" y="4"/>
                    </a:lnTo>
                    <a:lnTo>
                      <a:pt x="7" y="17"/>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3806"/>
              <p:cNvSpPr>
                <a:spLocks noEditPoints="1"/>
              </p:cNvSpPr>
              <p:nvPr/>
            </p:nvSpPr>
            <p:spPr bwMode="auto">
              <a:xfrm>
                <a:off x="6332948" y="2667465"/>
                <a:ext cx="125753" cy="110661"/>
              </a:xfrm>
              <a:custGeom>
                <a:avLst/>
                <a:gdLst>
                  <a:gd name="T0" fmla="*/ 2 w 25"/>
                  <a:gd name="T1" fmla="*/ 13 h 22"/>
                  <a:gd name="T2" fmla="*/ 4 w 25"/>
                  <a:gd name="T3" fmla="*/ 11 h 22"/>
                  <a:gd name="T4" fmla="*/ 5 w 25"/>
                  <a:gd name="T5" fmla="*/ 13 h 22"/>
                  <a:gd name="T6" fmla="*/ 4 w 25"/>
                  <a:gd name="T7" fmla="*/ 11 h 22"/>
                  <a:gd name="T8" fmla="*/ 2 w 25"/>
                  <a:gd name="T9" fmla="*/ 13 h 22"/>
                  <a:gd name="T10" fmla="*/ 0 w 25"/>
                  <a:gd name="T11" fmla="*/ 11 h 22"/>
                  <a:gd name="T12" fmla="*/ 7 w 25"/>
                  <a:gd name="T13" fmla="*/ 6 h 22"/>
                  <a:gd name="T14" fmla="*/ 8 w 25"/>
                  <a:gd name="T15" fmla="*/ 7 h 22"/>
                  <a:gd name="T16" fmla="*/ 10 w 25"/>
                  <a:gd name="T17" fmla="*/ 9 h 22"/>
                  <a:gd name="T18" fmla="*/ 17 w 25"/>
                  <a:gd name="T19" fmla="*/ 0 h 22"/>
                  <a:gd name="T20" fmla="*/ 18 w 25"/>
                  <a:gd name="T21" fmla="*/ 0 h 22"/>
                  <a:gd name="T22" fmla="*/ 18 w 25"/>
                  <a:gd name="T23" fmla="*/ 0 h 22"/>
                  <a:gd name="T24" fmla="*/ 25 w 25"/>
                  <a:gd name="T25" fmla="*/ 5 h 22"/>
                  <a:gd name="T26" fmla="*/ 11 w 25"/>
                  <a:gd name="T27" fmla="*/ 22 h 22"/>
                  <a:gd name="T28" fmla="*/ 2 w 25"/>
                  <a:gd name="T29" fmla="*/ 13 h 22"/>
                  <a:gd name="T30" fmla="*/ 2 w 25"/>
                  <a:gd name="T31" fmla="*/ 13 h 22"/>
                  <a:gd name="T32" fmla="*/ 11 w 25"/>
                  <a:gd name="T33" fmla="*/ 16 h 22"/>
                  <a:gd name="T34" fmla="*/ 18 w 25"/>
                  <a:gd name="T35" fmla="*/ 6 h 22"/>
                  <a:gd name="T36" fmla="*/ 18 w 25"/>
                  <a:gd name="T37" fmla="*/ 6 h 22"/>
                  <a:gd name="T38" fmla="*/ 11 w 25"/>
                  <a:gd name="T39" fmla="*/ 16 h 22"/>
                  <a:gd name="T40" fmla="*/ 11 w 25"/>
                  <a:gd name="T41" fmla="*/ 16 h 22"/>
                  <a:gd name="T42" fmla="*/ 11 w 25"/>
                  <a:gd name="T4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2">
                    <a:moveTo>
                      <a:pt x="2" y="13"/>
                    </a:moveTo>
                    <a:lnTo>
                      <a:pt x="4" y="11"/>
                    </a:lnTo>
                    <a:lnTo>
                      <a:pt x="5" y="13"/>
                    </a:lnTo>
                    <a:lnTo>
                      <a:pt x="4" y="11"/>
                    </a:lnTo>
                    <a:lnTo>
                      <a:pt x="2" y="13"/>
                    </a:lnTo>
                    <a:lnTo>
                      <a:pt x="0" y="11"/>
                    </a:lnTo>
                    <a:lnTo>
                      <a:pt x="7" y="6"/>
                    </a:lnTo>
                    <a:lnTo>
                      <a:pt x="8" y="7"/>
                    </a:lnTo>
                    <a:lnTo>
                      <a:pt x="10" y="9"/>
                    </a:lnTo>
                    <a:lnTo>
                      <a:pt x="17" y="0"/>
                    </a:lnTo>
                    <a:lnTo>
                      <a:pt x="18" y="0"/>
                    </a:lnTo>
                    <a:lnTo>
                      <a:pt x="18" y="0"/>
                    </a:lnTo>
                    <a:lnTo>
                      <a:pt x="25" y="5"/>
                    </a:lnTo>
                    <a:lnTo>
                      <a:pt x="11" y="22"/>
                    </a:lnTo>
                    <a:lnTo>
                      <a:pt x="2" y="13"/>
                    </a:lnTo>
                    <a:lnTo>
                      <a:pt x="2" y="13"/>
                    </a:lnTo>
                    <a:close/>
                    <a:moveTo>
                      <a:pt x="11" y="16"/>
                    </a:moveTo>
                    <a:lnTo>
                      <a:pt x="18" y="6"/>
                    </a:lnTo>
                    <a:lnTo>
                      <a:pt x="18" y="6"/>
                    </a:lnTo>
                    <a:lnTo>
                      <a:pt x="11" y="16"/>
                    </a:lnTo>
                    <a:lnTo>
                      <a:pt x="11" y="16"/>
                    </a:lnTo>
                    <a:lnTo>
                      <a:pt x="11"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3807"/>
              <p:cNvSpPr>
                <a:spLocks noEditPoints="1"/>
              </p:cNvSpPr>
              <p:nvPr/>
            </p:nvSpPr>
            <p:spPr bwMode="auto">
              <a:xfrm>
                <a:off x="7142786" y="3009510"/>
                <a:ext cx="523126" cy="286715"/>
              </a:xfrm>
              <a:custGeom>
                <a:avLst/>
                <a:gdLst>
                  <a:gd name="T0" fmla="*/ 70 w 95"/>
                  <a:gd name="T1" fmla="*/ 50 h 52"/>
                  <a:gd name="T2" fmla="*/ 71 w 95"/>
                  <a:gd name="T3" fmla="*/ 46 h 52"/>
                  <a:gd name="T4" fmla="*/ 74 w 95"/>
                  <a:gd name="T5" fmla="*/ 47 h 52"/>
                  <a:gd name="T6" fmla="*/ 74 w 95"/>
                  <a:gd name="T7" fmla="*/ 47 h 52"/>
                  <a:gd name="T8" fmla="*/ 82 w 95"/>
                  <a:gd name="T9" fmla="*/ 48 h 52"/>
                  <a:gd name="T10" fmla="*/ 82 w 95"/>
                  <a:gd name="T11" fmla="*/ 48 h 52"/>
                  <a:gd name="T12" fmla="*/ 90 w 95"/>
                  <a:gd name="T13" fmla="*/ 47 h 52"/>
                  <a:gd name="T14" fmla="*/ 90 w 95"/>
                  <a:gd name="T15" fmla="*/ 47 h 52"/>
                  <a:gd name="T16" fmla="*/ 91 w 95"/>
                  <a:gd name="T17" fmla="*/ 40 h 52"/>
                  <a:gd name="T18" fmla="*/ 91 w 95"/>
                  <a:gd name="T19" fmla="*/ 40 h 52"/>
                  <a:gd name="T20" fmla="*/ 79 w 95"/>
                  <a:gd name="T21" fmla="*/ 8 h 52"/>
                  <a:gd name="T22" fmla="*/ 79 w 95"/>
                  <a:gd name="T23" fmla="*/ 8 h 52"/>
                  <a:gd name="T24" fmla="*/ 43 w 95"/>
                  <a:gd name="T25" fmla="*/ 4 h 52"/>
                  <a:gd name="T26" fmla="*/ 43 w 95"/>
                  <a:gd name="T27" fmla="*/ 4 h 52"/>
                  <a:gd name="T28" fmla="*/ 0 w 95"/>
                  <a:gd name="T29" fmla="*/ 6 h 52"/>
                  <a:gd name="T30" fmla="*/ 0 w 95"/>
                  <a:gd name="T31" fmla="*/ 6 h 52"/>
                  <a:gd name="T32" fmla="*/ 0 w 95"/>
                  <a:gd name="T33" fmla="*/ 2 h 52"/>
                  <a:gd name="T34" fmla="*/ 43 w 95"/>
                  <a:gd name="T35" fmla="*/ 0 h 52"/>
                  <a:gd name="T36" fmla="*/ 43 w 95"/>
                  <a:gd name="T37" fmla="*/ 0 h 52"/>
                  <a:gd name="T38" fmla="*/ 81 w 95"/>
                  <a:gd name="T39" fmla="*/ 4 h 52"/>
                  <a:gd name="T40" fmla="*/ 81 w 95"/>
                  <a:gd name="T41" fmla="*/ 4 h 52"/>
                  <a:gd name="T42" fmla="*/ 95 w 95"/>
                  <a:gd name="T43" fmla="*/ 40 h 52"/>
                  <a:gd name="T44" fmla="*/ 95 w 95"/>
                  <a:gd name="T45" fmla="*/ 40 h 52"/>
                  <a:gd name="T46" fmla="*/ 91 w 95"/>
                  <a:gd name="T47" fmla="*/ 50 h 52"/>
                  <a:gd name="T48" fmla="*/ 91 w 95"/>
                  <a:gd name="T49" fmla="*/ 50 h 52"/>
                  <a:gd name="T50" fmla="*/ 82 w 95"/>
                  <a:gd name="T51" fmla="*/ 52 h 52"/>
                  <a:gd name="T52" fmla="*/ 82 w 95"/>
                  <a:gd name="T53" fmla="*/ 52 h 52"/>
                  <a:gd name="T54" fmla="*/ 70 w 95"/>
                  <a:gd name="T55" fmla="*/ 50 h 52"/>
                  <a:gd name="T56" fmla="*/ 0 w 95"/>
                  <a:gd name="T57" fmla="*/ 6 h 52"/>
                  <a:gd name="T58" fmla="*/ 0 w 95"/>
                  <a:gd name="T59" fmla="*/ 6 h 52"/>
                  <a:gd name="T60" fmla="*/ 0 w 95"/>
                  <a:gd name="T61" fmla="*/ 6 h 52"/>
                  <a:gd name="T62" fmla="*/ 0 w 95"/>
                  <a:gd name="T63" fmla="*/ 6 h 52"/>
                  <a:gd name="T64" fmla="*/ 0 w 95"/>
                  <a:gd name="T6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52">
                    <a:moveTo>
                      <a:pt x="70" y="50"/>
                    </a:moveTo>
                    <a:cubicBezTo>
                      <a:pt x="71" y="46"/>
                      <a:pt x="71" y="46"/>
                      <a:pt x="71" y="46"/>
                    </a:cubicBezTo>
                    <a:cubicBezTo>
                      <a:pt x="71" y="46"/>
                      <a:pt x="72" y="47"/>
                      <a:pt x="74" y="47"/>
                    </a:cubicBezTo>
                    <a:cubicBezTo>
                      <a:pt x="74" y="47"/>
                      <a:pt x="74" y="47"/>
                      <a:pt x="74" y="47"/>
                    </a:cubicBezTo>
                    <a:cubicBezTo>
                      <a:pt x="76" y="48"/>
                      <a:pt x="79" y="48"/>
                      <a:pt x="82" y="48"/>
                    </a:cubicBezTo>
                    <a:cubicBezTo>
                      <a:pt x="82" y="48"/>
                      <a:pt x="82" y="48"/>
                      <a:pt x="82" y="48"/>
                    </a:cubicBezTo>
                    <a:cubicBezTo>
                      <a:pt x="85" y="48"/>
                      <a:pt x="87" y="48"/>
                      <a:pt x="90" y="47"/>
                    </a:cubicBezTo>
                    <a:cubicBezTo>
                      <a:pt x="90" y="47"/>
                      <a:pt x="90" y="47"/>
                      <a:pt x="90" y="47"/>
                    </a:cubicBezTo>
                    <a:cubicBezTo>
                      <a:pt x="90" y="46"/>
                      <a:pt x="92" y="44"/>
                      <a:pt x="91" y="40"/>
                    </a:cubicBezTo>
                    <a:cubicBezTo>
                      <a:pt x="91" y="40"/>
                      <a:pt x="91" y="40"/>
                      <a:pt x="91" y="40"/>
                    </a:cubicBezTo>
                    <a:cubicBezTo>
                      <a:pt x="92" y="29"/>
                      <a:pt x="85" y="11"/>
                      <a:pt x="79" y="8"/>
                    </a:cubicBezTo>
                    <a:cubicBezTo>
                      <a:pt x="79" y="8"/>
                      <a:pt x="79" y="8"/>
                      <a:pt x="79" y="8"/>
                    </a:cubicBezTo>
                    <a:cubicBezTo>
                      <a:pt x="75" y="5"/>
                      <a:pt x="59" y="4"/>
                      <a:pt x="43" y="4"/>
                    </a:cubicBezTo>
                    <a:cubicBezTo>
                      <a:pt x="43" y="4"/>
                      <a:pt x="43" y="4"/>
                      <a:pt x="43" y="4"/>
                    </a:cubicBezTo>
                    <a:cubicBezTo>
                      <a:pt x="22" y="4"/>
                      <a:pt x="1" y="6"/>
                      <a:pt x="0" y="6"/>
                    </a:cubicBezTo>
                    <a:cubicBezTo>
                      <a:pt x="0" y="6"/>
                      <a:pt x="0" y="6"/>
                      <a:pt x="0" y="6"/>
                    </a:cubicBezTo>
                    <a:cubicBezTo>
                      <a:pt x="0" y="2"/>
                      <a:pt x="0" y="2"/>
                      <a:pt x="0" y="2"/>
                    </a:cubicBezTo>
                    <a:cubicBezTo>
                      <a:pt x="0" y="2"/>
                      <a:pt x="22" y="0"/>
                      <a:pt x="43" y="0"/>
                    </a:cubicBezTo>
                    <a:cubicBezTo>
                      <a:pt x="43" y="0"/>
                      <a:pt x="43" y="0"/>
                      <a:pt x="43" y="0"/>
                    </a:cubicBezTo>
                    <a:cubicBezTo>
                      <a:pt x="59" y="0"/>
                      <a:pt x="75" y="1"/>
                      <a:pt x="81" y="4"/>
                    </a:cubicBezTo>
                    <a:cubicBezTo>
                      <a:pt x="81" y="4"/>
                      <a:pt x="81" y="4"/>
                      <a:pt x="81" y="4"/>
                    </a:cubicBezTo>
                    <a:cubicBezTo>
                      <a:pt x="89" y="10"/>
                      <a:pt x="95" y="28"/>
                      <a:pt x="95" y="40"/>
                    </a:cubicBezTo>
                    <a:cubicBezTo>
                      <a:pt x="95" y="40"/>
                      <a:pt x="95" y="40"/>
                      <a:pt x="95" y="40"/>
                    </a:cubicBezTo>
                    <a:cubicBezTo>
                      <a:pt x="95" y="44"/>
                      <a:pt x="95" y="48"/>
                      <a:pt x="91" y="50"/>
                    </a:cubicBezTo>
                    <a:cubicBezTo>
                      <a:pt x="91" y="50"/>
                      <a:pt x="91" y="50"/>
                      <a:pt x="91" y="50"/>
                    </a:cubicBezTo>
                    <a:cubicBezTo>
                      <a:pt x="88" y="52"/>
                      <a:pt x="85" y="52"/>
                      <a:pt x="82" y="52"/>
                    </a:cubicBezTo>
                    <a:cubicBezTo>
                      <a:pt x="82" y="52"/>
                      <a:pt x="82" y="52"/>
                      <a:pt x="82" y="52"/>
                    </a:cubicBezTo>
                    <a:cubicBezTo>
                      <a:pt x="76" y="52"/>
                      <a:pt x="70" y="50"/>
                      <a:pt x="70" y="50"/>
                    </a:cubicBezTo>
                    <a:close/>
                    <a:moveTo>
                      <a:pt x="0" y="6"/>
                    </a:moveTo>
                    <a:cubicBezTo>
                      <a:pt x="0" y="6"/>
                      <a:pt x="0" y="6"/>
                      <a:pt x="0" y="6"/>
                    </a:cubicBezTo>
                    <a:cubicBezTo>
                      <a:pt x="0" y="6"/>
                      <a:pt x="0" y="6"/>
                      <a:pt x="0" y="6"/>
                    </a:cubicBezTo>
                    <a:cubicBezTo>
                      <a:pt x="0" y="6"/>
                      <a:pt x="0"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3808"/>
              <p:cNvSpPr>
                <a:spLocks noEditPoints="1"/>
              </p:cNvSpPr>
              <p:nvPr/>
            </p:nvSpPr>
            <p:spPr bwMode="auto">
              <a:xfrm>
                <a:off x="7127698" y="2999449"/>
                <a:ext cx="548278" cy="306835"/>
              </a:xfrm>
              <a:custGeom>
                <a:avLst/>
                <a:gdLst>
                  <a:gd name="T0" fmla="*/ 70 w 99"/>
                  <a:gd name="T1" fmla="*/ 52 h 56"/>
                  <a:gd name="T2" fmla="*/ 72 w 99"/>
                  <a:gd name="T3" fmla="*/ 47 h 56"/>
                  <a:gd name="T4" fmla="*/ 74 w 99"/>
                  <a:gd name="T5" fmla="*/ 47 h 56"/>
                  <a:gd name="T6" fmla="*/ 74 w 99"/>
                  <a:gd name="T7" fmla="*/ 47 h 56"/>
                  <a:gd name="T8" fmla="*/ 77 w 99"/>
                  <a:gd name="T9" fmla="*/ 47 h 56"/>
                  <a:gd name="T10" fmla="*/ 84 w 99"/>
                  <a:gd name="T11" fmla="*/ 48 h 56"/>
                  <a:gd name="T12" fmla="*/ 91 w 99"/>
                  <a:gd name="T13" fmla="*/ 47 h 56"/>
                  <a:gd name="T14" fmla="*/ 91 w 99"/>
                  <a:gd name="T15" fmla="*/ 42 h 56"/>
                  <a:gd name="T16" fmla="*/ 91 w 99"/>
                  <a:gd name="T17" fmla="*/ 42 h 56"/>
                  <a:gd name="T18" fmla="*/ 80 w 99"/>
                  <a:gd name="T19" fmla="*/ 11 h 56"/>
                  <a:gd name="T20" fmla="*/ 68 w 99"/>
                  <a:gd name="T21" fmla="*/ 9 h 56"/>
                  <a:gd name="T22" fmla="*/ 45 w 99"/>
                  <a:gd name="T23" fmla="*/ 8 h 56"/>
                  <a:gd name="T24" fmla="*/ 3 w 99"/>
                  <a:gd name="T25" fmla="*/ 10 h 56"/>
                  <a:gd name="T26" fmla="*/ 2 w 99"/>
                  <a:gd name="T27" fmla="*/ 2 h 56"/>
                  <a:gd name="T28" fmla="*/ 3 w 99"/>
                  <a:gd name="T29" fmla="*/ 2 h 56"/>
                  <a:gd name="T30" fmla="*/ 6 w 99"/>
                  <a:gd name="T31" fmla="*/ 1 h 56"/>
                  <a:gd name="T32" fmla="*/ 45 w 99"/>
                  <a:gd name="T33" fmla="*/ 0 h 56"/>
                  <a:gd name="T34" fmla="*/ 84 w 99"/>
                  <a:gd name="T35" fmla="*/ 5 h 56"/>
                  <a:gd name="T36" fmla="*/ 94 w 99"/>
                  <a:gd name="T37" fmla="*/ 54 h 56"/>
                  <a:gd name="T38" fmla="*/ 84 w 99"/>
                  <a:gd name="T39" fmla="*/ 56 h 56"/>
                  <a:gd name="T40" fmla="*/ 72 w 99"/>
                  <a:gd name="T41" fmla="*/ 52 h 56"/>
                  <a:gd name="T42" fmla="*/ 71 w 99"/>
                  <a:gd name="T43" fmla="*/ 54 h 56"/>
                  <a:gd name="T44" fmla="*/ 84 w 99"/>
                  <a:gd name="T45" fmla="*/ 52 h 56"/>
                  <a:gd name="T46" fmla="*/ 84 w 99"/>
                  <a:gd name="T47" fmla="*/ 52 h 56"/>
                  <a:gd name="T48" fmla="*/ 92 w 99"/>
                  <a:gd name="T49" fmla="*/ 50 h 56"/>
                  <a:gd name="T50" fmla="*/ 92 w 99"/>
                  <a:gd name="T51" fmla="*/ 50 h 56"/>
                  <a:gd name="T52" fmla="*/ 76 w 99"/>
                  <a:gd name="T53" fmla="*/ 51 h 56"/>
                  <a:gd name="T54" fmla="*/ 74 w 99"/>
                  <a:gd name="T55" fmla="*/ 51 h 56"/>
                  <a:gd name="T56" fmla="*/ 73 w 99"/>
                  <a:gd name="T57" fmla="*/ 50 h 56"/>
                  <a:gd name="T58" fmla="*/ 73 w 99"/>
                  <a:gd name="T59" fmla="*/ 50 h 56"/>
                  <a:gd name="T60" fmla="*/ 72 w 99"/>
                  <a:gd name="T61" fmla="*/ 50 h 56"/>
                  <a:gd name="T62" fmla="*/ 73 w 99"/>
                  <a:gd name="T63" fmla="*/ 50 h 56"/>
                  <a:gd name="T64" fmla="*/ 93 w 99"/>
                  <a:gd name="T65" fmla="*/ 50 h 56"/>
                  <a:gd name="T66" fmla="*/ 92 w 99"/>
                  <a:gd name="T67" fmla="*/ 50 h 56"/>
                  <a:gd name="T68" fmla="*/ 71 w 99"/>
                  <a:gd name="T69" fmla="*/ 49 h 56"/>
                  <a:gd name="T70" fmla="*/ 95 w 99"/>
                  <a:gd name="T71" fmla="*/ 47 h 56"/>
                  <a:gd name="T72" fmla="*/ 95 w 99"/>
                  <a:gd name="T73" fmla="*/ 45 h 56"/>
                  <a:gd name="T74" fmla="*/ 95 w 99"/>
                  <a:gd name="T75" fmla="*/ 40 h 56"/>
                  <a:gd name="T76" fmla="*/ 82 w 99"/>
                  <a:gd name="T77" fmla="*/ 8 h 56"/>
                  <a:gd name="T78" fmla="*/ 2 w 99"/>
                  <a:gd name="T79" fmla="*/ 10 h 56"/>
                  <a:gd name="T80" fmla="*/ 68 w 99"/>
                  <a:gd name="T81" fmla="*/ 5 h 56"/>
                  <a:gd name="T82" fmla="*/ 62 w 99"/>
                  <a:gd name="T83" fmla="*/ 5 h 56"/>
                  <a:gd name="T84" fmla="*/ 4 w 99"/>
                  <a:gd name="T85" fmla="*/ 5 h 56"/>
                  <a:gd name="T86" fmla="*/ 4 w 99"/>
                  <a:gd name="T87" fmla="*/ 5 h 56"/>
                  <a:gd name="T88" fmla="*/ 8 w 99"/>
                  <a:gd name="T89" fmla="*/ 5 h 56"/>
                  <a:gd name="T90" fmla="*/ 8 w 99"/>
                  <a:gd name="T91"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56">
                    <a:moveTo>
                      <a:pt x="71" y="54"/>
                    </a:moveTo>
                    <a:cubicBezTo>
                      <a:pt x="69" y="54"/>
                      <a:pt x="69" y="54"/>
                      <a:pt x="69" y="54"/>
                    </a:cubicBezTo>
                    <a:cubicBezTo>
                      <a:pt x="70" y="52"/>
                      <a:pt x="70" y="52"/>
                      <a:pt x="70" y="52"/>
                    </a:cubicBezTo>
                    <a:cubicBezTo>
                      <a:pt x="71" y="48"/>
                      <a:pt x="71" y="48"/>
                      <a:pt x="71" y="48"/>
                    </a:cubicBezTo>
                    <a:cubicBezTo>
                      <a:pt x="71" y="48"/>
                      <a:pt x="71" y="47"/>
                      <a:pt x="72" y="47"/>
                    </a:cubicBezTo>
                    <a:cubicBezTo>
                      <a:pt x="72" y="47"/>
                      <a:pt x="72" y="47"/>
                      <a:pt x="72" y="47"/>
                    </a:cubicBezTo>
                    <a:cubicBezTo>
                      <a:pt x="72" y="47"/>
                      <a:pt x="72" y="46"/>
                      <a:pt x="73" y="46"/>
                    </a:cubicBezTo>
                    <a:cubicBezTo>
                      <a:pt x="73" y="46"/>
                      <a:pt x="73" y="46"/>
                      <a:pt x="73" y="46"/>
                    </a:cubicBezTo>
                    <a:cubicBezTo>
                      <a:pt x="73" y="46"/>
                      <a:pt x="73" y="46"/>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5" y="47"/>
                      <a:pt x="76" y="47"/>
                      <a:pt x="77" y="47"/>
                    </a:cubicBezTo>
                    <a:cubicBezTo>
                      <a:pt x="77" y="47"/>
                      <a:pt x="77" y="47"/>
                      <a:pt x="77" y="47"/>
                    </a:cubicBezTo>
                    <a:cubicBezTo>
                      <a:pt x="79" y="48"/>
                      <a:pt x="81" y="48"/>
                      <a:pt x="84" y="48"/>
                    </a:cubicBezTo>
                    <a:cubicBezTo>
                      <a:pt x="84" y="48"/>
                      <a:pt x="84" y="48"/>
                      <a:pt x="84" y="48"/>
                    </a:cubicBezTo>
                    <a:cubicBezTo>
                      <a:pt x="84" y="48"/>
                      <a:pt x="84" y="48"/>
                      <a:pt x="84" y="48"/>
                    </a:cubicBezTo>
                    <a:cubicBezTo>
                      <a:pt x="86" y="48"/>
                      <a:pt x="89" y="48"/>
                      <a:pt x="91" y="47"/>
                    </a:cubicBezTo>
                    <a:cubicBezTo>
                      <a:pt x="91" y="47"/>
                      <a:pt x="91" y="47"/>
                      <a:pt x="91" y="47"/>
                    </a:cubicBezTo>
                    <a:cubicBezTo>
                      <a:pt x="91" y="47"/>
                      <a:pt x="91" y="46"/>
                      <a:pt x="91" y="46"/>
                    </a:cubicBezTo>
                    <a:cubicBezTo>
                      <a:pt x="91" y="46"/>
                      <a:pt x="91" y="46"/>
                      <a:pt x="91" y="46"/>
                    </a:cubicBezTo>
                    <a:cubicBezTo>
                      <a:pt x="91" y="45"/>
                      <a:pt x="91" y="44"/>
                      <a:pt x="91" y="42"/>
                    </a:cubicBezTo>
                    <a:cubicBezTo>
                      <a:pt x="91" y="42"/>
                      <a:pt x="91" y="42"/>
                      <a:pt x="91" y="42"/>
                    </a:cubicBezTo>
                    <a:cubicBezTo>
                      <a:pt x="91" y="42"/>
                      <a:pt x="91" y="42"/>
                      <a:pt x="91" y="42"/>
                    </a:cubicBezTo>
                    <a:cubicBezTo>
                      <a:pt x="91" y="42"/>
                      <a:pt x="91" y="42"/>
                      <a:pt x="91" y="42"/>
                    </a:cubicBezTo>
                    <a:cubicBezTo>
                      <a:pt x="91" y="42"/>
                      <a:pt x="91" y="42"/>
                      <a:pt x="91" y="41"/>
                    </a:cubicBezTo>
                    <a:cubicBezTo>
                      <a:pt x="91" y="41"/>
                      <a:pt x="91" y="41"/>
                      <a:pt x="91" y="41"/>
                    </a:cubicBezTo>
                    <a:cubicBezTo>
                      <a:pt x="92" y="32"/>
                      <a:pt x="85" y="14"/>
                      <a:pt x="80" y="11"/>
                    </a:cubicBezTo>
                    <a:cubicBezTo>
                      <a:pt x="80" y="11"/>
                      <a:pt x="80" y="11"/>
                      <a:pt x="80" y="11"/>
                    </a:cubicBezTo>
                    <a:cubicBezTo>
                      <a:pt x="79" y="11"/>
                      <a:pt x="74" y="10"/>
                      <a:pt x="68" y="9"/>
                    </a:cubicBezTo>
                    <a:cubicBezTo>
                      <a:pt x="68" y="9"/>
                      <a:pt x="68" y="9"/>
                      <a:pt x="68" y="9"/>
                    </a:cubicBezTo>
                    <a:cubicBezTo>
                      <a:pt x="62" y="9"/>
                      <a:pt x="54" y="8"/>
                      <a:pt x="47" y="8"/>
                    </a:cubicBezTo>
                    <a:cubicBezTo>
                      <a:pt x="47" y="8"/>
                      <a:pt x="47" y="8"/>
                      <a:pt x="47" y="8"/>
                    </a:cubicBezTo>
                    <a:cubicBezTo>
                      <a:pt x="46" y="8"/>
                      <a:pt x="45" y="8"/>
                      <a:pt x="45" y="8"/>
                    </a:cubicBezTo>
                    <a:cubicBezTo>
                      <a:pt x="45" y="8"/>
                      <a:pt x="45" y="8"/>
                      <a:pt x="45" y="8"/>
                    </a:cubicBezTo>
                    <a:cubicBezTo>
                      <a:pt x="24" y="8"/>
                      <a:pt x="3" y="10"/>
                      <a:pt x="3" y="10"/>
                    </a:cubicBezTo>
                    <a:cubicBezTo>
                      <a:pt x="3" y="10"/>
                      <a:pt x="3" y="10"/>
                      <a:pt x="3" y="10"/>
                    </a:cubicBezTo>
                    <a:cubicBezTo>
                      <a:pt x="1" y="10"/>
                      <a:pt x="1" y="10"/>
                      <a:pt x="1" y="10"/>
                    </a:cubicBezTo>
                    <a:cubicBezTo>
                      <a:pt x="0" y="2"/>
                      <a:pt x="0" y="2"/>
                      <a:pt x="0" y="2"/>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4" y="1"/>
                      <a:pt x="5" y="1"/>
                      <a:pt x="6" y="1"/>
                    </a:cubicBezTo>
                    <a:cubicBezTo>
                      <a:pt x="6" y="1"/>
                      <a:pt x="6" y="1"/>
                      <a:pt x="6" y="1"/>
                    </a:cubicBezTo>
                    <a:cubicBezTo>
                      <a:pt x="8" y="1"/>
                      <a:pt x="12" y="1"/>
                      <a:pt x="16" y="1"/>
                    </a:cubicBezTo>
                    <a:cubicBezTo>
                      <a:pt x="16" y="1"/>
                      <a:pt x="16" y="1"/>
                      <a:pt x="16" y="1"/>
                    </a:cubicBezTo>
                    <a:cubicBezTo>
                      <a:pt x="24" y="1"/>
                      <a:pt x="34" y="0"/>
                      <a:pt x="45" y="0"/>
                    </a:cubicBezTo>
                    <a:cubicBezTo>
                      <a:pt x="45" y="0"/>
                      <a:pt x="45" y="0"/>
                      <a:pt x="45" y="0"/>
                    </a:cubicBezTo>
                    <a:cubicBezTo>
                      <a:pt x="62" y="0"/>
                      <a:pt x="77" y="1"/>
                      <a:pt x="84" y="5"/>
                    </a:cubicBezTo>
                    <a:cubicBezTo>
                      <a:pt x="84" y="5"/>
                      <a:pt x="84" y="5"/>
                      <a:pt x="84" y="5"/>
                    </a:cubicBezTo>
                    <a:cubicBezTo>
                      <a:pt x="94" y="11"/>
                      <a:pt x="99" y="29"/>
                      <a:pt x="99" y="42"/>
                    </a:cubicBezTo>
                    <a:cubicBezTo>
                      <a:pt x="99" y="42"/>
                      <a:pt x="99" y="42"/>
                      <a:pt x="99" y="42"/>
                    </a:cubicBezTo>
                    <a:cubicBezTo>
                      <a:pt x="99" y="46"/>
                      <a:pt x="99" y="51"/>
                      <a:pt x="94" y="54"/>
                    </a:cubicBezTo>
                    <a:cubicBezTo>
                      <a:pt x="94" y="54"/>
                      <a:pt x="94" y="54"/>
                      <a:pt x="94" y="54"/>
                    </a:cubicBezTo>
                    <a:cubicBezTo>
                      <a:pt x="91" y="56"/>
                      <a:pt x="87" y="56"/>
                      <a:pt x="84" y="56"/>
                    </a:cubicBezTo>
                    <a:cubicBezTo>
                      <a:pt x="84" y="56"/>
                      <a:pt x="84" y="56"/>
                      <a:pt x="84" y="56"/>
                    </a:cubicBezTo>
                    <a:cubicBezTo>
                      <a:pt x="78" y="56"/>
                      <a:pt x="72" y="55"/>
                      <a:pt x="71" y="54"/>
                    </a:cubicBezTo>
                    <a:close/>
                    <a:moveTo>
                      <a:pt x="71" y="54"/>
                    </a:moveTo>
                    <a:cubicBezTo>
                      <a:pt x="72" y="52"/>
                      <a:pt x="72" y="52"/>
                      <a:pt x="72" y="52"/>
                    </a:cubicBezTo>
                    <a:cubicBezTo>
                      <a:pt x="74" y="53"/>
                      <a:pt x="74" y="53"/>
                      <a:pt x="74" y="53"/>
                    </a:cubicBezTo>
                    <a:cubicBezTo>
                      <a:pt x="72" y="52"/>
                      <a:pt x="72" y="52"/>
                      <a:pt x="72" y="52"/>
                    </a:cubicBezTo>
                    <a:cubicBezTo>
                      <a:pt x="71" y="54"/>
                      <a:pt x="71" y="54"/>
                      <a:pt x="71" y="54"/>
                    </a:cubicBezTo>
                    <a:close/>
                    <a:moveTo>
                      <a:pt x="84" y="52"/>
                    </a:moveTo>
                    <a:cubicBezTo>
                      <a:pt x="84" y="52"/>
                      <a:pt x="84" y="52"/>
                      <a:pt x="84" y="52"/>
                    </a:cubicBezTo>
                    <a:cubicBezTo>
                      <a:pt x="84" y="52"/>
                      <a:pt x="84" y="52"/>
                      <a:pt x="84" y="52"/>
                    </a:cubicBezTo>
                    <a:cubicBezTo>
                      <a:pt x="84" y="52"/>
                      <a:pt x="84" y="52"/>
                      <a:pt x="84" y="52"/>
                    </a:cubicBezTo>
                    <a:cubicBezTo>
                      <a:pt x="84" y="52"/>
                      <a:pt x="84" y="52"/>
                      <a:pt x="84" y="52"/>
                    </a:cubicBezTo>
                    <a:cubicBezTo>
                      <a:pt x="84" y="52"/>
                      <a:pt x="84" y="52"/>
                      <a:pt x="84" y="52"/>
                    </a:cubicBezTo>
                    <a:close/>
                    <a:moveTo>
                      <a:pt x="84" y="52"/>
                    </a:moveTo>
                    <a:cubicBezTo>
                      <a:pt x="84" y="52"/>
                      <a:pt x="84" y="52"/>
                      <a:pt x="84" y="52"/>
                    </a:cubicBezTo>
                    <a:cubicBezTo>
                      <a:pt x="87" y="52"/>
                      <a:pt x="90" y="52"/>
                      <a:pt x="92" y="50"/>
                    </a:cubicBezTo>
                    <a:cubicBezTo>
                      <a:pt x="92" y="50"/>
                      <a:pt x="92" y="50"/>
                      <a:pt x="92" y="50"/>
                    </a:cubicBezTo>
                    <a:cubicBezTo>
                      <a:pt x="92" y="50"/>
                      <a:pt x="92" y="50"/>
                      <a:pt x="92" y="50"/>
                    </a:cubicBezTo>
                    <a:cubicBezTo>
                      <a:pt x="92" y="50"/>
                      <a:pt x="92" y="50"/>
                      <a:pt x="92" y="50"/>
                    </a:cubicBezTo>
                    <a:cubicBezTo>
                      <a:pt x="90" y="52"/>
                      <a:pt x="87" y="52"/>
                      <a:pt x="84" y="52"/>
                    </a:cubicBezTo>
                    <a:close/>
                    <a:moveTo>
                      <a:pt x="80" y="52"/>
                    </a:moveTo>
                    <a:cubicBezTo>
                      <a:pt x="78" y="52"/>
                      <a:pt x="77" y="51"/>
                      <a:pt x="76" y="51"/>
                    </a:cubicBezTo>
                    <a:cubicBezTo>
                      <a:pt x="76" y="51"/>
                      <a:pt x="76" y="51"/>
                      <a:pt x="76" y="51"/>
                    </a:cubicBezTo>
                    <a:cubicBezTo>
                      <a:pt x="75" y="51"/>
                      <a:pt x="75" y="51"/>
                      <a:pt x="74" y="51"/>
                    </a:cubicBezTo>
                    <a:cubicBezTo>
                      <a:pt x="74" y="51"/>
                      <a:pt x="74" y="51"/>
                      <a:pt x="74" y="51"/>
                    </a:cubicBezTo>
                    <a:cubicBezTo>
                      <a:pt x="74" y="51"/>
                      <a:pt x="74" y="51"/>
                      <a:pt x="74" y="51"/>
                    </a:cubicBezTo>
                    <a:cubicBezTo>
                      <a:pt x="76" y="51"/>
                      <a:pt x="78" y="52"/>
                      <a:pt x="80" y="52"/>
                    </a:cubicBezTo>
                    <a:close/>
                    <a:moveTo>
                      <a:pt x="73" y="50"/>
                    </a:moveTo>
                    <a:cubicBezTo>
                      <a:pt x="73" y="50"/>
                      <a:pt x="73" y="50"/>
                      <a:pt x="73" y="50"/>
                    </a:cubicBezTo>
                    <a:cubicBezTo>
                      <a:pt x="73" y="50"/>
                      <a:pt x="73" y="50"/>
                      <a:pt x="73" y="50"/>
                    </a:cubicBezTo>
                    <a:cubicBezTo>
                      <a:pt x="73" y="50"/>
                      <a:pt x="73" y="50"/>
                      <a:pt x="73" y="50"/>
                    </a:cubicBezTo>
                    <a:cubicBezTo>
                      <a:pt x="72" y="50"/>
                      <a:pt x="72" y="50"/>
                      <a:pt x="72" y="50"/>
                    </a:cubicBezTo>
                    <a:cubicBezTo>
                      <a:pt x="72" y="50"/>
                      <a:pt x="72" y="50"/>
                      <a:pt x="72" y="50"/>
                    </a:cubicBezTo>
                    <a:cubicBezTo>
                      <a:pt x="72" y="50"/>
                      <a:pt x="72" y="50"/>
                      <a:pt x="72" y="50"/>
                    </a:cubicBezTo>
                    <a:cubicBezTo>
                      <a:pt x="72" y="50"/>
                      <a:pt x="72" y="50"/>
                      <a:pt x="72" y="50"/>
                    </a:cubicBezTo>
                    <a:cubicBezTo>
                      <a:pt x="72" y="50"/>
                      <a:pt x="73" y="50"/>
                      <a:pt x="73" y="50"/>
                    </a:cubicBezTo>
                    <a:cubicBezTo>
                      <a:pt x="73" y="50"/>
                      <a:pt x="73" y="50"/>
                      <a:pt x="73" y="50"/>
                    </a:cubicBezTo>
                    <a:cubicBezTo>
                      <a:pt x="73" y="50"/>
                      <a:pt x="73" y="50"/>
                      <a:pt x="73" y="50"/>
                    </a:cubicBezTo>
                    <a:close/>
                    <a:moveTo>
                      <a:pt x="92" y="50"/>
                    </a:moveTo>
                    <a:cubicBezTo>
                      <a:pt x="92" y="50"/>
                      <a:pt x="93" y="50"/>
                      <a:pt x="93" y="50"/>
                    </a:cubicBezTo>
                    <a:cubicBezTo>
                      <a:pt x="93" y="50"/>
                      <a:pt x="93" y="50"/>
                      <a:pt x="93" y="50"/>
                    </a:cubicBezTo>
                    <a:cubicBezTo>
                      <a:pt x="93" y="50"/>
                      <a:pt x="92" y="50"/>
                      <a:pt x="92" y="50"/>
                    </a:cubicBezTo>
                    <a:cubicBezTo>
                      <a:pt x="92" y="50"/>
                      <a:pt x="92" y="50"/>
                      <a:pt x="92" y="50"/>
                    </a:cubicBezTo>
                    <a:cubicBezTo>
                      <a:pt x="92" y="50"/>
                      <a:pt x="92" y="50"/>
                      <a:pt x="92" y="50"/>
                    </a:cubicBezTo>
                    <a:close/>
                    <a:moveTo>
                      <a:pt x="71" y="50"/>
                    </a:moveTo>
                    <a:cubicBezTo>
                      <a:pt x="71" y="50"/>
                      <a:pt x="71" y="49"/>
                      <a:pt x="71" y="49"/>
                    </a:cubicBezTo>
                    <a:cubicBezTo>
                      <a:pt x="71" y="49"/>
                      <a:pt x="71" y="49"/>
                      <a:pt x="71" y="49"/>
                    </a:cubicBezTo>
                    <a:cubicBezTo>
                      <a:pt x="71" y="49"/>
                      <a:pt x="71" y="49"/>
                      <a:pt x="71" y="50"/>
                    </a:cubicBezTo>
                    <a:close/>
                    <a:moveTo>
                      <a:pt x="95" y="47"/>
                    </a:moveTo>
                    <a:cubicBezTo>
                      <a:pt x="94" y="48"/>
                      <a:pt x="94" y="48"/>
                      <a:pt x="94" y="49"/>
                    </a:cubicBezTo>
                    <a:cubicBezTo>
                      <a:pt x="94" y="49"/>
                      <a:pt x="94" y="49"/>
                      <a:pt x="94" y="49"/>
                    </a:cubicBezTo>
                    <a:cubicBezTo>
                      <a:pt x="95" y="48"/>
                      <a:pt x="95" y="47"/>
                      <a:pt x="95" y="45"/>
                    </a:cubicBezTo>
                    <a:cubicBezTo>
                      <a:pt x="95" y="45"/>
                      <a:pt x="95" y="45"/>
                      <a:pt x="95" y="45"/>
                    </a:cubicBezTo>
                    <a:cubicBezTo>
                      <a:pt x="95" y="46"/>
                      <a:pt x="95" y="47"/>
                      <a:pt x="95" y="47"/>
                    </a:cubicBezTo>
                    <a:close/>
                    <a:moveTo>
                      <a:pt x="95" y="40"/>
                    </a:moveTo>
                    <a:cubicBezTo>
                      <a:pt x="95" y="29"/>
                      <a:pt x="89" y="12"/>
                      <a:pt x="82" y="8"/>
                    </a:cubicBezTo>
                    <a:cubicBezTo>
                      <a:pt x="82" y="8"/>
                      <a:pt x="82" y="8"/>
                      <a:pt x="82" y="8"/>
                    </a:cubicBezTo>
                    <a:cubicBezTo>
                      <a:pt x="82" y="8"/>
                      <a:pt x="82" y="8"/>
                      <a:pt x="82" y="8"/>
                    </a:cubicBezTo>
                    <a:cubicBezTo>
                      <a:pt x="82" y="8"/>
                      <a:pt x="82" y="8"/>
                      <a:pt x="82" y="8"/>
                    </a:cubicBezTo>
                    <a:cubicBezTo>
                      <a:pt x="89" y="12"/>
                      <a:pt x="95" y="29"/>
                      <a:pt x="95" y="40"/>
                    </a:cubicBezTo>
                    <a:close/>
                    <a:moveTo>
                      <a:pt x="2" y="10"/>
                    </a:moveTo>
                    <a:cubicBezTo>
                      <a:pt x="2" y="8"/>
                      <a:pt x="2" y="8"/>
                      <a:pt x="2" y="8"/>
                    </a:cubicBezTo>
                    <a:cubicBezTo>
                      <a:pt x="2" y="10"/>
                      <a:pt x="2" y="10"/>
                      <a:pt x="2" y="10"/>
                    </a:cubicBezTo>
                    <a:close/>
                    <a:moveTo>
                      <a:pt x="68" y="5"/>
                    </a:moveTo>
                    <a:cubicBezTo>
                      <a:pt x="71" y="5"/>
                      <a:pt x="73" y="6"/>
                      <a:pt x="75" y="6"/>
                    </a:cubicBezTo>
                    <a:cubicBezTo>
                      <a:pt x="75" y="6"/>
                      <a:pt x="75" y="6"/>
                      <a:pt x="75" y="6"/>
                    </a:cubicBezTo>
                    <a:cubicBezTo>
                      <a:pt x="71" y="5"/>
                      <a:pt x="67" y="5"/>
                      <a:pt x="62" y="5"/>
                    </a:cubicBezTo>
                    <a:cubicBezTo>
                      <a:pt x="62" y="5"/>
                      <a:pt x="62" y="5"/>
                      <a:pt x="62" y="5"/>
                    </a:cubicBezTo>
                    <a:cubicBezTo>
                      <a:pt x="65" y="5"/>
                      <a:pt x="67" y="5"/>
                      <a:pt x="68" y="5"/>
                    </a:cubicBezTo>
                    <a:close/>
                    <a:moveTo>
                      <a:pt x="4" y="5"/>
                    </a:moveTo>
                    <a:cubicBezTo>
                      <a:pt x="5" y="5"/>
                      <a:pt x="7" y="5"/>
                      <a:pt x="8" y="5"/>
                    </a:cubicBezTo>
                    <a:cubicBezTo>
                      <a:pt x="8" y="5"/>
                      <a:pt x="8" y="5"/>
                      <a:pt x="8" y="5"/>
                    </a:cubicBezTo>
                    <a:cubicBezTo>
                      <a:pt x="7" y="5"/>
                      <a:pt x="5" y="5"/>
                      <a:pt x="4" y="5"/>
                    </a:cubicBezTo>
                    <a:cubicBezTo>
                      <a:pt x="4" y="5"/>
                      <a:pt x="4" y="5"/>
                      <a:pt x="4" y="5"/>
                    </a:cubicBezTo>
                    <a:cubicBezTo>
                      <a:pt x="4" y="5"/>
                      <a:pt x="4" y="5"/>
                      <a:pt x="4" y="5"/>
                    </a:cubicBezTo>
                    <a:close/>
                    <a:moveTo>
                      <a:pt x="8" y="5"/>
                    </a:moveTo>
                    <a:cubicBezTo>
                      <a:pt x="8" y="5"/>
                      <a:pt x="8" y="5"/>
                      <a:pt x="8" y="5"/>
                    </a:cubicBezTo>
                    <a:cubicBezTo>
                      <a:pt x="8" y="5"/>
                      <a:pt x="8" y="5"/>
                      <a:pt x="8" y="5"/>
                    </a:cubicBezTo>
                    <a:cubicBezTo>
                      <a:pt x="8" y="5"/>
                      <a:pt x="8"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3809"/>
              <p:cNvSpPr/>
              <p:nvPr/>
            </p:nvSpPr>
            <p:spPr bwMode="auto">
              <a:xfrm>
                <a:off x="7540163" y="3276104"/>
                <a:ext cx="80481" cy="45272"/>
              </a:xfrm>
              <a:custGeom>
                <a:avLst/>
                <a:gdLst>
                  <a:gd name="T0" fmla="*/ 0 w 16"/>
                  <a:gd name="T1" fmla="*/ 4 h 9"/>
                  <a:gd name="T2" fmla="*/ 15 w 16"/>
                  <a:gd name="T3" fmla="*/ 0 h 9"/>
                  <a:gd name="T4" fmla="*/ 16 w 16"/>
                  <a:gd name="T5" fmla="*/ 4 h 9"/>
                  <a:gd name="T6" fmla="*/ 1 w 16"/>
                  <a:gd name="T7" fmla="*/ 9 h 9"/>
                  <a:gd name="T8" fmla="*/ 0 w 16"/>
                  <a:gd name="T9" fmla="*/ 4 h 9"/>
                  <a:gd name="T10" fmla="*/ 0 w 16"/>
                  <a:gd name="T11" fmla="*/ 4 h 9"/>
                </a:gdLst>
                <a:ahLst/>
                <a:cxnLst>
                  <a:cxn ang="0">
                    <a:pos x="T0" y="T1"/>
                  </a:cxn>
                  <a:cxn ang="0">
                    <a:pos x="T2" y="T3"/>
                  </a:cxn>
                  <a:cxn ang="0">
                    <a:pos x="T4" y="T5"/>
                  </a:cxn>
                  <a:cxn ang="0">
                    <a:pos x="T6" y="T7"/>
                  </a:cxn>
                  <a:cxn ang="0">
                    <a:pos x="T8" y="T9"/>
                  </a:cxn>
                  <a:cxn ang="0">
                    <a:pos x="T10" y="T11"/>
                  </a:cxn>
                </a:cxnLst>
                <a:rect l="0" t="0" r="r" b="b"/>
                <a:pathLst>
                  <a:path w="16" h="9">
                    <a:moveTo>
                      <a:pt x="0" y="4"/>
                    </a:moveTo>
                    <a:lnTo>
                      <a:pt x="15" y="0"/>
                    </a:lnTo>
                    <a:lnTo>
                      <a:pt x="16" y="4"/>
                    </a:lnTo>
                    <a:lnTo>
                      <a:pt x="1" y="9"/>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3810"/>
              <p:cNvSpPr>
                <a:spLocks noEditPoints="1"/>
              </p:cNvSpPr>
              <p:nvPr/>
            </p:nvSpPr>
            <p:spPr bwMode="auto">
              <a:xfrm>
                <a:off x="7520043" y="3266044"/>
                <a:ext cx="115693" cy="65392"/>
              </a:xfrm>
              <a:custGeom>
                <a:avLst/>
                <a:gdLst>
                  <a:gd name="T0" fmla="*/ 3 w 23"/>
                  <a:gd name="T1" fmla="*/ 11 h 13"/>
                  <a:gd name="T2" fmla="*/ 1 w 23"/>
                  <a:gd name="T3" fmla="*/ 6 h 13"/>
                  <a:gd name="T4" fmla="*/ 4 w 23"/>
                  <a:gd name="T5" fmla="*/ 6 h 13"/>
                  <a:gd name="T6" fmla="*/ 4 w 23"/>
                  <a:gd name="T7" fmla="*/ 8 h 13"/>
                  <a:gd name="T8" fmla="*/ 4 w 23"/>
                  <a:gd name="T9" fmla="*/ 6 h 13"/>
                  <a:gd name="T10" fmla="*/ 1 w 23"/>
                  <a:gd name="T11" fmla="*/ 6 h 13"/>
                  <a:gd name="T12" fmla="*/ 0 w 23"/>
                  <a:gd name="T13" fmla="*/ 4 h 13"/>
                  <a:gd name="T14" fmla="*/ 21 w 23"/>
                  <a:gd name="T15" fmla="*/ 0 h 13"/>
                  <a:gd name="T16" fmla="*/ 23 w 23"/>
                  <a:gd name="T17" fmla="*/ 7 h 13"/>
                  <a:gd name="T18" fmla="*/ 3 w 23"/>
                  <a:gd name="T19" fmla="*/ 13 h 13"/>
                  <a:gd name="T20" fmla="*/ 3 w 23"/>
                  <a:gd name="T21" fmla="*/ 11 h 13"/>
                  <a:gd name="T22" fmla="*/ 3 w 23"/>
                  <a:gd name="T23" fmla="*/ 11 h 13"/>
                  <a:gd name="T24" fmla="*/ 7 w 23"/>
                  <a:gd name="T25" fmla="*/ 7 h 13"/>
                  <a:gd name="T26" fmla="*/ 18 w 23"/>
                  <a:gd name="T27" fmla="*/ 4 h 13"/>
                  <a:gd name="T28" fmla="*/ 18 w 23"/>
                  <a:gd name="T29" fmla="*/ 4 h 13"/>
                  <a:gd name="T30" fmla="*/ 7 w 23"/>
                  <a:gd name="T31" fmla="*/ 7 h 13"/>
                  <a:gd name="T32" fmla="*/ 7 w 23"/>
                  <a:gd name="T3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3">
                    <a:moveTo>
                      <a:pt x="3" y="11"/>
                    </a:moveTo>
                    <a:lnTo>
                      <a:pt x="1" y="6"/>
                    </a:lnTo>
                    <a:lnTo>
                      <a:pt x="4" y="6"/>
                    </a:lnTo>
                    <a:lnTo>
                      <a:pt x="4" y="8"/>
                    </a:lnTo>
                    <a:lnTo>
                      <a:pt x="4" y="6"/>
                    </a:lnTo>
                    <a:lnTo>
                      <a:pt x="1" y="6"/>
                    </a:lnTo>
                    <a:lnTo>
                      <a:pt x="0" y="4"/>
                    </a:lnTo>
                    <a:lnTo>
                      <a:pt x="21" y="0"/>
                    </a:lnTo>
                    <a:lnTo>
                      <a:pt x="23" y="7"/>
                    </a:lnTo>
                    <a:lnTo>
                      <a:pt x="3" y="13"/>
                    </a:lnTo>
                    <a:lnTo>
                      <a:pt x="3" y="11"/>
                    </a:lnTo>
                    <a:lnTo>
                      <a:pt x="3" y="11"/>
                    </a:lnTo>
                    <a:close/>
                    <a:moveTo>
                      <a:pt x="7" y="7"/>
                    </a:moveTo>
                    <a:lnTo>
                      <a:pt x="18" y="4"/>
                    </a:lnTo>
                    <a:lnTo>
                      <a:pt x="18" y="4"/>
                    </a:lnTo>
                    <a:lnTo>
                      <a:pt x="7" y="7"/>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3811"/>
              <p:cNvSpPr/>
              <p:nvPr/>
            </p:nvSpPr>
            <p:spPr bwMode="auto">
              <a:xfrm>
                <a:off x="7595492" y="3271073"/>
                <a:ext cx="40240" cy="45272"/>
              </a:xfrm>
              <a:custGeom>
                <a:avLst/>
                <a:gdLst>
                  <a:gd name="T0" fmla="*/ 0 w 8"/>
                  <a:gd name="T1" fmla="*/ 5 h 9"/>
                  <a:gd name="T2" fmla="*/ 5 w 8"/>
                  <a:gd name="T3" fmla="*/ 0 h 9"/>
                  <a:gd name="T4" fmla="*/ 8 w 8"/>
                  <a:gd name="T5" fmla="*/ 4 h 9"/>
                  <a:gd name="T6" fmla="*/ 2 w 8"/>
                  <a:gd name="T7" fmla="*/ 9 h 9"/>
                  <a:gd name="T8" fmla="*/ 0 w 8"/>
                  <a:gd name="T9" fmla="*/ 5 h 9"/>
                  <a:gd name="T10" fmla="*/ 0 w 8"/>
                  <a:gd name="T11" fmla="*/ 5 h 9"/>
                </a:gdLst>
                <a:ahLst/>
                <a:cxnLst>
                  <a:cxn ang="0">
                    <a:pos x="T0" y="T1"/>
                  </a:cxn>
                  <a:cxn ang="0">
                    <a:pos x="T2" y="T3"/>
                  </a:cxn>
                  <a:cxn ang="0">
                    <a:pos x="T4" y="T5"/>
                  </a:cxn>
                  <a:cxn ang="0">
                    <a:pos x="T6" y="T7"/>
                  </a:cxn>
                  <a:cxn ang="0">
                    <a:pos x="T8" y="T9"/>
                  </a:cxn>
                  <a:cxn ang="0">
                    <a:pos x="T10" y="T11"/>
                  </a:cxn>
                </a:cxnLst>
                <a:rect l="0" t="0" r="r" b="b"/>
                <a:pathLst>
                  <a:path w="8" h="9">
                    <a:moveTo>
                      <a:pt x="0" y="5"/>
                    </a:moveTo>
                    <a:lnTo>
                      <a:pt x="5" y="0"/>
                    </a:lnTo>
                    <a:lnTo>
                      <a:pt x="8" y="4"/>
                    </a:lnTo>
                    <a:lnTo>
                      <a:pt x="2" y="9"/>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3812"/>
              <p:cNvSpPr/>
              <p:nvPr/>
            </p:nvSpPr>
            <p:spPr bwMode="auto">
              <a:xfrm>
                <a:off x="7575372" y="3261013"/>
                <a:ext cx="80481" cy="70421"/>
              </a:xfrm>
              <a:custGeom>
                <a:avLst/>
                <a:gdLst>
                  <a:gd name="T0" fmla="*/ 1 w 16"/>
                  <a:gd name="T1" fmla="*/ 8 h 14"/>
                  <a:gd name="T2" fmla="*/ 4 w 16"/>
                  <a:gd name="T3" fmla="*/ 7 h 14"/>
                  <a:gd name="T4" fmla="*/ 5 w 16"/>
                  <a:gd name="T5" fmla="*/ 9 h 14"/>
                  <a:gd name="T6" fmla="*/ 4 w 16"/>
                  <a:gd name="T7" fmla="*/ 7 h 14"/>
                  <a:gd name="T8" fmla="*/ 1 w 16"/>
                  <a:gd name="T9" fmla="*/ 8 h 14"/>
                  <a:gd name="T10" fmla="*/ 0 w 16"/>
                  <a:gd name="T11" fmla="*/ 7 h 14"/>
                  <a:gd name="T12" fmla="*/ 10 w 16"/>
                  <a:gd name="T13" fmla="*/ 0 h 14"/>
                  <a:gd name="T14" fmla="*/ 16 w 16"/>
                  <a:gd name="T15" fmla="*/ 6 h 14"/>
                  <a:gd name="T16" fmla="*/ 6 w 16"/>
                  <a:gd name="T17" fmla="*/ 14 h 14"/>
                  <a:gd name="T18" fmla="*/ 1 w 16"/>
                  <a:gd name="T19" fmla="*/ 8 h 14"/>
                  <a:gd name="T20" fmla="*/ 1 w 16"/>
                  <a:gd name="T2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4">
                    <a:moveTo>
                      <a:pt x="1" y="8"/>
                    </a:moveTo>
                    <a:lnTo>
                      <a:pt x="4" y="7"/>
                    </a:lnTo>
                    <a:lnTo>
                      <a:pt x="5" y="9"/>
                    </a:lnTo>
                    <a:lnTo>
                      <a:pt x="4" y="7"/>
                    </a:lnTo>
                    <a:lnTo>
                      <a:pt x="1" y="8"/>
                    </a:lnTo>
                    <a:lnTo>
                      <a:pt x="0" y="7"/>
                    </a:lnTo>
                    <a:lnTo>
                      <a:pt x="10" y="0"/>
                    </a:lnTo>
                    <a:lnTo>
                      <a:pt x="16" y="6"/>
                    </a:lnTo>
                    <a:lnTo>
                      <a:pt x="6" y="14"/>
                    </a:lnTo>
                    <a:lnTo>
                      <a:pt x="1"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3813"/>
              <p:cNvSpPr/>
              <p:nvPr/>
            </p:nvSpPr>
            <p:spPr bwMode="auto">
              <a:xfrm>
                <a:off x="6403369" y="3557788"/>
                <a:ext cx="513066" cy="442645"/>
              </a:xfrm>
              <a:custGeom>
                <a:avLst/>
                <a:gdLst>
                  <a:gd name="T0" fmla="*/ 0 w 93"/>
                  <a:gd name="T1" fmla="*/ 76 h 80"/>
                  <a:gd name="T2" fmla="*/ 23 w 93"/>
                  <a:gd name="T3" fmla="*/ 76 h 80"/>
                  <a:gd name="T4" fmla="*/ 28 w 93"/>
                  <a:gd name="T5" fmla="*/ 45 h 80"/>
                  <a:gd name="T6" fmla="*/ 28 w 93"/>
                  <a:gd name="T7" fmla="*/ 45 h 80"/>
                  <a:gd name="T8" fmla="*/ 38 w 93"/>
                  <a:gd name="T9" fmla="*/ 3 h 80"/>
                  <a:gd name="T10" fmla="*/ 38 w 93"/>
                  <a:gd name="T11" fmla="*/ 3 h 80"/>
                  <a:gd name="T12" fmla="*/ 50 w 93"/>
                  <a:gd name="T13" fmla="*/ 0 h 80"/>
                  <a:gd name="T14" fmla="*/ 50 w 93"/>
                  <a:gd name="T15" fmla="*/ 0 h 80"/>
                  <a:gd name="T16" fmla="*/ 93 w 93"/>
                  <a:gd name="T17" fmla="*/ 9 h 80"/>
                  <a:gd name="T18" fmla="*/ 93 w 93"/>
                  <a:gd name="T19" fmla="*/ 9 h 80"/>
                  <a:gd name="T20" fmla="*/ 93 w 93"/>
                  <a:gd name="T21" fmla="*/ 9 h 80"/>
                  <a:gd name="T22" fmla="*/ 92 w 93"/>
                  <a:gd name="T23" fmla="*/ 13 h 80"/>
                  <a:gd name="T24" fmla="*/ 76 w 93"/>
                  <a:gd name="T25" fmla="*/ 8 h 80"/>
                  <a:gd name="T26" fmla="*/ 76 w 93"/>
                  <a:gd name="T27" fmla="*/ 8 h 80"/>
                  <a:gd name="T28" fmla="*/ 50 w 93"/>
                  <a:gd name="T29" fmla="*/ 4 h 80"/>
                  <a:gd name="T30" fmla="*/ 50 w 93"/>
                  <a:gd name="T31" fmla="*/ 4 h 80"/>
                  <a:gd name="T32" fmla="*/ 41 w 93"/>
                  <a:gd name="T33" fmla="*/ 6 h 80"/>
                  <a:gd name="T34" fmla="*/ 41 w 93"/>
                  <a:gd name="T35" fmla="*/ 6 h 80"/>
                  <a:gd name="T36" fmla="*/ 32 w 93"/>
                  <a:gd name="T37" fmla="*/ 45 h 80"/>
                  <a:gd name="T38" fmla="*/ 32 w 93"/>
                  <a:gd name="T39" fmla="*/ 45 h 80"/>
                  <a:gd name="T40" fmla="*/ 27 w 93"/>
                  <a:gd name="T41" fmla="*/ 78 h 80"/>
                  <a:gd name="T42" fmla="*/ 27 w 93"/>
                  <a:gd name="T43" fmla="*/ 78 h 80"/>
                  <a:gd name="T44" fmla="*/ 27 w 93"/>
                  <a:gd name="T45" fmla="*/ 80 h 80"/>
                  <a:gd name="T46" fmla="*/ 0 w 93"/>
                  <a:gd name="T47" fmla="*/ 80 h 80"/>
                  <a:gd name="T48" fmla="*/ 0 w 93"/>
                  <a:gd name="T4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 h="80">
                    <a:moveTo>
                      <a:pt x="0" y="76"/>
                    </a:moveTo>
                    <a:cubicBezTo>
                      <a:pt x="23" y="76"/>
                      <a:pt x="23" y="76"/>
                      <a:pt x="23" y="76"/>
                    </a:cubicBezTo>
                    <a:cubicBezTo>
                      <a:pt x="24" y="72"/>
                      <a:pt x="26" y="58"/>
                      <a:pt x="28" y="45"/>
                    </a:cubicBezTo>
                    <a:cubicBezTo>
                      <a:pt x="28" y="45"/>
                      <a:pt x="28" y="45"/>
                      <a:pt x="28" y="45"/>
                    </a:cubicBezTo>
                    <a:cubicBezTo>
                      <a:pt x="31" y="27"/>
                      <a:pt x="34" y="9"/>
                      <a:pt x="38" y="3"/>
                    </a:cubicBezTo>
                    <a:cubicBezTo>
                      <a:pt x="38" y="3"/>
                      <a:pt x="38" y="3"/>
                      <a:pt x="38" y="3"/>
                    </a:cubicBezTo>
                    <a:cubicBezTo>
                      <a:pt x="40" y="0"/>
                      <a:pt x="45" y="0"/>
                      <a:pt x="50" y="0"/>
                    </a:cubicBezTo>
                    <a:cubicBezTo>
                      <a:pt x="50" y="0"/>
                      <a:pt x="50" y="0"/>
                      <a:pt x="50" y="0"/>
                    </a:cubicBezTo>
                    <a:cubicBezTo>
                      <a:pt x="66" y="0"/>
                      <a:pt x="93" y="9"/>
                      <a:pt x="93" y="9"/>
                    </a:cubicBezTo>
                    <a:cubicBezTo>
                      <a:pt x="93" y="9"/>
                      <a:pt x="93" y="9"/>
                      <a:pt x="93" y="9"/>
                    </a:cubicBezTo>
                    <a:cubicBezTo>
                      <a:pt x="93" y="9"/>
                      <a:pt x="93" y="9"/>
                      <a:pt x="93" y="9"/>
                    </a:cubicBezTo>
                    <a:cubicBezTo>
                      <a:pt x="92" y="13"/>
                      <a:pt x="92" y="13"/>
                      <a:pt x="92" y="13"/>
                    </a:cubicBezTo>
                    <a:cubicBezTo>
                      <a:pt x="92" y="13"/>
                      <a:pt x="85" y="10"/>
                      <a:pt x="76" y="8"/>
                    </a:cubicBezTo>
                    <a:cubicBezTo>
                      <a:pt x="76" y="8"/>
                      <a:pt x="76" y="8"/>
                      <a:pt x="76" y="8"/>
                    </a:cubicBezTo>
                    <a:cubicBezTo>
                      <a:pt x="68" y="6"/>
                      <a:pt x="57" y="4"/>
                      <a:pt x="50" y="4"/>
                    </a:cubicBezTo>
                    <a:cubicBezTo>
                      <a:pt x="50" y="4"/>
                      <a:pt x="50" y="4"/>
                      <a:pt x="50" y="4"/>
                    </a:cubicBezTo>
                    <a:cubicBezTo>
                      <a:pt x="45" y="4"/>
                      <a:pt x="42" y="5"/>
                      <a:pt x="41" y="6"/>
                    </a:cubicBezTo>
                    <a:cubicBezTo>
                      <a:pt x="41" y="6"/>
                      <a:pt x="41" y="6"/>
                      <a:pt x="41" y="6"/>
                    </a:cubicBezTo>
                    <a:cubicBezTo>
                      <a:pt x="39" y="9"/>
                      <a:pt x="35" y="28"/>
                      <a:pt x="32" y="45"/>
                    </a:cubicBezTo>
                    <a:cubicBezTo>
                      <a:pt x="32" y="45"/>
                      <a:pt x="32" y="45"/>
                      <a:pt x="32" y="45"/>
                    </a:cubicBezTo>
                    <a:cubicBezTo>
                      <a:pt x="29" y="62"/>
                      <a:pt x="27" y="78"/>
                      <a:pt x="27" y="78"/>
                    </a:cubicBezTo>
                    <a:cubicBezTo>
                      <a:pt x="27" y="78"/>
                      <a:pt x="27" y="78"/>
                      <a:pt x="27" y="78"/>
                    </a:cubicBezTo>
                    <a:cubicBezTo>
                      <a:pt x="27" y="80"/>
                      <a:pt x="27" y="80"/>
                      <a:pt x="27" y="80"/>
                    </a:cubicBezTo>
                    <a:cubicBezTo>
                      <a:pt x="0" y="80"/>
                      <a:pt x="0" y="80"/>
                      <a:pt x="0" y="80"/>
                    </a:cubicBezTo>
                    <a:cubicBezTo>
                      <a:pt x="0" y="76"/>
                      <a:pt x="0" y="76"/>
                      <a:pt x="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3814"/>
              <p:cNvSpPr>
                <a:spLocks noEditPoints="1"/>
              </p:cNvSpPr>
              <p:nvPr/>
            </p:nvSpPr>
            <p:spPr bwMode="auto">
              <a:xfrm>
                <a:off x="6388277" y="3547728"/>
                <a:ext cx="538218" cy="462766"/>
              </a:xfrm>
              <a:custGeom>
                <a:avLst/>
                <a:gdLst>
                  <a:gd name="T0" fmla="*/ 0 w 97"/>
                  <a:gd name="T1" fmla="*/ 78 h 84"/>
                  <a:gd name="T2" fmla="*/ 24 w 97"/>
                  <a:gd name="T3" fmla="*/ 76 h 84"/>
                  <a:gd name="T4" fmla="*/ 28 w 97"/>
                  <a:gd name="T5" fmla="*/ 46 h 84"/>
                  <a:gd name="T6" fmla="*/ 38 w 97"/>
                  <a:gd name="T7" fmla="*/ 4 h 84"/>
                  <a:gd name="T8" fmla="*/ 52 w 97"/>
                  <a:gd name="T9" fmla="*/ 0 h 84"/>
                  <a:gd name="T10" fmla="*/ 96 w 97"/>
                  <a:gd name="T11" fmla="*/ 9 h 84"/>
                  <a:gd name="T12" fmla="*/ 97 w 97"/>
                  <a:gd name="T13" fmla="*/ 11 h 84"/>
                  <a:gd name="T14" fmla="*/ 95 w 97"/>
                  <a:gd name="T15" fmla="*/ 17 h 84"/>
                  <a:gd name="T16" fmla="*/ 93 w 97"/>
                  <a:gd name="T17" fmla="*/ 17 h 84"/>
                  <a:gd name="T18" fmla="*/ 93 w 97"/>
                  <a:gd name="T19" fmla="*/ 16 h 84"/>
                  <a:gd name="T20" fmla="*/ 93 w 97"/>
                  <a:gd name="T21" fmla="*/ 16 h 84"/>
                  <a:gd name="T22" fmla="*/ 93 w 97"/>
                  <a:gd name="T23" fmla="*/ 16 h 84"/>
                  <a:gd name="T24" fmla="*/ 92 w 97"/>
                  <a:gd name="T25" fmla="*/ 16 h 84"/>
                  <a:gd name="T26" fmla="*/ 89 w 97"/>
                  <a:gd name="T27" fmla="*/ 15 h 84"/>
                  <a:gd name="T28" fmla="*/ 78 w 97"/>
                  <a:gd name="T29" fmla="*/ 12 h 84"/>
                  <a:gd name="T30" fmla="*/ 52 w 97"/>
                  <a:gd name="T31" fmla="*/ 8 h 84"/>
                  <a:gd name="T32" fmla="*/ 51 w 97"/>
                  <a:gd name="T33" fmla="*/ 8 h 84"/>
                  <a:gd name="T34" fmla="*/ 51 w 97"/>
                  <a:gd name="T35" fmla="*/ 8 h 84"/>
                  <a:gd name="T36" fmla="*/ 45 w 97"/>
                  <a:gd name="T37" fmla="*/ 9 h 84"/>
                  <a:gd name="T38" fmla="*/ 45 w 97"/>
                  <a:gd name="T39" fmla="*/ 9 h 84"/>
                  <a:gd name="T40" fmla="*/ 41 w 97"/>
                  <a:gd name="T41" fmla="*/ 23 h 84"/>
                  <a:gd name="T42" fmla="*/ 36 w 97"/>
                  <a:gd name="T43" fmla="*/ 48 h 84"/>
                  <a:gd name="T44" fmla="*/ 31 w 97"/>
                  <a:gd name="T45" fmla="*/ 81 h 84"/>
                  <a:gd name="T46" fmla="*/ 0 w 97"/>
                  <a:gd name="T47" fmla="*/ 84 h 84"/>
                  <a:gd name="T48" fmla="*/ 27 w 97"/>
                  <a:gd name="T49" fmla="*/ 79 h 84"/>
                  <a:gd name="T50" fmla="*/ 27 w 97"/>
                  <a:gd name="T51" fmla="*/ 80 h 84"/>
                  <a:gd name="T52" fmla="*/ 27 w 97"/>
                  <a:gd name="T53" fmla="*/ 80 h 84"/>
                  <a:gd name="T54" fmla="*/ 27 w 97"/>
                  <a:gd name="T55" fmla="*/ 79 h 84"/>
                  <a:gd name="T56" fmla="*/ 27 w 97"/>
                  <a:gd name="T57" fmla="*/ 77 h 84"/>
                  <a:gd name="T58" fmla="*/ 28 w 97"/>
                  <a:gd name="T59" fmla="*/ 70 h 84"/>
                  <a:gd name="T60" fmla="*/ 30 w 97"/>
                  <a:gd name="T61" fmla="*/ 61 h 84"/>
                  <a:gd name="T62" fmla="*/ 36 w 97"/>
                  <a:gd name="T63" fmla="*/ 26 h 84"/>
                  <a:gd name="T64" fmla="*/ 37 w 97"/>
                  <a:gd name="T65" fmla="*/ 22 h 84"/>
                  <a:gd name="T66" fmla="*/ 39 w 97"/>
                  <a:gd name="T67" fmla="*/ 13 h 84"/>
                  <a:gd name="T68" fmla="*/ 79 w 97"/>
                  <a:gd name="T69" fmla="*/ 8 h 84"/>
                  <a:gd name="T70" fmla="*/ 93 w 97"/>
                  <a:gd name="T71" fmla="*/ 12 h 84"/>
                  <a:gd name="T72" fmla="*/ 90 w 97"/>
                  <a:gd name="T73" fmla="*/ 11 h 84"/>
                  <a:gd name="T74" fmla="*/ 79 w 97"/>
                  <a:gd name="T75" fmla="*/ 8 h 84"/>
                  <a:gd name="T76" fmla="*/ 66 w 97"/>
                  <a:gd name="T77" fmla="*/ 5 h 84"/>
                  <a:gd name="T78" fmla="*/ 79 w 97"/>
                  <a:gd name="T79" fmla="*/ 8 h 84"/>
                  <a:gd name="T80" fmla="*/ 41 w 97"/>
                  <a:gd name="T81" fmla="*/ 7 h 84"/>
                  <a:gd name="T82" fmla="*/ 42 w 97"/>
                  <a:gd name="T83" fmla="*/ 7 h 84"/>
                  <a:gd name="T84" fmla="*/ 42 w 97"/>
                  <a:gd name="T85" fmla="*/ 7 h 84"/>
                  <a:gd name="T86" fmla="*/ 44 w 97"/>
                  <a:gd name="T87" fmla="*/ 5 h 84"/>
                  <a:gd name="T88" fmla="*/ 47 w 97"/>
                  <a:gd name="T89" fmla="*/ 4 h 84"/>
                  <a:gd name="T90" fmla="*/ 51 w 97"/>
                  <a:gd name="T91" fmla="*/ 4 h 84"/>
                  <a:gd name="T92" fmla="*/ 52 w 97"/>
                  <a:gd name="T93" fmla="*/ 4 h 84"/>
                  <a:gd name="T94" fmla="*/ 55 w 97"/>
                  <a:gd name="T95" fmla="*/ 4 h 84"/>
                  <a:gd name="T96" fmla="*/ 52 w 97"/>
                  <a:gd name="T97" fmla="*/ 4 h 84"/>
                  <a:gd name="T98" fmla="*/ 51 w 97"/>
                  <a:gd name="T99" fmla="*/ 4 h 84"/>
                  <a:gd name="T100" fmla="*/ 52 w 97"/>
                  <a:gd name="T101" fmla="*/ 4 h 84"/>
                  <a:gd name="T102" fmla="*/ 51 w 97"/>
                  <a:gd name="T10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84">
                    <a:moveTo>
                      <a:pt x="0" y="82"/>
                    </a:moveTo>
                    <a:cubicBezTo>
                      <a:pt x="0" y="78"/>
                      <a:pt x="0" y="78"/>
                      <a:pt x="0" y="78"/>
                    </a:cubicBezTo>
                    <a:cubicBezTo>
                      <a:pt x="0" y="76"/>
                      <a:pt x="0" y="76"/>
                      <a:pt x="0" y="76"/>
                    </a:cubicBezTo>
                    <a:cubicBezTo>
                      <a:pt x="24" y="76"/>
                      <a:pt x="24" y="76"/>
                      <a:pt x="24" y="76"/>
                    </a:cubicBezTo>
                    <a:cubicBezTo>
                      <a:pt x="24" y="71"/>
                      <a:pt x="26" y="59"/>
                      <a:pt x="28" y="46"/>
                    </a:cubicBezTo>
                    <a:cubicBezTo>
                      <a:pt x="28" y="46"/>
                      <a:pt x="28" y="46"/>
                      <a:pt x="28" y="46"/>
                    </a:cubicBezTo>
                    <a:cubicBezTo>
                      <a:pt x="31" y="29"/>
                      <a:pt x="34" y="11"/>
                      <a:pt x="38" y="4"/>
                    </a:cubicBezTo>
                    <a:cubicBezTo>
                      <a:pt x="38" y="4"/>
                      <a:pt x="38" y="4"/>
                      <a:pt x="38" y="4"/>
                    </a:cubicBezTo>
                    <a:cubicBezTo>
                      <a:pt x="42" y="0"/>
                      <a:pt x="47" y="0"/>
                      <a:pt x="52" y="0"/>
                    </a:cubicBezTo>
                    <a:cubicBezTo>
                      <a:pt x="52" y="0"/>
                      <a:pt x="52" y="0"/>
                      <a:pt x="52" y="0"/>
                    </a:cubicBezTo>
                    <a:cubicBezTo>
                      <a:pt x="68" y="0"/>
                      <a:pt x="93" y="8"/>
                      <a:pt x="96" y="9"/>
                    </a:cubicBezTo>
                    <a:cubicBezTo>
                      <a:pt x="96" y="9"/>
                      <a:pt x="96" y="9"/>
                      <a:pt x="96" y="9"/>
                    </a:cubicBezTo>
                    <a:cubicBezTo>
                      <a:pt x="97" y="9"/>
                      <a:pt x="97" y="9"/>
                      <a:pt x="97" y="9"/>
                    </a:cubicBezTo>
                    <a:cubicBezTo>
                      <a:pt x="97" y="11"/>
                      <a:pt x="97" y="11"/>
                      <a:pt x="97" y="11"/>
                    </a:cubicBezTo>
                    <a:cubicBezTo>
                      <a:pt x="97" y="11"/>
                      <a:pt x="97" y="11"/>
                      <a:pt x="97" y="11"/>
                    </a:cubicBezTo>
                    <a:cubicBezTo>
                      <a:pt x="95" y="17"/>
                      <a:pt x="95" y="17"/>
                      <a:pt x="95" y="17"/>
                    </a:cubicBezTo>
                    <a:cubicBezTo>
                      <a:pt x="94" y="17"/>
                      <a:pt x="94" y="17"/>
                      <a:pt x="94" y="17"/>
                    </a:cubicBezTo>
                    <a:cubicBezTo>
                      <a:pt x="93" y="17"/>
                      <a:pt x="94" y="17"/>
                      <a:pt x="93" y="17"/>
                    </a:cubicBezTo>
                    <a:cubicBezTo>
                      <a:pt x="93" y="17"/>
                      <a:pt x="93" y="17"/>
                      <a:pt x="93" y="17"/>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2" y="16"/>
                    </a:cubicBezTo>
                    <a:cubicBezTo>
                      <a:pt x="92" y="16"/>
                      <a:pt x="92" y="16"/>
                      <a:pt x="92" y="16"/>
                    </a:cubicBezTo>
                    <a:cubicBezTo>
                      <a:pt x="91" y="16"/>
                      <a:pt x="90" y="16"/>
                      <a:pt x="89" y="15"/>
                    </a:cubicBezTo>
                    <a:cubicBezTo>
                      <a:pt x="89" y="15"/>
                      <a:pt x="89" y="15"/>
                      <a:pt x="89" y="15"/>
                    </a:cubicBezTo>
                    <a:cubicBezTo>
                      <a:pt x="86" y="14"/>
                      <a:pt x="82" y="13"/>
                      <a:pt x="78" y="12"/>
                    </a:cubicBezTo>
                    <a:cubicBezTo>
                      <a:pt x="78" y="12"/>
                      <a:pt x="78" y="12"/>
                      <a:pt x="78" y="12"/>
                    </a:cubicBezTo>
                    <a:cubicBezTo>
                      <a:pt x="69" y="10"/>
                      <a:pt x="59" y="8"/>
                      <a:pt x="52" y="8"/>
                    </a:cubicBezTo>
                    <a:cubicBezTo>
                      <a:pt x="52" y="8"/>
                      <a:pt x="52" y="8"/>
                      <a:pt x="52" y="8"/>
                    </a:cubicBezTo>
                    <a:cubicBezTo>
                      <a:pt x="52" y="8"/>
                      <a:pt x="52" y="8"/>
                      <a:pt x="52" y="8"/>
                    </a:cubicBezTo>
                    <a:cubicBezTo>
                      <a:pt x="51" y="8"/>
                      <a:pt x="51" y="8"/>
                      <a:pt x="51" y="8"/>
                    </a:cubicBezTo>
                    <a:cubicBezTo>
                      <a:pt x="51" y="8"/>
                      <a:pt x="51" y="8"/>
                      <a:pt x="51" y="8"/>
                    </a:cubicBezTo>
                    <a:cubicBezTo>
                      <a:pt x="51" y="8"/>
                      <a:pt x="51" y="8"/>
                      <a:pt x="51" y="8"/>
                    </a:cubicBezTo>
                    <a:cubicBezTo>
                      <a:pt x="48" y="7"/>
                      <a:pt x="45" y="8"/>
                      <a:pt x="45" y="9"/>
                    </a:cubicBezTo>
                    <a:cubicBezTo>
                      <a:pt x="45" y="9"/>
                      <a:pt x="45" y="9"/>
                      <a:pt x="45" y="9"/>
                    </a:cubicBezTo>
                    <a:cubicBezTo>
                      <a:pt x="45" y="9"/>
                      <a:pt x="45" y="9"/>
                      <a:pt x="45" y="9"/>
                    </a:cubicBezTo>
                    <a:cubicBezTo>
                      <a:pt x="45" y="9"/>
                      <a:pt x="45" y="9"/>
                      <a:pt x="45" y="9"/>
                    </a:cubicBezTo>
                    <a:cubicBezTo>
                      <a:pt x="44" y="10"/>
                      <a:pt x="42" y="16"/>
                      <a:pt x="41" y="23"/>
                    </a:cubicBezTo>
                    <a:cubicBezTo>
                      <a:pt x="41" y="23"/>
                      <a:pt x="41" y="23"/>
                      <a:pt x="41" y="23"/>
                    </a:cubicBezTo>
                    <a:cubicBezTo>
                      <a:pt x="39" y="30"/>
                      <a:pt x="37" y="39"/>
                      <a:pt x="36" y="48"/>
                    </a:cubicBezTo>
                    <a:cubicBezTo>
                      <a:pt x="36" y="48"/>
                      <a:pt x="36" y="48"/>
                      <a:pt x="36" y="48"/>
                    </a:cubicBezTo>
                    <a:cubicBezTo>
                      <a:pt x="33" y="65"/>
                      <a:pt x="31" y="81"/>
                      <a:pt x="31" y="81"/>
                    </a:cubicBezTo>
                    <a:cubicBezTo>
                      <a:pt x="31" y="81"/>
                      <a:pt x="31" y="81"/>
                      <a:pt x="31" y="81"/>
                    </a:cubicBezTo>
                    <a:cubicBezTo>
                      <a:pt x="31" y="84"/>
                      <a:pt x="31" y="84"/>
                      <a:pt x="31" y="84"/>
                    </a:cubicBezTo>
                    <a:cubicBezTo>
                      <a:pt x="0" y="84"/>
                      <a:pt x="0" y="84"/>
                      <a:pt x="0" y="84"/>
                    </a:cubicBezTo>
                    <a:cubicBezTo>
                      <a:pt x="0" y="82"/>
                      <a:pt x="0" y="82"/>
                      <a:pt x="0" y="82"/>
                    </a:cubicBezTo>
                    <a:close/>
                    <a:moveTo>
                      <a:pt x="27" y="79"/>
                    </a:moveTo>
                    <a:cubicBezTo>
                      <a:pt x="27" y="80"/>
                      <a:pt x="27" y="80"/>
                      <a:pt x="27" y="80"/>
                    </a:cubicBezTo>
                    <a:cubicBezTo>
                      <a:pt x="27" y="80"/>
                      <a:pt x="27" y="80"/>
                      <a:pt x="27" y="80"/>
                    </a:cubicBezTo>
                    <a:cubicBezTo>
                      <a:pt x="27" y="80"/>
                      <a:pt x="27" y="80"/>
                      <a:pt x="27" y="80"/>
                    </a:cubicBezTo>
                    <a:cubicBezTo>
                      <a:pt x="27" y="80"/>
                      <a:pt x="27" y="80"/>
                      <a:pt x="27" y="80"/>
                    </a:cubicBezTo>
                    <a:cubicBezTo>
                      <a:pt x="27" y="80"/>
                      <a:pt x="27" y="80"/>
                      <a:pt x="27" y="79"/>
                    </a:cubicBezTo>
                    <a:cubicBezTo>
                      <a:pt x="27" y="79"/>
                      <a:pt x="27" y="79"/>
                      <a:pt x="27" y="79"/>
                    </a:cubicBezTo>
                    <a:cubicBezTo>
                      <a:pt x="27" y="79"/>
                      <a:pt x="27" y="78"/>
                      <a:pt x="27" y="77"/>
                    </a:cubicBezTo>
                    <a:cubicBezTo>
                      <a:pt x="27" y="77"/>
                      <a:pt x="27" y="77"/>
                      <a:pt x="27" y="77"/>
                    </a:cubicBezTo>
                    <a:cubicBezTo>
                      <a:pt x="28" y="76"/>
                      <a:pt x="28" y="73"/>
                      <a:pt x="28" y="70"/>
                    </a:cubicBezTo>
                    <a:cubicBezTo>
                      <a:pt x="28" y="70"/>
                      <a:pt x="28" y="70"/>
                      <a:pt x="28" y="70"/>
                    </a:cubicBezTo>
                    <a:cubicBezTo>
                      <a:pt x="29" y="67"/>
                      <a:pt x="29" y="64"/>
                      <a:pt x="30" y="61"/>
                    </a:cubicBezTo>
                    <a:cubicBezTo>
                      <a:pt x="30" y="61"/>
                      <a:pt x="30" y="61"/>
                      <a:pt x="30" y="61"/>
                    </a:cubicBezTo>
                    <a:cubicBezTo>
                      <a:pt x="29" y="69"/>
                      <a:pt x="28" y="76"/>
                      <a:pt x="27" y="79"/>
                    </a:cubicBezTo>
                    <a:close/>
                    <a:moveTo>
                      <a:pt x="36" y="26"/>
                    </a:moveTo>
                    <a:cubicBezTo>
                      <a:pt x="36" y="25"/>
                      <a:pt x="36" y="23"/>
                      <a:pt x="37" y="22"/>
                    </a:cubicBezTo>
                    <a:cubicBezTo>
                      <a:pt x="37" y="22"/>
                      <a:pt x="37" y="22"/>
                      <a:pt x="37" y="22"/>
                    </a:cubicBezTo>
                    <a:cubicBezTo>
                      <a:pt x="38" y="19"/>
                      <a:pt x="38" y="16"/>
                      <a:pt x="39" y="13"/>
                    </a:cubicBezTo>
                    <a:cubicBezTo>
                      <a:pt x="39" y="13"/>
                      <a:pt x="39" y="13"/>
                      <a:pt x="39" y="13"/>
                    </a:cubicBezTo>
                    <a:cubicBezTo>
                      <a:pt x="38" y="17"/>
                      <a:pt x="37" y="21"/>
                      <a:pt x="36" y="26"/>
                    </a:cubicBezTo>
                    <a:close/>
                    <a:moveTo>
                      <a:pt x="79" y="8"/>
                    </a:moveTo>
                    <a:cubicBezTo>
                      <a:pt x="85" y="10"/>
                      <a:pt x="90" y="11"/>
                      <a:pt x="93" y="12"/>
                    </a:cubicBezTo>
                    <a:cubicBezTo>
                      <a:pt x="93" y="12"/>
                      <a:pt x="93" y="12"/>
                      <a:pt x="93" y="12"/>
                    </a:cubicBezTo>
                    <a:cubicBezTo>
                      <a:pt x="93" y="12"/>
                      <a:pt x="93" y="12"/>
                      <a:pt x="93" y="12"/>
                    </a:cubicBezTo>
                    <a:cubicBezTo>
                      <a:pt x="92" y="12"/>
                      <a:pt x="91" y="12"/>
                      <a:pt x="90" y="11"/>
                    </a:cubicBezTo>
                    <a:cubicBezTo>
                      <a:pt x="90" y="11"/>
                      <a:pt x="90" y="11"/>
                      <a:pt x="90" y="11"/>
                    </a:cubicBezTo>
                    <a:cubicBezTo>
                      <a:pt x="87" y="10"/>
                      <a:pt x="83" y="9"/>
                      <a:pt x="79" y="8"/>
                    </a:cubicBezTo>
                    <a:cubicBezTo>
                      <a:pt x="79" y="8"/>
                      <a:pt x="79" y="8"/>
                      <a:pt x="79" y="8"/>
                    </a:cubicBezTo>
                    <a:cubicBezTo>
                      <a:pt x="75" y="7"/>
                      <a:pt x="70" y="6"/>
                      <a:pt x="66" y="5"/>
                    </a:cubicBezTo>
                    <a:cubicBezTo>
                      <a:pt x="66" y="5"/>
                      <a:pt x="66" y="5"/>
                      <a:pt x="66" y="5"/>
                    </a:cubicBezTo>
                    <a:cubicBezTo>
                      <a:pt x="70" y="6"/>
                      <a:pt x="75" y="7"/>
                      <a:pt x="79" y="8"/>
                    </a:cubicBezTo>
                    <a:close/>
                    <a:moveTo>
                      <a:pt x="42" y="7"/>
                    </a:moveTo>
                    <a:cubicBezTo>
                      <a:pt x="42" y="7"/>
                      <a:pt x="41" y="7"/>
                      <a:pt x="41" y="7"/>
                    </a:cubicBezTo>
                    <a:cubicBezTo>
                      <a:pt x="41" y="7"/>
                      <a:pt x="41" y="7"/>
                      <a:pt x="41" y="7"/>
                    </a:cubicBezTo>
                    <a:cubicBezTo>
                      <a:pt x="41" y="7"/>
                      <a:pt x="42" y="7"/>
                      <a:pt x="42" y="7"/>
                    </a:cubicBezTo>
                    <a:cubicBezTo>
                      <a:pt x="42" y="7"/>
                      <a:pt x="42" y="7"/>
                      <a:pt x="42" y="7"/>
                    </a:cubicBezTo>
                    <a:cubicBezTo>
                      <a:pt x="42" y="7"/>
                      <a:pt x="42" y="7"/>
                      <a:pt x="42" y="7"/>
                    </a:cubicBezTo>
                    <a:cubicBezTo>
                      <a:pt x="42" y="6"/>
                      <a:pt x="43" y="5"/>
                      <a:pt x="44" y="5"/>
                    </a:cubicBezTo>
                    <a:cubicBezTo>
                      <a:pt x="44" y="5"/>
                      <a:pt x="44" y="5"/>
                      <a:pt x="44" y="5"/>
                    </a:cubicBezTo>
                    <a:cubicBezTo>
                      <a:pt x="43" y="5"/>
                      <a:pt x="42" y="6"/>
                      <a:pt x="42" y="7"/>
                    </a:cubicBezTo>
                    <a:close/>
                    <a:moveTo>
                      <a:pt x="47" y="4"/>
                    </a:moveTo>
                    <a:cubicBezTo>
                      <a:pt x="48" y="4"/>
                      <a:pt x="49" y="4"/>
                      <a:pt x="51" y="4"/>
                    </a:cubicBezTo>
                    <a:cubicBezTo>
                      <a:pt x="51" y="4"/>
                      <a:pt x="51" y="4"/>
                      <a:pt x="51" y="4"/>
                    </a:cubicBezTo>
                    <a:cubicBezTo>
                      <a:pt x="49" y="4"/>
                      <a:pt x="48" y="4"/>
                      <a:pt x="47" y="4"/>
                    </a:cubicBezTo>
                    <a:close/>
                    <a:moveTo>
                      <a:pt x="52" y="4"/>
                    </a:moveTo>
                    <a:cubicBezTo>
                      <a:pt x="53" y="4"/>
                      <a:pt x="54" y="4"/>
                      <a:pt x="55" y="4"/>
                    </a:cubicBezTo>
                    <a:cubicBezTo>
                      <a:pt x="55" y="4"/>
                      <a:pt x="55" y="4"/>
                      <a:pt x="55" y="4"/>
                    </a:cubicBezTo>
                    <a:cubicBezTo>
                      <a:pt x="54" y="4"/>
                      <a:pt x="53" y="4"/>
                      <a:pt x="52" y="4"/>
                    </a:cubicBezTo>
                    <a:cubicBezTo>
                      <a:pt x="52" y="4"/>
                      <a:pt x="52" y="4"/>
                      <a:pt x="52" y="4"/>
                    </a:cubicBezTo>
                    <a:cubicBezTo>
                      <a:pt x="52" y="4"/>
                      <a:pt x="52" y="4"/>
                      <a:pt x="52" y="4"/>
                    </a:cubicBezTo>
                    <a:close/>
                    <a:moveTo>
                      <a:pt x="51" y="4"/>
                    </a:moveTo>
                    <a:cubicBezTo>
                      <a:pt x="52" y="4"/>
                      <a:pt x="52" y="4"/>
                      <a:pt x="52" y="4"/>
                    </a:cubicBezTo>
                    <a:cubicBezTo>
                      <a:pt x="52" y="4"/>
                      <a:pt x="52" y="4"/>
                      <a:pt x="52" y="4"/>
                    </a:cubicBezTo>
                    <a:cubicBezTo>
                      <a:pt x="51" y="4"/>
                      <a:pt x="51" y="4"/>
                      <a:pt x="51" y="4"/>
                    </a:cubicBezTo>
                    <a:cubicBezTo>
                      <a:pt x="51" y="4"/>
                      <a:pt x="51" y="4"/>
                      <a:pt x="51" y="4"/>
                    </a:cubicBezTo>
                    <a:cubicBezTo>
                      <a:pt x="51" y="4"/>
                      <a:pt x="51" y="4"/>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3815"/>
              <p:cNvSpPr/>
              <p:nvPr/>
            </p:nvSpPr>
            <p:spPr bwMode="auto">
              <a:xfrm>
                <a:off x="6951644" y="3658389"/>
                <a:ext cx="281683" cy="860142"/>
              </a:xfrm>
              <a:custGeom>
                <a:avLst/>
                <a:gdLst>
                  <a:gd name="T0" fmla="*/ 2 w 51"/>
                  <a:gd name="T1" fmla="*/ 154 h 156"/>
                  <a:gd name="T2" fmla="*/ 0 w 51"/>
                  <a:gd name="T3" fmla="*/ 152 h 156"/>
                  <a:gd name="T4" fmla="*/ 0 w 51"/>
                  <a:gd name="T5" fmla="*/ 152 h 156"/>
                  <a:gd name="T6" fmla="*/ 7 w 51"/>
                  <a:gd name="T7" fmla="*/ 137 h 156"/>
                  <a:gd name="T8" fmla="*/ 7 w 51"/>
                  <a:gd name="T9" fmla="*/ 137 h 156"/>
                  <a:gd name="T10" fmla="*/ 21 w 51"/>
                  <a:gd name="T11" fmla="*/ 115 h 156"/>
                  <a:gd name="T12" fmla="*/ 21 w 51"/>
                  <a:gd name="T13" fmla="*/ 115 h 156"/>
                  <a:gd name="T14" fmla="*/ 46 w 51"/>
                  <a:gd name="T15" fmla="*/ 79 h 156"/>
                  <a:gd name="T16" fmla="*/ 46 w 51"/>
                  <a:gd name="T17" fmla="*/ 79 h 156"/>
                  <a:gd name="T18" fmla="*/ 47 w 51"/>
                  <a:gd name="T19" fmla="*/ 76 h 156"/>
                  <a:gd name="T20" fmla="*/ 47 w 51"/>
                  <a:gd name="T21" fmla="*/ 76 h 156"/>
                  <a:gd name="T22" fmla="*/ 32 w 51"/>
                  <a:gd name="T23" fmla="*/ 33 h 156"/>
                  <a:gd name="T24" fmla="*/ 32 w 51"/>
                  <a:gd name="T25" fmla="*/ 33 h 156"/>
                  <a:gd name="T26" fmla="*/ 17 w 51"/>
                  <a:gd name="T27" fmla="*/ 2 h 156"/>
                  <a:gd name="T28" fmla="*/ 17 w 51"/>
                  <a:gd name="T29" fmla="*/ 2 h 156"/>
                  <a:gd name="T30" fmla="*/ 20 w 51"/>
                  <a:gd name="T31" fmla="*/ 0 h 156"/>
                  <a:gd name="T32" fmla="*/ 51 w 51"/>
                  <a:gd name="T33" fmla="*/ 76 h 156"/>
                  <a:gd name="T34" fmla="*/ 51 w 51"/>
                  <a:gd name="T35" fmla="*/ 76 h 156"/>
                  <a:gd name="T36" fmla="*/ 50 w 51"/>
                  <a:gd name="T37" fmla="*/ 81 h 156"/>
                  <a:gd name="T38" fmla="*/ 50 w 51"/>
                  <a:gd name="T39" fmla="*/ 81 h 156"/>
                  <a:gd name="T40" fmla="*/ 10 w 51"/>
                  <a:gd name="T41" fmla="*/ 139 h 156"/>
                  <a:gd name="T42" fmla="*/ 10 w 51"/>
                  <a:gd name="T43" fmla="*/ 139 h 156"/>
                  <a:gd name="T44" fmla="*/ 4 w 51"/>
                  <a:gd name="T45" fmla="*/ 151 h 156"/>
                  <a:gd name="T46" fmla="*/ 4 w 51"/>
                  <a:gd name="T47" fmla="*/ 151 h 156"/>
                  <a:gd name="T48" fmla="*/ 20 w 51"/>
                  <a:gd name="T49" fmla="*/ 152 h 156"/>
                  <a:gd name="T50" fmla="*/ 20 w 51"/>
                  <a:gd name="T51" fmla="*/ 152 h 156"/>
                  <a:gd name="T52" fmla="*/ 31 w 51"/>
                  <a:gd name="T53" fmla="*/ 152 h 156"/>
                  <a:gd name="T54" fmla="*/ 31 w 51"/>
                  <a:gd name="T55" fmla="*/ 152 h 156"/>
                  <a:gd name="T56" fmla="*/ 31 w 51"/>
                  <a:gd name="T57" fmla="*/ 156 h 156"/>
                  <a:gd name="T58" fmla="*/ 20 w 51"/>
                  <a:gd name="T59" fmla="*/ 156 h 156"/>
                  <a:gd name="T60" fmla="*/ 20 w 51"/>
                  <a:gd name="T61" fmla="*/ 156 h 156"/>
                  <a:gd name="T62" fmla="*/ 2 w 51"/>
                  <a:gd name="T63" fmla="*/ 1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156">
                    <a:moveTo>
                      <a:pt x="2" y="154"/>
                    </a:moveTo>
                    <a:cubicBezTo>
                      <a:pt x="1" y="154"/>
                      <a:pt x="0" y="152"/>
                      <a:pt x="0" y="152"/>
                    </a:cubicBezTo>
                    <a:cubicBezTo>
                      <a:pt x="0" y="152"/>
                      <a:pt x="0" y="152"/>
                      <a:pt x="0" y="152"/>
                    </a:cubicBezTo>
                    <a:cubicBezTo>
                      <a:pt x="0" y="148"/>
                      <a:pt x="3" y="144"/>
                      <a:pt x="7" y="137"/>
                    </a:cubicBezTo>
                    <a:cubicBezTo>
                      <a:pt x="7" y="137"/>
                      <a:pt x="7" y="137"/>
                      <a:pt x="7" y="137"/>
                    </a:cubicBezTo>
                    <a:cubicBezTo>
                      <a:pt x="11" y="131"/>
                      <a:pt x="16" y="123"/>
                      <a:pt x="21" y="115"/>
                    </a:cubicBezTo>
                    <a:cubicBezTo>
                      <a:pt x="21" y="115"/>
                      <a:pt x="21" y="115"/>
                      <a:pt x="21" y="115"/>
                    </a:cubicBezTo>
                    <a:cubicBezTo>
                      <a:pt x="32" y="100"/>
                      <a:pt x="44" y="84"/>
                      <a:pt x="46" y="79"/>
                    </a:cubicBezTo>
                    <a:cubicBezTo>
                      <a:pt x="46" y="79"/>
                      <a:pt x="46" y="79"/>
                      <a:pt x="46" y="79"/>
                    </a:cubicBezTo>
                    <a:cubicBezTo>
                      <a:pt x="47" y="79"/>
                      <a:pt x="47" y="78"/>
                      <a:pt x="47" y="76"/>
                    </a:cubicBezTo>
                    <a:cubicBezTo>
                      <a:pt x="47" y="76"/>
                      <a:pt x="47" y="76"/>
                      <a:pt x="47" y="76"/>
                    </a:cubicBezTo>
                    <a:cubicBezTo>
                      <a:pt x="47" y="69"/>
                      <a:pt x="39" y="50"/>
                      <a:pt x="32" y="33"/>
                    </a:cubicBezTo>
                    <a:cubicBezTo>
                      <a:pt x="32" y="33"/>
                      <a:pt x="32" y="33"/>
                      <a:pt x="32" y="33"/>
                    </a:cubicBezTo>
                    <a:cubicBezTo>
                      <a:pt x="24" y="17"/>
                      <a:pt x="17" y="2"/>
                      <a:pt x="17" y="2"/>
                    </a:cubicBezTo>
                    <a:cubicBezTo>
                      <a:pt x="17" y="2"/>
                      <a:pt x="17" y="2"/>
                      <a:pt x="17" y="2"/>
                    </a:cubicBezTo>
                    <a:cubicBezTo>
                      <a:pt x="20" y="0"/>
                      <a:pt x="20" y="0"/>
                      <a:pt x="20" y="0"/>
                    </a:cubicBezTo>
                    <a:cubicBezTo>
                      <a:pt x="21" y="1"/>
                      <a:pt x="51" y="58"/>
                      <a:pt x="51" y="76"/>
                    </a:cubicBezTo>
                    <a:cubicBezTo>
                      <a:pt x="51" y="76"/>
                      <a:pt x="51" y="76"/>
                      <a:pt x="51" y="76"/>
                    </a:cubicBezTo>
                    <a:cubicBezTo>
                      <a:pt x="51" y="78"/>
                      <a:pt x="51" y="80"/>
                      <a:pt x="50" y="81"/>
                    </a:cubicBezTo>
                    <a:cubicBezTo>
                      <a:pt x="50" y="81"/>
                      <a:pt x="50" y="81"/>
                      <a:pt x="50" y="81"/>
                    </a:cubicBezTo>
                    <a:cubicBezTo>
                      <a:pt x="45" y="89"/>
                      <a:pt x="22" y="120"/>
                      <a:pt x="10" y="139"/>
                    </a:cubicBezTo>
                    <a:cubicBezTo>
                      <a:pt x="10" y="139"/>
                      <a:pt x="10" y="139"/>
                      <a:pt x="10" y="139"/>
                    </a:cubicBezTo>
                    <a:cubicBezTo>
                      <a:pt x="7" y="145"/>
                      <a:pt x="5" y="149"/>
                      <a:pt x="4" y="151"/>
                    </a:cubicBezTo>
                    <a:cubicBezTo>
                      <a:pt x="4" y="151"/>
                      <a:pt x="4" y="151"/>
                      <a:pt x="4" y="151"/>
                    </a:cubicBezTo>
                    <a:cubicBezTo>
                      <a:pt x="7" y="152"/>
                      <a:pt x="14" y="152"/>
                      <a:pt x="20" y="152"/>
                    </a:cubicBezTo>
                    <a:cubicBezTo>
                      <a:pt x="20" y="152"/>
                      <a:pt x="20" y="152"/>
                      <a:pt x="20" y="152"/>
                    </a:cubicBezTo>
                    <a:cubicBezTo>
                      <a:pt x="26" y="152"/>
                      <a:pt x="31" y="152"/>
                      <a:pt x="31" y="152"/>
                    </a:cubicBezTo>
                    <a:cubicBezTo>
                      <a:pt x="31" y="152"/>
                      <a:pt x="31" y="152"/>
                      <a:pt x="31" y="152"/>
                    </a:cubicBezTo>
                    <a:cubicBezTo>
                      <a:pt x="31" y="156"/>
                      <a:pt x="31" y="156"/>
                      <a:pt x="31" y="156"/>
                    </a:cubicBezTo>
                    <a:cubicBezTo>
                      <a:pt x="31" y="156"/>
                      <a:pt x="26" y="156"/>
                      <a:pt x="20" y="156"/>
                    </a:cubicBezTo>
                    <a:cubicBezTo>
                      <a:pt x="20" y="156"/>
                      <a:pt x="20" y="156"/>
                      <a:pt x="20" y="156"/>
                    </a:cubicBezTo>
                    <a:cubicBezTo>
                      <a:pt x="14" y="156"/>
                      <a:pt x="6" y="156"/>
                      <a:pt x="2"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3816"/>
              <p:cNvSpPr>
                <a:spLocks noEditPoints="1"/>
              </p:cNvSpPr>
              <p:nvPr/>
            </p:nvSpPr>
            <p:spPr bwMode="auto">
              <a:xfrm>
                <a:off x="6941584" y="3638269"/>
                <a:ext cx="301804" cy="890322"/>
              </a:xfrm>
              <a:custGeom>
                <a:avLst/>
                <a:gdLst>
                  <a:gd name="T0" fmla="*/ 4 w 55"/>
                  <a:gd name="T1" fmla="*/ 157 h 161"/>
                  <a:gd name="T2" fmla="*/ 0 w 55"/>
                  <a:gd name="T3" fmla="*/ 155 h 161"/>
                  <a:gd name="T4" fmla="*/ 0 w 55"/>
                  <a:gd name="T5" fmla="*/ 154 h 161"/>
                  <a:gd name="T6" fmla="*/ 7 w 55"/>
                  <a:gd name="T7" fmla="*/ 139 h 161"/>
                  <a:gd name="T8" fmla="*/ 22 w 55"/>
                  <a:gd name="T9" fmla="*/ 117 h 161"/>
                  <a:gd name="T10" fmla="*/ 47 w 55"/>
                  <a:gd name="T11" fmla="*/ 81 h 161"/>
                  <a:gd name="T12" fmla="*/ 47 w 55"/>
                  <a:gd name="T13" fmla="*/ 79 h 161"/>
                  <a:gd name="T14" fmla="*/ 47 w 55"/>
                  <a:gd name="T15" fmla="*/ 79 h 161"/>
                  <a:gd name="T16" fmla="*/ 47 w 55"/>
                  <a:gd name="T17" fmla="*/ 79 h 161"/>
                  <a:gd name="T18" fmla="*/ 47 w 55"/>
                  <a:gd name="T19" fmla="*/ 79 h 161"/>
                  <a:gd name="T20" fmla="*/ 32 w 55"/>
                  <a:gd name="T21" fmla="*/ 37 h 161"/>
                  <a:gd name="T22" fmla="*/ 17 w 55"/>
                  <a:gd name="T23" fmla="*/ 6 h 161"/>
                  <a:gd name="T24" fmla="*/ 17 w 55"/>
                  <a:gd name="T25" fmla="*/ 6 h 161"/>
                  <a:gd name="T26" fmla="*/ 24 w 55"/>
                  <a:gd name="T27" fmla="*/ 0 h 161"/>
                  <a:gd name="T28" fmla="*/ 25 w 55"/>
                  <a:gd name="T29" fmla="*/ 3 h 161"/>
                  <a:gd name="T30" fmla="*/ 26 w 55"/>
                  <a:gd name="T31" fmla="*/ 5 h 161"/>
                  <a:gd name="T32" fmla="*/ 29 w 55"/>
                  <a:gd name="T33" fmla="*/ 12 h 161"/>
                  <a:gd name="T34" fmla="*/ 39 w 55"/>
                  <a:gd name="T35" fmla="*/ 34 h 161"/>
                  <a:gd name="T36" fmla="*/ 55 w 55"/>
                  <a:gd name="T37" fmla="*/ 79 h 161"/>
                  <a:gd name="T38" fmla="*/ 54 w 55"/>
                  <a:gd name="T39" fmla="*/ 85 h 161"/>
                  <a:gd name="T40" fmla="*/ 14 w 55"/>
                  <a:gd name="T41" fmla="*/ 143 h 161"/>
                  <a:gd name="T42" fmla="*/ 9 w 55"/>
                  <a:gd name="T43" fmla="*/ 152 h 161"/>
                  <a:gd name="T44" fmla="*/ 21 w 55"/>
                  <a:gd name="T45" fmla="*/ 153 h 161"/>
                  <a:gd name="T46" fmla="*/ 22 w 55"/>
                  <a:gd name="T47" fmla="*/ 153 h 161"/>
                  <a:gd name="T48" fmla="*/ 33 w 55"/>
                  <a:gd name="T49" fmla="*/ 153 h 161"/>
                  <a:gd name="T50" fmla="*/ 35 w 55"/>
                  <a:gd name="T51" fmla="*/ 153 h 161"/>
                  <a:gd name="T52" fmla="*/ 33 w 55"/>
                  <a:gd name="T53" fmla="*/ 161 h 161"/>
                  <a:gd name="T54" fmla="*/ 22 w 55"/>
                  <a:gd name="T55" fmla="*/ 161 h 161"/>
                  <a:gd name="T56" fmla="*/ 22 w 55"/>
                  <a:gd name="T57" fmla="*/ 157 h 161"/>
                  <a:gd name="T58" fmla="*/ 31 w 55"/>
                  <a:gd name="T59" fmla="*/ 157 h 161"/>
                  <a:gd name="T60" fmla="*/ 22 w 55"/>
                  <a:gd name="T61" fmla="*/ 157 h 161"/>
                  <a:gd name="T62" fmla="*/ 22 w 55"/>
                  <a:gd name="T63" fmla="*/ 157 h 161"/>
                  <a:gd name="T64" fmla="*/ 7 w 55"/>
                  <a:gd name="T65" fmla="*/ 156 h 161"/>
                  <a:gd name="T66" fmla="*/ 17 w 55"/>
                  <a:gd name="T67" fmla="*/ 157 h 161"/>
                  <a:gd name="T68" fmla="*/ 7 w 55"/>
                  <a:gd name="T69" fmla="*/ 148 h 161"/>
                  <a:gd name="T70" fmla="*/ 5 w 55"/>
                  <a:gd name="T71" fmla="*/ 152 h 161"/>
                  <a:gd name="T72" fmla="*/ 11 w 55"/>
                  <a:gd name="T73" fmla="*/ 141 h 161"/>
                  <a:gd name="T74" fmla="*/ 11 w 55"/>
                  <a:gd name="T75" fmla="*/ 141 h 161"/>
                  <a:gd name="T76" fmla="*/ 18 w 55"/>
                  <a:gd name="T77" fmla="*/ 130 h 161"/>
                  <a:gd name="T78" fmla="*/ 11 w 55"/>
                  <a:gd name="T79" fmla="*/ 141 h 161"/>
                  <a:gd name="T80" fmla="*/ 18 w 55"/>
                  <a:gd name="T81" fmla="*/ 129 h 161"/>
                  <a:gd name="T82" fmla="*/ 18 w 55"/>
                  <a:gd name="T83" fmla="*/ 130 h 161"/>
                  <a:gd name="T84" fmla="*/ 21 w 55"/>
                  <a:gd name="T85" fmla="*/ 125 h 161"/>
                  <a:gd name="T86" fmla="*/ 21 w 55"/>
                  <a:gd name="T87" fmla="*/ 125 h 161"/>
                  <a:gd name="T88" fmla="*/ 25 w 55"/>
                  <a:gd name="T89" fmla="*/ 119 h 161"/>
                  <a:gd name="T90" fmla="*/ 21 w 55"/>
                  <a:gd name="T91" fmla="*/ 125 h 161"/>
                  <a:gd name="T92" fmla="*/ 50 w 55"/>
                  <a:gd name="T93" fmla="*/ 83 h 161"/>
                  <a:gd name="T94" fmla="*/ 51 w 55"/>
                  <a:gd name="T95" fmla="*/ 80 h 161"/>
                  <a:gd name="T96" fmla="*/ 51 w 55"/>
                  <a:gd name="T97" fmla="*/ 80 h 161"/>
                  <a:gd name="T98" fmla="*/ 36 w 55"/>
                  <a:gd name="T99" fmla="*/ 35 h 161"/>
                  <a:gd name="T100" fmla="*/ 51 w 55"/>
                  <a:gd name="T101" fmla="*/ 79 h 161"/>
                  <a:gd name="T102" fmla="*/ 51 w 55"/>
                  <a:gd name="T103" fmla="*/ 79 h 161"/>
                  <a:gd name="T104" fmla="*/ 34 w 55"/>
                  <a:gd name="T105" fmla="*/ 3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61">
                    <a:moveTo>
                      <a:pt x="3" y="159"/>
                    </a:moveTo>
                    <a:cubicBezTo>
                      <a:pt x="4" y="157"/>
                      <a:pt x="4" y="157"/>
                      <a:pt x="4" y="157"/>
                    </a:cubicBezTo>
                    <a:cubicBezTo>
                      <a:pt x="3" y="159"/>
                      <a:pt x="3" y="159"/>
                      <a:pt x="3" y="159"/>
                    </a:cubicBezTo>
                    <a:cubicBezTo>
                      <a:pt x="1" y="158"/>
                      <a:pt x="0" y="156"/>
                      <a:pt x="0" y="155"/>
                    </a:cubicBezTo>
                    <a:cubicBezTo>
                      <a:pt x="0" y="155"/>
                      <a:pt x="0" y="155"/>
                      <a:pt x="0" y="155"/>
                    </a:cubicBezTo>
                    <a:cubicBezTo>
                      <a:pt x="0" y="155"/>
                      <a:pt x="0" y="155"/>
                      <a:pt x="0" y="154"/>
                    </a:cubicBezTo>
                    <a:cubicBezTo>
                      <a:pt x="0" y="154"/>
                      <a:pt x="0" y="154"/>
                      <a:pt x="0" y="154"/>
                    </a:cubicBezTo>
                    <a:cubicBezTo>
                      <a:pt x="1" y="150"/>
                      <a:pt x="3" y="146"/>
                      <a:pt x="7" y="139"/>
                    </a:cubicBezTo>
                    <a:cubicBezTo>
                      <a:pt x="7" y="139"/>
                      <a:pt x="7" y="139"/>
                      <a:pt x="7" y="139"/>
                    </a:cubicBezTo>
                    <a:cubicBezTo>
                      <a:pt x="11" y="133"/>
                      <a:pt x="16" y="125"/>
                      <a:pt x="22" y="117"/>
                    </a:cubicBezTo>
                    <a:cubicBezTo>
                      <a:pt x="22" y="117"/>
                      <a:pt x="22" y="117"/>
                      <a:pt x="22" y="117"/>
                    </a:cubicBezTo>
                    <a:cubicBezTo>
                      <a:pt x="32" y="102"/>
                      <a:pt x="44" y="85"/>
                      <a:pt x="47" y="81"/>
                    </a:cubicBezTo>
                    <a:cubicBezTo>
                      <a:pt x="47" y="81"/>
                      <a:pt x="47" y="81"/>
                      <a:pt x="47" y="81"/>
                    </a:cubicBezTo>
                    <a:cubicBezTo>
                      <a:pt x="46" y="81"/>
                      <a:pt x="47" y="80"/>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2"/>
                      <a:pt x="39" y="53"/>
                      <a:pt x="32" y="37"/>
                    </a:cubicBezTo>
                    <a:cubicBezTo>
                      <a:pt x="32" y="37"/>
                      <a:pt x="32" y="37"/>
                      <a:pt x="32" y="37"/>
                    </a:cubicBezTo>
                    <a:cubicBezTo>
                      <a:pt x="25" y="21"/>
                      <a:pt x="18" y="8"/>
                      <a:pt x="17" y="6"/>
                    </a:cubicBezTo>
                    <a:cubicBezTo>
                      <a:pt x="17" y="6"/>
                      <a:pt x="17" y="6"/>
                      <a:pt x="17" y="6"/>
                    </a:cubicBezTo>
                    <a:cubicBezTo>
                      <a:pt x="17" y="6"/>
                      <a:pt x="17" y="6"/>
                      <a:pt x="17" y="6"/>
                    </a:cubicBezTo>
                    <a:cubicBezTo>
                      <a:pt x="17" y="6"/>
                      <a:pt x="17" y="6"/>
                      <a:pt x="17" y="6"/>
                    </a:cubicBezTo>
                    <a:cubicBezTo>
                      <a:pt x="16" y="4"/>
                      <a:pt x="16" y="4"/>
                      <a:pt x="16" y="4"/>
                    </a:cubicBezTo>
                    <a:cubicBezTo>
                      <a:pt x="24" y="0"/>
                      <a:pt x="24" y="0"/>
                      <a:pt x="24" y="0"/>
                    </a:cubicBezTo>
                    <a:cubicBezTo>
                      <a:pt x="24" y="3"/>
                      <a:pt x="24" y="3"/>
                      <a:pt x="24" y="3"/>
                    </a:cubicBezTo>
                    <a:cubicBezTo>
                      <a:pt x="24" y="3"/>
                      <a:pt x="25" y="3"/>
                      <a:pt x="25" y="3"/>
                    </a:cubicBezTo>
                    <a:cubicBezTo>
                      <a:pt x="25" y="3"/>
                      <a:pt x="25" y="3"/>
                      <a:pt x="25" y="3"/>
                    </a:cubicBezTo>
                    <a:cubicBezTo>
                      <a:pt x="25" y="4"/>
                      <a:pt x="25" y="4"/>
                      <a:pt x="26" y="5"/>
                    </a:cubicBezTo>
                    <a:cubicBezTo>
                      <a:pt x="26" y="5"/>
                      <a:pt x="26" y="5"/>
                      <a:pt x="26" y="5"/>
                    </a:cubicBezTo>
                    <a:cubicBezTo>
                      <a:pt x="26" y="7"/>
                      <a:pt x="28" y="9"/>
                      <a:pt x="29" y="12"/>
                    </a:cubicBezTo>
                    <a:cubicBezTo>
                      <a:pt x="29" y="12"/>
                      <a:pt x="29" y="12"/>
                      <a:pt x="29" y="12"/>
                    </a:cubicBezTo>
                    <a:cubicBezTo>
                      <a:pt x="32" y="17"/>
                      <a:pt x="36" y="25"/>
                      <a:pt x="39" y="34"/>
                    </a:cubicBezTo>
                    <a:cubicBezTo>
                      <a:pt x="39" y="34"/>
                      <a:pt x="39" y="34"/>
                      <a:pt x="39" y="34"/>
                    </a:cubicBezTo>
                    <a:cubicBezTo>
                      <a:pt x="47" y="50"/>
                      <a:pt x="55" y="69"/>
                      <a:pt x="55" y="79"/>
                    </a:cubicBezTo>
                    <a:cubicBezTo>
                      <a:pt x="55" y="79"/>
                      <a:pt x="55" y="79"/>
                      <a:pt x="55" y="79"/>
                    </a:cubicBezTo>
                    <a:cubicBezTo>
                      <a:pt x="55" y="81"/>
                      <a:pt x="54" y="83"/>
                      <a:pt x="54" y="85"/>
                    </a:cubicBezTo>
                    <a:cubicBezTo>
                      <a:pt x="54" y="85"/>
                      <a:pt x="54" y="85"/>
                      <a:pt x="54" y="85"/>
                    </a:cubicBezTo>
                    <a:cubicBezTo>
                      <a:pt x="49" y="93"/>
                      <a:pt x="25" y="125"/>
                      <a:pt x="14" y="143"/>
                    </a:cubicBezTo>
                    <a:cubicBezTo>
                      <a:pt x="14" y="143"/>
                      <a:pt x="14" y="143"/>
                      <a:pt x="14" y="143"/>
                    </a:cubicBezTo>
                    <a:cubicBezTo>
                      <a:pt x="12" y="147"/>
                      <a:pt x="10" y="150"/>
                      <a:pt x="9" y="152"/>
                    </a:cubicBezTo>
                    <a:cubicBezTo>
                      <a:pt x="9" y="152"/>
                      <a:pt x="9" y="152"/>
                      <a:pt x="9" y="152"/>
                    </a:cubicBezTo>
                    <a:cubicBezTo>
                      <a:pt x="12" y="153"/>
                      <a:pt x="17" y="153"/>
                      <a:pt x="21" y="153"/>
                    </a:cubicBezTo>
                    <a:cubicBezTo>
                      <a:pt x="21" y="153"/>
                      <a:pt x="21" y="153"/>
                      <a:pt x="21" y="153"/>
                    </a:cubicBezTo>
                    <a:cubicBezTo>
                      <a:pt x="22" y="153"/>
                      <a:pt x="22" y="153"/>
                      <a:pt x="22" y="153"/>
                    </a:cubicBezTo>
                    <a:cubicBezTo>
                      <a:pt x="22" y="153"/>
                      <a:pt x="22" y="153"/>
                      <a:pt x="22" y="153"/>
                    </a:cubicBezTo>
                    <a:cubicBezTo>
                      <a:pt x="28" y="153"/>
                      <a:pt x="32" y="153"/>
                      <a:pt x="33" y="153"/>
                    </a:cubicBezTo>
                    <a:cubicBezTo>
                      <a:pt x="33" y="153"/>
                      <a:pt x="33" y="153"/>
                      <a:pt x="33" y="153"/>
                    </a:cubicBezTo>
                    <a:cubicBezTo>
                      <a:pt x="35" y="153"/>
                      <a:pt x="35" y="153"/>
                      <a:pt x="35" y="153"/>
                    </a:cubicBezTo>
                    <a:cubicBezTo>
                      <a:pt x="35" y="161"/>
                      <a:pt x="35" y="161"/>
                      <a:pt x="35" y="161"/>
                    </a:cubicBezTo>
                    <a:cubicBezTo>
                      <a:pt x="33" y="161"/>
                      <a:pt x="33" y="161"/>
                      <a:pt x="33" y="161"/>
                    </a:cubicBezTo>
                    <a:cubicBezTo>
                      <a:pt x="33" y="161"/>
                      <a:pt x="28" y="161"/>
                      <a:pt x="22" y="161"/>
                    </a:cubicBezTo>
                    <a:cubicBezTo>
                      <a:pt x="22" y="161"/>
                      <a:pt x="22" y="161"/>
                      <a:pt x="22" y="161"/>
                    </a:cubicBezTo>
                    <a:cubicBezTo>
                      <a:pt x="15" y="161"/>
                      <a:pt x="8" y="161"/>
                      <a:pt x="3" y="159"/>
                    </a:cubicBezTo>
                    <a:close/>
                    <a:moveTo>
                      <a:pt x="22" y="157"/>
                    </a:moveTo>
                    <a:cubicBezTo>
                      <a:pt x="26" y="157"/>
                      <a:pt x="29" y="157"/>
                      <a:pt x="31" y="157"/>
                    </a:cubicBezTo>
                    <a:cubicBezTo>
                      <a:pt x="31" y="157"/>
                      <a:pt x="31" y="157"/>
                      <a:pt x="31" y="157"/>
                    </a:cubicBezTo>
                    <a:cubicBezTo>
                      <a:pt x="31" y="157"/>
                      <a:pt x="31" y="157"/>
                      <a:pt x="31" y="157"/>
                    </a:cubicBezTo>
                    <a:cubicBezTo>
                      <a:pt x="29" y="157"/>
                      <a:pt x="26" y="157"/>
                      <a:pt x="22" y="157"/>
                    </a:cubicBezTo>
                    <a:cubicBezTo>
                      <a:pt x="22" y="157"/>
                      <a:pt x="22" y="157"/>
                      <a:pt x="22" y="157"/>
                    </a:cubicBezTo>
                    <a:cubicBezTo>
                      <a:pt x="22" y="157"/>
                      <a:pt x="22" y="157"/>
                      <a:pt x="22" y="157"/>
                    </a:cubicBezTo>
                    <a:close/>
                    <a:moveTo>
                      <a:pt x="17" y="157"/>
                    </a:moveTo>
                    <a:cubicBezTo>
                      <a:pt x="14" y="157"/>
                      <a:pt x="10" y="157"/>
                      <a:pt x="7" y="156"/>
                    </a:cubicBezTo>
                    <a:cubicBezTo>
                      <a:pt x="7" y="156"/>
                      <a:pt x="7" y="156"/>
                      <a:pt x="7" y="156"/>
                    </a:cubicBezTo>
                    <a:cubicBezTo>
                      <a:pt x="10" y="157"/>
                      <a:pt x="14" y="157"/>
                      <a:pt x="17" y="157"/>
                    </a:cubicBezTo>
                    <a:close/>
                    <a:moveTo>
                      <a:pt x="5" y="152"/>
                    </a:moveTo>
                    <a:cubicBezTo>
                      <a:pt x="5" y="151"/>
                      <a:pt x="6" y="150"/>
                      <a:pt x="7" y="148"/>
                    </a:cubicBezTo>
                    <a:cubicBezTo>
                      <a:pt x="7" y="148"/>
                      <a:pt x="7" y="148"/>
                      <a:pt x="7" y="148"/>
                    </a:cubicBezTo>
                    <a:cubicBezTo>
                      <a:pt x="6" y="150"/>
                      <a:pt x="5" y="151"/>
                      <a:pt x="5" y="152"/>
                    </a:cubicBezTo>
                    <a:close/>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cubicBezTo>
                      <a:pt x="13" y="138"/>
                      <a:pt x="15" y="134"/>
                      <a:pt x="18" y="130"/>
                    </a:cubicBezTo>
                    <a:cubicBezTo>
                      <a:pt x="18" y="130"/>
                      <a:pt x="18" y="130"/>
                      <a:pt x="18" y="130"/>
                    </a:cubicBezTo>
                    <a:cubicBezTo>
                      <a:pt x="15" y="134"/>
                      <a:pt x="13" y="138"/>
                      <a:pt x="11" y="141"/>
                    </a:cubicBezTo>
                    <a:close/>
                    <a:moveTo>
                      <a:pt x="18" y="130"/>
                    </a:moveTo>
                    <a:cubicBezTo>
                      <a:pt x="18" y="130"/>
                      <a:pt x="18" y="130"/>
                      <a:pt x="18" y="129"/>
                    </a:cubicBezTo>
                    <a:cubicBezTo>
                      <a:pt x="18" y="129"/>
                      <a:pt x="18" y="129"/>
                      <a:pt x="18" y="129"/>
                    </a:cubicBezTo>
                    <a:cubicBezTo>
                      <a:pt x="18" y="130"/>
                      <a:pt x="18" y="130"/>
                      <a:pt x="18" y="130"/>
                    </a:cubicBezTo>
                    <a:close/>
                    <a:moveTo>
                      <a:pt x="21" y="125"/>
                    </a:moveTo>
                    <a:cubicBezTo>
                      <a:pt x="21" y="125"/>
                      <a:pt x="21" y="125"/>
                      <a:pt x="21" y="125"/>
                    </a:cubicBezTo>
                    <a:cubicBezTo>
                      <a:pt x="21" y="125"/>
                      <a:pt x="21" y="125"/>
                      <a:pt x="21" y="125"/>
                    </a:cubicBezTo>
                    <a:cubicBezTo>
                      <a:pt x="21" y="125"/>
                      <a:pt x="21" y="125"/>
                      <a:pt x="21" y="125"/>
                    </a:cubicBezTo>
                    <a:close/>
                    <a:moveTo>
                      <a:pt x="50" y="83"/>
                    </a:moveTo>
                    <a:cubicBezTo>
                      <a:pt x="47" y="88"/>
                      <a:pt x="36" y="104"/>
                      <a:pt x="25" y="119"/>
                    </a:cubicBezTo>
                    <a:cubicBezTo>
                      <a:pt x="25" y="119"/>
                      <a:pt x="25" y="119"/>
                      <a:pt x="25" y="119"/>
                    </a:cubicBezTo>
                    <a:cubicBezTo>
                      <a:pt x="24" y="121"/>
                      <a:pt x="23" y="123"/>
                      <a:pt x="21" y="125"/>
                    </a:cubicBezTo>
                    <a:cubicBezTo>
                      <a:pt x="21" y="125"/>
                      <a:pt x="21" y="125"/>
                      <a:pt x="21" y="125"/>
                    </a:cubicBezTo>
                    <a:cubicBezTo>
                      <a:pt x="33" y="108"/>
                      <a:pt x="47" y="89"/>
                      <a:pt x="50" y="83"/>
                    </a:cubicBezTo>
                    <a:cubicBezTo>
                      <a:pt x="50" y="83"/>
                      <a:pt x="50" y="83"/>
                      <a:pt x="50" y="83"/>
                    </a:cubicBezTo>
                    <a:cubicBezTo>
                      <a:pt x="50" y="82"/>
                      <a:pt x="51" y="81"/>
                      <a:pt x="51" y="80"/>
                    </a:cubicBezTo>
                    <a:cubicBezTo>
                      <a:pt x="51" y="80"/>
                      <a:pt x="51" y="80"/>
                      <a:pt x="51" y="80"/>
                    </a:cubicBezTo>
                    <a:cubicBezTo>
                      <a:pt x="51" y="80"/>
                      <a:pt x="51" y="80"/>
                      <a:pt x="51" y="80"/>
                    </a:cubicBezTo>
                    <a:cubicBezTo>
                      <a:pt x="51" y="81"/>
                      <a:pt x="50" y="82"/>
                      <a:pt x="50" y="83"/>
                    </a:cubicBezTo>
                    <a:close/>
                    <a:moveTo>
                      <a:pt x="36" y="35"/>
                    </a:moveTo>
                    <a:cubicBezTo>
                      <a:pt x="43" y="52"/>
                      <a:pt x="51" y="70"/>
                      <a:pt x="51" y="79"/>
                    </a:cubicBezTo>
                    <a:cubicBezTo>
                      <a:pt x="51" y="79"/>
                      <a:pt x="51" y="79"/>
                      <a:pt x="51" y="79"/>
                    </a:cubicBezTo>
                    <a:cubicBezTo>
                      <a:pt x="51" y="79"/>
                      <a:pt x="51" y="79"/>
                      <a:pt x="51" y="79"/>
                    </a:cubicBezTo>
                    <a:cubicBezTo>
                      <a:pt x="51" y="79"/>
                      <a:pt x="51" y="79"/>
                      <a:pt x="51" y="79"/>
                    </a:cubicBezTo>
                    <a:cubicBezTo>
                      <a:pt x="51" y="70"/>
                      <a:pt x="42" y="49"/>
                      <a:pt x="34" y="32"/>
                    </a:cubicBezTo>
                    <a:cubicBezTo>
                      <a:pt x="34" y="32"/>
                      <a:pt x="34" y="32"/>
                      <a:pt x="34" y="32"/>
                    </a:cubicBezTo>
                    <a:cubicBezTo>
                      <a:pt x="35" y="33"/>
                      <a:pt x="35" y="34"/>
                      <a:pt x="3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pic>
        <p:nvPicPr>
          <p:cNvPr id="3" name="图片 2" descr="upload_post_object_v2_870284407"/>
          <p:cNvPicPr>
            <a:picLocks noChangeAspect="1"/>
          </p:cNvPicPr>
          <p:nvPr/>
        </p:nvPicPr>
        <p:blipFill>
          <a:blip r:embed="rId3"/>
          <a:stretch>
            <a:fillRect/>
          </a:stretch>
        </p:blipFill>
        <p:spPr>
          <a:xfrm>
            <a:off x="2750448" y="2031377"/>
            <a:ext cx="1599934" cy="3397613"/>
          </a:xfrm>
          <a:prstGeom prst="rect">
            <a:avLst/>
          </a:prstGeom>
        </p:spPr>
      </p:pic>
      <p:pic>
        <p:nvPicPr>
          <p:cNvPr id="4" name="图片 3" descr="upload_post_object_v2_638182974"/>
          <p:cNvPicPr>
            <a:picLocks noChangeAspect="1"/>
          </p:cNvPicPr>
          <p:nvPr/>
        </p:nvPicPr>
        <p:blipFill>
          <a:blip r:embed="rId4"/>
          <a:stretch>
            <a:fillRect/>
          </a:stretch>
        </p:blipFill>
        <p:spPr>
          <a:xfrm>
            <a:off x="4853732" y="2031377"/>
            <a:ext cx="1608922" cy="3388624"/>
          </a:xfrm>
          <a:prstGeom prst="rect">
            <a:avLst/>
          </a:prstGeom>
        </p:spPr>
      </p:pic>
      <p:sp>
        <p:nvSpPr>
          <p:cNvPr id="5" name="椭圆 31"/>
          <p:cNvSpPr/>
          <p:nvPr/>
        </p:nvSpPr>
        <p:spPr>
          <a:xfrm>
            <a:off x="5204280" y="5905374"/>
            <a:ext cx="925804" cy="4853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spc="-300" dirty="0">
                <a:solidFill>
                  <a:schemeClr val="tx1">
                    <a:lumMod val="85000"/>
                    <a:lumOff val="15000"/>
                  </a:schemeClr>
                </a:solidFill>
                <a:cs typeface="微软雅黑" panose="020B0503020204020204" charset="-122"/>
                <a:sym typeface="+mn-lt"/>
              </a:rPr>
              <a:t>歌   词   滚    动</a:t>
            </a:r>
            <a:endParaRPr lang="zh-CN" altLang="en-US" sz="1400" b="1" spc="-300" dirty="0">
              <a:solidFill>
                <a:schemeClr val="tx1">
                  <a:lumMod val="85000"/>
                  <a:lumOff val="15000"/>
                </a:schemeClr>
              </a:solidFill>
              <a:cs typeface="+mn-ea"/>
              <a:sym typeface="+mn-lt"/>
            </a:endParaRPr>
          </a:p>
        </p:txBody>
      </p:sp>
      <p:sp>
        <p:nvSpPr>
          <p:cNvPr id="84" name="椭圆 31"/>
          <p:cNvSpPr/>
          <p:nvPr/>
        </p:nvSpPr>
        <p:spPr>
          <a:xfrm>
            <a:off x="3084182" y="5897548"/>
            <a:ext cx="925804" cy="4853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spc="-300" dirty="0">
                <a:solidFill>
                  <a:schemeClr val="tx1">
                    <a:lumMod val="85000"/>
                    <a:lumOff val="15000"/>
                  </a:schemeClr>
                </a:solidFill>
                <a:cs typeface="微软雅黑" panose="020B0503020204020204" charset="-122"/>
                <a:sym typeface="+mn-lt"/>
              </a:rPr>
              <a:t>音   乐   播   放</a:t>
            </a:r>
            <a:endParaRPr lang="zh-CN" altLang="en-US" sz="1400" b="1" spc="-300" dirty="0">
              <a:solidFill>
                <a:schemeClr val="tx1">
                  <a:lumMod val="85000"/>
                  <a:lumOff val="15000"/>
                </a:schemeClr>
              </a:solidFill>
              <a:cs typeface="+mn-ea"/>
              <a:sym typeface="+mn-lt"/>
            </a:endParaRPr>
          </a:p>
        </p:txBody>
      </p:sp>
      <p:pic>
        <p:nvPicPr>
          <p:cNvPr id="85" name="图片 84" descr="upload_post_object_v2_380325457"/>
          <p:cNvPicPr>
            <a:picLocks noChangeAspect="1"/>
          </p:cNvPicPr>
          <p:nvPr/>
        </p:nvPicPr>
        <p:blipFill>
          <a:blip r:embed="rId5"/>
          <a:stretch>
            <a:fillRect/>
          </a:stretch>
        </p:blipFill>
        <p:spPr>
          <a:xfrm>
            <a:off x="6957016" y="2022388"/>
            <a:ext cx="1608922" cy="3415589"/>
          </a:xfrm>
          <a:prstGeom prst="rect">
            <a:avLst/>
          </a:prstGeom>
        </p:spPr>
      </p:pic>
      <p:sp>
        <p:nvSpPr>
          <p:cNvPr id="86" name="椭圆 31"/>
          <p:cNvSpPr/>
          <p:nvPr/>
        </p:nvSpPr>
        <p:spPr>
          <a:xfrm>
            <a:off x="7299738" y="5897548"/>
            <a:ext cx="925804" cy="4853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spc="-300" dirty="0">
                <a:solidFill>
                  <a:schemeClr val="tx1">
                    <a:lumMod val="85000"/>
                    <a:lumOff val="15000"/>
                  </a:schemeClr>
                </a:solidFill>
                <a:cs typeface="微软雅黑" panose="020B0503020204020204" charset="-122"/>
                <a:sym typeface="+mn-lt"/>
              </a:rPr>
              <a:t>每   日   推   荐</a:t>
            </a:r>
            <a:endParaRPr lang="zh-CN" altLang="en-US" sz="1400" b="1" spc="-300" dirty="0">
              <a:solidFill>
                <a:schemeClr val="tx1">
                  <a:lumMod val="85000"/>
                  <a:lumOff val="15000"/>
                </a:schemeClr>
              </a:solidFill>
              <a:cs typeface="+mn-ea"/>
              <a:sym typeface="+mn-lt"/>
            </a:endParaRPr>
          </a:p>
        </p:txBody>
      </p:sp>
      <p:pic>
        <p:nvPicPr>
          <p:cNvPr id="87" name="图片 86" descr="upload_post_object_v2_019171749"/>
          <p:cNvPicPr>
            <a:picLocks noChangeAspect="1"/>
          </p:cNvPicPr>
          <p:nvPr/>
        </p:nvPicPr>
        <p:blipFill>
          <a:blip r:embed="rId6"/>
          <a:stretch>
            <a:fillRect/>
          </a:stretch>
        </p:blipFill>
        <p:spPr>
          <a:xfrm>
            <a:off x="9060300" y="2031377"/>
            <a:ext cx="1644876" cy="3415589"/>
          </a:xfrm>
          <a:prstGeom prst="rect">
            <a:avLst/>
          </a:prstGeom>
        </p:spPr>
      </p:pic>
      <p:sp>
        <p:nvSpPr>
          <p:cNvPr id="89" name="椭圆 31"/>
          <p:cNvSpPr/>
          <p:nvPr/>
        </p:nvSpPr>
        <p:spPr>
          <a:xfrm>
            <a:off x="9422161" y="5907699"/>
            <a:ext cx="925804" cy="4853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spc="-300" dirty="0">
                <a:solidFill>
                  <a:schemeClr val="tx1">
                    <a:lumMod val="85000"/>
                    <a:lumOff val="15000"/>
                  </a:schemeClr>
                </a:solidFill>
                <a:cs typeface="+mn-ea"/>
                <a:sym typeface="+mn-lt"/>
              </a:rPr>
              <a:t>推   荐   歌   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143" y="144432"/>
            <a:ext cx="2232025" cy="491490"/>
          </a:xfrm>
          <a:prstGeom prst="rect">
            <a:avLst/>
          </a:prstGeom>
          <a:noFill/>
        </p:spPr>
        <p:txBody>
          <a:bodyPr wrap="none" rtlCol="0">
            <a:spAutoFit/>
          </a:bodyPr>
          <a:lstStyle/>
          <a:p>
            <a:r>
              <a:rPr lang="zh-CN" altLang="en-US" sz="2600" b="1" spc="-300" dirty="0">
                <a:solidFill>
                  <a:schemeClr val="tx1">
                    <a:lumMod val="85000"/>
                    <a:lumOff val="15000"/>
                  </a:schemeClr>
                </a:solidFill>
                <a:cs typeface="微软雅黑" panose="020B0503020204020204" charset="-122"/>
                <a:sym typeface="+mn-lt"/>
              </a:rPr>
              <a:t>潘培宇个人项目</a:t>
            </a:r>
            <a:endParaRPr lang="zh-CN" altLang="en-US" sz="2600" b="1" spc="-300" dirty="0">
              <a:solidFill>
                <a:schemeClr val="tx1">
                  <a:lumMod val="85000"/>
                  <a:lumOff val="15000"/>
                </a:schemeClr>
              </a:solidFill>
              <a:cs typeface="+mn-ea"/>
              <a:sym typeface="+mn-lt"/>
            </a:endParaRPr>
          </a:p>
        </p:txBody>
      </p:sp>
      <p:pic>
        <p:nvPicPr>
          <p:cNvPr id="283" name="图片 2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337" y="5811267"/>
            <a:ext cx="919628" cy="1046811"/>
          </a:xfrm>
          <a:prstGeom prst="rect">
            <a:avLst/>
          </a:prstGeom>
        </p:spPr>
      </p:pic>
      <p:sp>
        <p:nvSpPr>
          <p:cNvPr id="2" name="文本框 1"/>
          <p:cNvSpPr txBox="1"/>
          <p:nvPr userDrawn="1"/>
        </p:nvSpPr>
        <p:spPr>
          <a:xfrm>
            <a:off x="1145714" y="763096"/>
            <a:ext cx="10898572" cy="2306955"/>
          </a:xfrm>
          <a:prstGeom prst="rect">
            <a:avLst/>
          </a:prstGeom>
        </p:spPr>
        <p:txBody>
          <a:bodyPr wrap="square" rtlCol="0">
            <a:spAutoFit/>
          </a:bodyPr>
          <a:lstStyle/>
          <a:p>
            <a:pPr marL="285750" indent="-285750">
              <a:buFont typeface="Wingdings" panose="05000000000000000000" charset="0"/>
              <a:buChar char="p"/>
            </a:pPr>
            <a:r>
              <a:rPr lang="zh-CN" altLang="en-US" dirty="0">
                <a:solidFill>
                  <a:schemeClr val="tx1">
                    <a:lumMod val="85000"/>
                    <a:lumOff val="15000"/>
                  </a:schemeClr>
                </a:solidFill>
                <a:cs typeface="微软雅黑" panose="020B0503020204020204" charset="-122"/>
                <a:sym typeface="+mn-lt"/>
              </a:rPr>
              <a:t>首页：轮播图、每日推荐、推荐歌单、新歌推荐的展示与点击跳转至对应页面的功能。</a:t>
            </a:r>
          </a:p>
          <a:p>
            <a:pPr marL="285750" indent="-285750">
              <a:buFont typeface="Wingdings" panose="05000000000000000000" charset="0"/>
              <a:buChar char="p"/>
            </a:pPr>
            <a:r>
              <a:rPr lang="zh-CN" altLang="en-US" dirty="0">
                <a:solidFill>
                  <a:schemeClr val="tx1">
                    <a:lumMod val="85000"/>
                    <a:lumOff val="15000"/>
                  </a:schemeClr>
                </a:solidFill>
                <a:cs typeface="微软雅黑" panose="020B0503020204020204" charset="-122"/>
                <a:sym typeface="+mn-lt"/>
              </a:rPr>
              <a:t>搜索：输入搜索、显示搜索结果，搜索历史的展示以及点击历史中的记录进行搜索的功能。</a:t>
            </a:r>
          </a:p>
          <a:p>
            <a:pPr marL="285750" indent="-285750">
              <a:buFont typeface="Wingdings" panose="05000000000000000000" charset="0"/>
              <a:buChar char="p"/>
            </a:pPr>
            <a:r>
              <a:rPr lang="zh-CN" altLang="en-US" dirty="0">
                <a:solidFill>
                  <a:schemeClr val="tx1">
                    <a:lumMod val="85000"/>
                    <a:lumOff val="15000"/>
                  </a:schemeClr>
                </a:solidFill>
                <a:cs typeface="微软雅黑" panose="020B0503020204020204" charset="-122"/>
                <a:sym typeface="+mn-lt"/>
              </a:rPr>
              <a:t>播放：任何页面歌曲均可点击跳转至播放页面进行播放与暂停、上下首切歌、歌词滚动、进度条滑动实时更新功能。</a:t>
            </a:r>
          </a:p>
          <a:p>
            <a:pPr marL="285750" indent="-285750">
              <a:buFont typeface="Wingdings" panose="05000000000000000000" charset="0"/>
              <a:buChar char="p"/>
            </a:pPr>
            <a:r>
              <a:rPr lang="zh-CN" altLang="en-US" dirty="0">
                <a:solidFill>
                  <a:schemeClr val="tx1">
                    <a:lumMod val="85000"/>
                    <a:lumOff val="15000"/>
                  </a:schemeClr>
                </a:solidFill>
                <a:cs typeface="微软雅黑" panose="020B0503020204020204" charset="-122"/>
                <a:sym typeface="+mn-lt"/>
              </a:rPr>
              <a:t>我的：显示个人头像和昵称、最近播放歌曲以及点击最近播放的歌曲跳转至播放页面，登录及退出登录功能。</a:t>
            </a:r>
          </a:p>
          <a:p>
            <a:pPr marL="285750" indent="-285750">
              <a:buFont typeface="Wingdings" panose="05000000000000000000" charset="0"/>
              <a:buChar char="p"/>
            </a:pPr>
            <a:endParaRPr lang="zh-CN" altLang="en-US" dirty="0">
              <a:solidFill>
                <a:schemeClr val="tx1">
                  <a:lumMod val="85000"/>
                  <a:lumOff val="15000"/>
                </a:schemeClr>
              </a:solidFill>
              <a:cs typeface="微软雅黑" panose="020B0503020204020204" charset="-122"/>
              <a:sym typeface="+mn-lt"/>
            </a:endParaRPr>
          </a:p>
          <a:p>
            <a:pPr marL="285750" indent="-285750">
              <a:buFont typeface="Wingdings" panose="05000000000000000000" charset="0"/>
              <a:buChar char="p"/>
            </a:pPr>
            <a:endParaRPr lang="zh-CN" altLang="en-US"/>
          </a:p>
        </p:txBody>
      </p:sp>
      <p:sp>
        <p:nvSpPr>
          <p:cNvPr id="7" name="椭圆 31"/>
          <p:cNvSpPr/>
          <p:nvPr/>
        </p:nvSpPr>
        <p:spPr>
          <a:xfrm>
            <a:off x="5117231" y="6153682"/>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搜索</a:t>
            </a:r>
            <a:endParaRPr lang="zh-CN" altLang="en-US" b="1" spc="-300" dirty="0">
              <a:solidFill>
                <a:schemeClr val="tx1">
                  <a:lumMod val="85000"/>
                  <a:lumOff val="15000"/>
                </a:schemeClr>
              </a:solidFill>
              <a:cs typeface="+mn-ea"/>
              <a:sym typeface="+mn-lt"/>
            </a:endParaRPr>
          </a:p>
        </p:txBody>
      </p:sp>
      <p:pic>
        <p:nvPicPr>
          <p:cNvPr id="16" name="图片 15" descr="upload_post_object_v2_583944587"/>
          <p:cNvPicPr>
            <a:picLocks noChangeAspect="1"/>
          </p:cNvPicPr>
          <p:nvPr/>
        </p:nvPicPr>
        <p:blipFill>
          <a:blip r:embed="rId4"/>
          <a:srcRect l="7610" r="7610"/>
          <a:stretch>
            <a:fillRect/>
          </a:stretch>
        </p:blipFill>
        <p:spPr>
          <a:xfrm>
            <a:off x="4823156" y="2798018"/>
            <a:ext cx="1483179" cy="3088821"/>
          </a:xfrm>
          <a:prstGeom prst="rect">
            <a:avLst/>
          </a:prstGeom>
          <a:ln w="66675" cmpd="tri">
            <a:solidFill>
              <a:srgbClr val="000000">
                <a:alpha val="100000"/>
              </a:srgbClr>
            </a:solidFill>
            <a:prstDash val="solid"/>
            <a:miter lim="800000"/>
            <a:headEnd/>
            <a:tailEnd/>
          </a:ln>
        </p:spPr>
      </p:pic>
      <p:sp>
        <p:nvSpPr>
          <p:cNvPr id="5" name="椭圆 31"/>
          <p:cNvSpPr/>
          <p:nvPr/>
        </p:nvSpPr>
        <p:spPr>
          <a:xfrm>
            <a:off x="7014611" y="6094983"/>
            <a:ext cx="1741424" cy="47938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推荐歌单</a:t>
            </a:r>
            <a:endParaRPr lang="zh-CN" altLang="en-US" b="1" spc="-300" dirty="0">
              <a:solidFill>
                <a:schemeClr val="tx1">
                  <a:lumMod val="85000"/>
                  <a:lumOff val="15000"/>
                </a:schemeClr>
              </a:solidFill>
              <a:cs typeface="+mn-ea"/>
              <a:sym typeface="+mn-lt"/>
            </a:endParaRPr>
          </a:p>
        </p:txBody>
      </p:sp>
      <p:pic>
        <p:nvPicPr>
          <p:cNvPr id="6" name="图片 5" descr="upload_post_object_v2_583944587"/>
          <p:cNvPicPr>
            <a:picLocks noChangeAspect="1"/>
          </p:cNvPicPr>
          <p:nvPr/>
        </p:nvPicPr>
        <p:blipFill>
          <a:blip r:embed="rId5"/>
          <a:srcRect l="13446" r="13446"/>
          <a:stretch>
            <a:fillRect/>
          </a:stretch>
        </p:blipFill>
        <p:spPr>
          <a:xfrm>
            <a:off x="7073310" y="2719751"/>
            <a:ext cx="1483179" cy="3088821"/>
          </a:xfrm>
          <a:prstGeom prst="rect">
            <a:avLst/>
          </a:prstGeom>
          <a:ln w="66675" cmpd="tri">
            <a:solidFill>
              <a:srgbClr val="000000">
                <a:alpha val="100000"/>
              </a:srgbClr>
            </a:solidFill>
            <a:prstDash val="solid"/>
            <a:miter lim="800000"/>
            <a:headEnd/>
            <a:tailEnd/>
          </a:ln>
        </p:spPr>
      </p:pic>
      <p:sp>
        <p:nvSpPr>
          <p:cNvPr id="8" name="椭圆 31"/>
          <p:cNvSpPr/>
          <p:nvPr/>
        </p:nvSpPr>
        <p:spPr>
          <a:xfrm>
            <a:off x="9754323" y="6094983"/>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个人</a:t>
            </a:r>
            <a:endParaRPr lang="zh-CN" altLang="en-US" b="1" spc="-300" dirty="0">
              <a:solidFill>
                <a:schemeClr val="tx1">
                  <a:lumMod val="85000"/>
                  <a:lumOff val="15000"/>
                </a:schemeClr>
              </a:solidFill>
              <a:cs typeface="+mn-ea"/>
              <a:sym typeface="+mn-lt"/>
            </a:endParaRPr>
          </a:p>
        </p:txBody>
      </p:sp>
      <p:pic>
        <p:nvPicPr>
          <p:cNvPr id="9" name="图片 8" descr="upload_post_object_v2_583944587"/>
          <p:cNvPicPr>
            <a:picLocks noChangeAspect="1"/>
          </p:cNvPicPr>
          <p:nvPr/>
        </p:nvPicPr>
        <p:blipFill>
          <a:blip r:embed="rId6"/>
          <a:srcRect l="7776" r="7776"/>
          <a:stretch>
            <a:fillRect/>
          </a:stretch>
        </p:blipFill>
        <p:spPr>
          <a:xfrm>
            <a:off x="9460430" y="2719751"/>
            <a:ext cx="1483179" cy="3088821"/>
          </a:xfrm>
          <a:prstGeom prst="rect">
            <a:avLst/>
          </a:prstGeom>
          <a:ln w="66675" cmpd="tri">
            <a:solidFill>
              <a:srgbClr val="000000">
                <a:alpha val="100000"/>
              </a:srgbClr>
            </a:solidFill>
            <a:prstDash val="solid"/>
            <a:miter lim="800000"/>
            <a:headEnd/>
            <a:tailEnd/>
          </a:ln>
        </p:spPr>
      </p:pic>
      <p:sp>
        <p:nvSpPr>
          <p:cNvPr id="10" name="椭圆 31"/>
          <p:cNvSpPr/>
          <p:nvPr/>
        </p:nvSpPr>
        <p:spPr>
          <a:xfrm>
            <a:off x="2876284" y="6153682"/>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播放</a:t>
            </a:r>
            <a:endParaRPr lang="zh-CN" altLang="en-US" b="1" spc="-300" dirty="0">
              <a:solidFill>
                <a:schemeClr val="tx1">
                  <a:lumMod val="85000"/>
                  <a:lumOff val="15000"/>
                </a:schemeClr>
              </a:solidFill>
              <a:cs typeface="+mn-ea"/>
              <a:sym typeface="+mn-lt"/>
            </a:endParaRPr>
          </a:p>
        </p:txBody>
      </p:sp>
      <p:pic>
        <p:nvPicPr>
          <p:cNvPr id="11" name="图片 10" descr="upload_post_object_v2_583944587"/>
          <p:cNvPicPr>
            <a:picLocks noChangeAspect="1"/>
          </p:cNvPicPr>
          <p:nvPr/>
        </p:nvPicPr>
        <p:blipFill>
          <a:blip r:embed="rId7"/>
          <a:srcRect l="8117" r="8117"/>
          <a:stretch>
            <a:fillRect/>
          </a:stretch>
        </p:blipFill>
        <p:spPr>
          <a:xfrm>
            <a:off x="2582786" y="2798018"/>
            <a:ext cx="1483179" cy="3088821"/>
          </a:xfrm>
          <a:prstGeom prst="rect">
            <a:avLst/>
          </a:prstGeom>
          <a:ln w="66675" cmpd="tri">
            <a:solidFill>
              <a:srgbClr val="000000">
                <a:alpha val="100000"/>
              </a:srgbClr>
            </a:solidFill>
            <a:prstDash val="solid"/>
            <a:miter lim="800000"/>
            <a:headEnd/>
            <a:tailEnd/>
          </a:ln>
        </p:spPr>
      </p:pic>
      <p:sp>
        <p:nvSpPr>
          <p:cNvPr id="12" name="椭圆 31"/>
          <p:cNvSpPr/>
          <p:nvPr/>
        </p:nvSpPr>
        <p:spPr>
          <a:xfrm>
            <a:off x="802229" y="6094983"/>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首页</a:t>
            </a:r>
            <a:endParaRPr lang="zh-CN" altLang="en-US" b="1" spc="-300" dirty="0">
              <a:solidFill>
                <a:schemeClr val="tx1">
                  <a:lumMod val="85000"/>
                  <a:lumOff val="15000"/>
                </a:schemeClr>
              </a:solidFill>
              <a:cs typeface="+mn-ea"/>
              <a:sym typeface="+mn-lt"/>
            </a:endParaRPr>
          </a:p>
        </p:txBody>
      </p:sp>
      <p:pic>
        <p:nvPicPr>
          <p:cNvPr id="13" name="图片 12" descr="upload_post_object_v2_583944587"/>
          <p:cNvPicPr>
            <a:picLocks noChangeAspect="1"/>
          </p:cNvPicPr>
          <p:nvPr/>
        </p:nvPicPr>
        <p:blipFill>
          <a:blip r:embed="rId8"/>
          <a:srcRect l="7670" r="7670"/>
          <a:stretch>
            <a:fillRect/>
          </a:stretch>
        </p:blipFill>
        <p:spPr>
          <a:xfrm>
            <a:off x="459632" y="2798018"/>
            <a:ext cx="1483179" cy="3088821"/>
          </a:xfrm>
          <a:prstGeom prst="rect">
            <a:avLst/>
          </a:prstGeom>
          <a:ln w="66675" cmpd="tri">
            <a:solidFill>
              <a:srgbClr val="000000">
                <a:alpha val="100000"/>
              </a:srgbClr>
            </a:solidFill>
            <a:prstDash val="solid"/>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143" y="144432"/>
            <a:ext cx="1954381" cy="492443"/>
          </a:xfrm>
          <a:prstGeom prst="rect">
            <a:avLst/>
          </a:prstGeom>
          <a:noFill/>
        </p:spPr>
        <p:txBody>
          <a:bodyPr wrap="none" rtlCol="0">
            <a:spAutoFit/>
          </a:bodyPr>
          <a:lstStyle/>
          <a:p>
            <a:r>
              <a:rPr lang="zh-CN" altLang="en-US" sz="2600" b="1" spc="-300" dirty="0">
                <a:solidFill>
                  <a:schemeClr val="tx1">
                    <a:lumMod val="85000"/>
                    <a:lumOff val="15000"/>
                  </a:schemeClr>
                </a:solidFill>
                <a:cs typeface="微软雅黑" panose="020B0503020204020204" charset="-122"/>
                <a:sym typeface="+mn-lt"/>
              </a:rPr>
              <a:t>吴警</a:t>
            </a:r>
            <a:r>
              <a:rPr lang="zh-CN" altLang="en-US" sz="2600" b="1" spc="-300">
                <a:solidFill>
                  <a:schemeClr val="tx1">
                    <a:lumMod val="85000"/>
                    <a:lumOff val="15000"/>
                  </a:schemeClr>
                </a:solidFill>
                <a:cs typeface="微软雅黑" panose="020B0503020204020204" charset="-122"/>
                <a:sym typeface="+mn-lt"/>
              </a:rPr>
              <a:t>个人项目</a:t>
            </a:r>
            <a:endParaRPr lang="zh-CN" altLang="en-US" spc="-300" dirty="0">
              <a:solidFill>
                <a:srgbClr val="808080"/>
              </a:solidFill>
              <a:cs typeface="+mn-ea"/>
              <a:sym typeface="+mn-lt"/>
            </a:endParaRPr>
          </a:p>
        </p:txBody>
      </p:sp>
      <p:sp>
        <p:nvSpPr>
          <p:cNvPr id="2" name="文本框 1"/>
          <p:cNvSpPr txBox="1"/>
          <p:nvPr userDrawn="1"/>
        </p:nvSpPr>
        <p:spPr>
          <a:xfrm>
            <a:off x="582454" y="798525"/>
            <a:ext cx="11414217" cy="2311027"/>
          </a:xfrm>
          <a:prstGeom prst="rect">
            <a:avLst/>
          </a:prstGeom>
        </p:spPr>
        <p:txBody>
          <a:bodyPr wrap="square" rtlCol="0">
            <a:noAutofit/>
          </a:bodyPr>
          <a:lstStyle/>
          <a:p>
            <a:pPr marL="285750" indent="-285750">
              <a:buFont typeface="Wingdings" panose="05000000000000000000" charset="0"/>
              <a:buChar char="p"/>
            </a:pPr>
            <a:r>
              <a:rPr lang="zh-CN" altLang="en-US" dirty="0">
                <a:solidFill>
                  <a:schemeClr val="tx1">
                    <a:lumMod val="85000"/>
                    <a:lumOff val="15000"/>
                  </a:schemeClr>
                </a:solidFill>
                <a:cs typeface="微软雅黑" panose="020B0503020204020204" charset="-122"/>
                <a:sym typeface="+mn-lt"/>
              </a:rPr>
              <a:t>首页：轮播图、每日推荐、推荐歌单、新歌推荐的展示与点击跳转至对应页面的功能。</a:t>
            </a:r>
          </a:p>
          <a:p>
            <a:pPr marL="285750" indent="-285750">
              <a:buFont typeface="Wingdings" panose="05000000000000000000" charset="0"/>
              <a:buChar char="p"/>
            </a:pPr>
            <a:r>
              <a:rPr lang="zh-CN" altLang="en-US" dirty="0">
                <a:solidFill>
                  <a:schemeClr val="tx1">
                    <a:lumMod val="85000"/>
                    <a:lumOff val="15000"/>
                  </a:schemeClr>
                </a:solidFill>
                <a:cs typeface="微软雅黑" panose="020B0503020204020204" charset="-122"/>
                <a:sym typeface="+mn-lt"/>
              </a:rPr>
              <a:t>搜索：输入搜索、显示搜索结果，搜索历史的展示以及点击历史中的记录进行搜索的功能。</a:t>
            </a:r>
          </a:p>
          <a:p>
            <a:pPr marL="285750" indent="-285750">
              <a:buFont typeface="Wingdings" panose="05000000000000000000" charset="0"/>
              <a:buChar char="p"/>
            </a:pPr>
            <a:r>
              <a:rPr lang="zh-CN" altLang="en-US" dirty="0">
                <a:solidFill>
                  <a:schemeClr val="tx1">
                    <a:lumMod val="85000"/>
                    <a:lumOff val="15000"/>
                  </a:schemeClr>
                </a:solidFill>
                <a:cs typeface="微软雅黑" panose="020B0503020204020204" charset="-122"/>
                <a:sym typeface="+mn-lt"/>
              </a:rPr>
              <a:t>播放：任何页面歌曲均可点击跳转至播放页面进行播放与暂停、上下首切歌、歌词滚动、进度条滑动实时更新功能。</a:t>
            </a:r>
          </a:p>
          <a:p>
            <a:pPr marL="285750" indent="-285750">
              <a:buFont typeface="Wingdings" panose="05000000000000000000" charset="0"/>
              <a:buChar char="p"/>
            </a:pPr>
            <a:r>
              <a:rPr lang="zh-CN" altLang="en-US" dirty="0">
                <a:solidFill>
                  <a:schemeClr val="tx1">
                    <a:lumMod val="85000"/>
                    <a:lumOff val="15000"/>
                  </a:schemeClr>
                </a:solidFill>
                <a:cs typeface="微软雅黑" panose="020B0503020204020204" charset="-122"/>
                <a:sym typeface="+mn-lt"/>
              </a:rPr>
              <a:t>我的：显示个人头像和昵称、最近播放歌曲以及点击最近播放的歌曲跳转至播放页面，登录及退出登录功能。</a:t>
            </a:r>
          </a:p>
          <a:p>
            <a:pPr marL="285750" indent="-285750">
              <a:buFont typeface="Wingdings" panose="05000000000000000000" charset="0"/>
              <a:buChar char="p"/>
            </a:pPr>
            <a:endParaRPr lang="zh-CN" altLang="en-US" dirty="0">
              <a:solidFill>
                <a:schemeClr val="tx1">
                  <a:lumMod val="85000"/>
                  <a:lumOff val="15000"/>
                </a:schemeClr>
              </a:solidFill>
              <a:cs typeface="微软雅黑" panose="020B0503020204020204" charset="-122"/>
              <a:sym typeface="+mn-lt"/>
            </a:endParaRPr>
          </a:p>
          <a:p>
            <a:pPr marL="285750" indent="-285750">
              <a:buFont typeface="Wingdings" panose="05000000000000000000" charset="0"/>
              <a:buChar char="p"/>
            </a:pPr>
            <a:endParaRPr lang="zh-CN" altLang="en-US" dirty="0"/>
          </a:p>
        </p:txBody>
      </p:sp>
      <p:sp>
        <p:nvSpPr>
          <p:cNvPr id="7" name="椭圆 31"/>
          <p:cNvSpPr/>
          <p:nvPr/>
        </p:nvSpPr>
        <p:spPr>
          <a:xfrm>
            <a:off x="5004498" y="609731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搜 索</a:t>
            </a:r>
            <a:endParaRPr lang="zh-CN" altLang="en-US" b="1" spc="-300" dirty="0">
              <a:solidFill>
                <a:schemeClr val="tx1">
                  <a:lumMod val="85000"/>
                  <a:lumOff val="15000"/>
                </a:schemeClr>
              </a:solidFill>
              <a:cs typeface="+mn-ea"/>
              <a:sym typeface="+mn-lt"/>
            </a:endParaRPr>
          </a:p>
        </p:txBody>
      </p:sp>
      <p:sp>
        <p:nvSpPr>
          <p:cNvPr id="5" name="椭圆 31"/>
          <p:cNvSpPr/>
          <p:nvPr/>
        </p:nvSpPr>
        <p:spPr>
          <a:xfrm>
            <a:off x="7014611" y="6094983"/>
            <a:ext cx="1741424" cy="47938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推 荐 歌 单</a:t>
            </a:r>
            <a:endParaRPr lang="zh-CN" altLang="en-US" b="1" spc="-300" dirty="0">
              <a:solidFill>
                <a:schemeClr val="tx1">
                  <a:lumMod val="85000"/>
                  <a:lumOff val="15000"/>
                </a:schemeClr>
              </a:solidFill>
              <a:cs typeface="+mn-ea"/>
              <a:sym typeface="+mn-lt"/>
            </a:endParaRPr>
          </a:p>
        </p:txBody>
      </p:sp>
      <p:sp>
        <p:nvSpPr>
          <p:cNvPr id="8" name="椭圆 31"/>
          <p:cNvSpPr/>
          <p:nvPr/>
        </p:nvSpPr>
        <p:spPr>
          <a:xfrm>
            <a:off x="9754323" y="6094983"/>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个 人</a:t>
            </a:r>
            <a:endParaRPr lang="zh-CN" altLang="en-US" b="1" spc="-300" dirty="0">
              <a:solidFill>
                <a:schemeClr val="tx1">
                  <a:lumMod val="85000"/>
                  <a:lumOff val="15000"/>
                </a:schemeClr>
              </a:solidFill>
              <a:cs typeface="+mn-ea"/>
              <a:sym typeface="+mn-lt"/>
            </a:endParaRPr>
          </a:p>
        </p:txBody>
      </p:sp>
      <p:sp>
        <p:nvSpPr>
          <p:cNvPr id="10" name="椭圆 31"/>
          <p:cNvSpPr/>
          <p:nvPr/>
        </p:nvSpPr>
        <p:spPr>
          <a:xfrm>
            <a:off x="2829312" y="609731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播 放</a:t>
            </a:r>
            <a:endParaRPr lang="zh-CN" altLang="en-US" b="1" spc="-300" dirty="0">
              <a:solidFill>
                <a:schemeClr val="tx1">
                  <a:lumMod val="85000"/>
                  <a:lumOff val="15000"/>
                </a:schemeClr>
              </a:solidFill>
              <a:cs typeface="+mn-ea"/>
              <a:sym typeface="+mn-lt"/>
            </a:endParaRPr>
          </a:p>
        </p:txBody>
      </p:sp>
      <p:sp>
        <p:nvSpPr>
          <p:cNvPr id="12" name="椭圆 31"/>
          <p:cNvSpPr/>
          <p:nvPr/>
        </p:nvSpPr>
        <p:spPr>
          <a:xfrm>
            <a:off x="802229" y="6094983"/>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首 页</a:t>
            </a:r>
            <a:endParaRPr lang="zh-CN" altLang="en-US" b="1" spc="-300" dirty="0">
              <a:solidFill>
                <a:schemeClr val="tx1">
                  <a:lumMod val="85000"/>
                  <a:lumOff val="15000"/>
                </a:schemeClr>
              </a:solidFill>
              <a:cs typeface="+mn-ea"/>
              <a:sym typeface="+mn-lt"/>
            </a:endParaRPr>
          </a:p>
        </p:txBody>
      </p:sp>
      <p:pic>
        <p:nvPicPr>
          <p:cNvPr id="3" name="图片 2" descr="upload_post_object_v2_044408055"/>
          <p:cNvPicPr>
            <a:picLocks noChangeAspect="1"/>
          </p:cNvPicPr>
          <p:nvPr/>
        </p:nvPicPr>
        <p:blipFill>
          <a:blip r:embed="rId3"/>
          <a:stretch>
            <a:fillRect/>
          </a:stretch>
        </p:blipFill>
        <p:spPr>
          <a:xfrm>
            <a:off x="356988" y="2668015"/>
            <a:ext cx="1794334" cy="3175313"/>
          </a:xfrm>
          <a:prstGeom prst="rect">
            <a:avLst/>
          </a:prstGeom>
        </p:spPr>
      </p:pic>
      <p:pic>
        <p:nvPicPr>
          <p:cNvPr id="4" name="图片 3" descr="upload_post_object_v2_484022250"/>
          <p:cNvPicPr>
            <a:picLocks noChangeAspect="1"/>
          </p:cNvPicPr>
          <p:nvPr/>
        </p:nvPicPr>
        <p:blipFill>
          <a:blip r:embed="rId4"/>
          <a:stretch>
            <a:fillRect/>
          </a:stretch>
        </p:blipFill>
        <p:spPr>
          <a:xfrm>
            <a:off x="2461337" y="2658620"/>
            <a:ext cx="1794334" cy="3184708"/>
          </a:xfrm>
          <a:prstGeom prst="rect">
            <a:avLst/>
          </a:prstGeom>
        </p:spPr>
      </p:pic>
      <p:pic>
        <p:nvPicPr>
          <p:cNvPr id="15" name="图片 14" descr="upload_post_object_v2_679525403"/>
          <p:cNvPicPr>
            <a:picLocks noChangeAspect="1"/>
          </p:cNvPicPr>
          <p:nvPr/>
        </p:nvPicPr>
        <p:blipFill>
          <a:blip r:embed="rId5"/>
          <a:stretch>
            <a:fillRect/>
          </a:stretch>
        </p:blipFill>
        <p:spPr>
          <a:xfrm>
            <a:off x="6961263" y="2658620"/>
            <a:ext cx="1794334" cy="3184708"/>
          </a:xfrm>
          <a:prstGeom prst="rect">
            <a:avLst/>
          </a:prstGeom>
        </p:spPr>
      </p:pic>
      <p:pic>
        <p:nvPicPr>
          <p:cNvPr id="17" name="图片 16" descr="upload_post_object_v2_461313834"/>
          <p:cNvPicPr>
            <a:picLocks noChangeAspect="1"/>
          </p:cNvPicPr>
          <p:nvPr/>
        </p:nvPicPr>
        <p:blipFill>
          <a:blip r:embed="rId6"/>
          <a:stretch>
            <a:fillRect/>
          </a:stretch>
        </p:blipFill>
        <p:spPr>
          <a:xfrm>
            <a:off x="4669026" y="2658620"/>
            <a:ext cx="1794334" cy="3184708"/>
          </a:xfrm>
          <a:prstGeom prst="rect">
            <a:avLst/>
          </a:prstGeom>
        </p:spPr>
      </p:pic>
      <p:pic>
        <p:nvPicPr>
          <p:cNvPr id="18" name="图片 17" descr="upload_post_object_v2_800382611"/>
          <p:cNvPicPr>
            <a:picLocks noChangeAspect="1"/>
          </p:cNvPicPr>
          <p:nvPr/>
        </p:nvPicPr>
        <p:blipFill>
          <a:blip r:embed="rId7"/>
          <a:stretch>
            <a:fillRect/>
          </a:stretch>
        </p:blipFill>
        <p:spPr>
          <a:xfrm>
            <a:off x="9385023" y="2658620"/>
            <a:ext cx="1784939" cy="31659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11" name="文本框 10"/>
          <p:cNvSpPr txBox="1"/>
          <p:nvPr/>
        </p:nvSpPr>
        <p:spPr>
          <a:xfrm>
            <a:off x="1166813" y="142875"/>
            <a:ext cx="1916906" cy="488156"/>
          </a:xfrm>
          <a:prstGeom prst="rect">
            <a:avLst/>
          </a:prstGeom>
          <a:noFill/>
        </p:spPr>
        <p:txBody>
          <a:bodyPr wrap="square" rtlCol="0">
            <a:noAutofit/>
          </a:bodyPr>
          <a:lstStyle/>
          <a:p>
            <a:pPr algn="dist"/>
            <a:r>
              <a:rPr lang="zh-CN" altLang="en-US" sz="2600" b="1" spc="-300" dirty="0">
                <a:solidFill>
                  <a:schemeClr val="tx1">
                    <a:lumMod val="85000"/>
                    <a:lumOff val="15000"/>
                  </a:schemeClr>
                </a:solidFill>
                <a:cs typeface="微软雅黑" panose="020B0503020204020204" charset="-122"/>
                <a:sym typeface="+mn-lt"/>
              </a:rPr>
              <a:t>项目介绍</a:t>
            </a:r>
            <a:endParaRPr lang="zh-CN" altLang="en-US" sz="2600" b="1" spc="-300" dirty="0">
              <a:solidFill>
                <a:schemeClr val="tx1">
                  <a:lumMod val="85000"/>
                  <a:lumOff val="15000"/>
                </a:schemeClr>
              </a:solidFill>
              <a:cs typeface="+mn-ea"/>
              <a:sym typeface="+mn-lt"/>
            </a:endParaRPr>
          </a:p>
        </p:txBody>
      </p:sp>
      <p:grpSp>
        <p:nvGrpSpPr>
          <p:cNvPr id="15" name="Group 44"/>
          <p:cNvGrpSpPr/>
          <p:nvPr/>
        </p:nvGrpSpPr>
        <p:grpSpPr>
          <a:xfrm>
            <a:off x="687829" y="1364700"/>
            <a:ext cx="657509" cy="738492"/>
            <a:chOff x="0" y="0"/>
            <a:chExt cx="807366" cy="906807"/>
          </a:xfrm>
        </p:grpSpPr>
        <p:sp>
          <p:nvSpPr>
            <p:cNvPr id="16"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cs typeface="+mn-ea"/>
                <a:sym typeface="+mn-lt"/>
              </a:endParaRPr>
            </a:p>
          </p:txBody>
        </p:sp>
        <p:sp>
          <p:nvSpPr>
            <p:cNvPr id="17"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cs typeface="+mn-ea"/>
                <a:sym typeface="+mn-lt"/>
              </a:endParaRPr>
            </a:p>
          </p:txBody>
        </p:sp>
      </p:grpSp>
      <p:sp>
        <p:nvSpPr>
          <p:cNvPr id="32" name="文本框 31"/>
          <p:cNvSpPr txBox="1"/>
          <p:nvPr/>
        </p:nvSpPr>
        <p:spPr>
          <a:xfrm>
            <a:off x="1512094" y="1535906"/>
            <a:ext cx="6655594" cy="4417219"/>
          </a:xfrm>
          <a:prstGeom prst="rect">
            <a:avLst/>
          </a:prstGeom>
          <a:noFill/>
        </p:spPr>
        <p:txBody>
          <a:bodyPr wrap="square" rtlCol="0">
            <a:no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1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简单的酷音乐小程序，已</a:t>
            </a:r>
            <a:r>
              <a:rPr lang="zh-CN" altLang="en-US" sz="1800" b="1" dirty="0">
                <a:solidFill>
                  <a:schemeClr val="tx1">
                    <a:lumMod val="85000"/>
                    <a:lumOff val="15000"/>
                  </a:schemeClr>
                </a:solidFill>
                <a:latin typeface="+mn-lt"/>
                <a:ea typeface="+mn-ea"/>
                <a:cs typeface="+mn-ea"/>
                <a:sym typeface="+mn-lt"/>
              </a:rPr>
              <a:t>实现功能:</a:t>
            </a:r>
          </a:p>
          <a:p>
            <a:pPr algn="l"/>
            <a:endParaRPr lang="zh-CN" altLang="en-US" sz="1800" b="1" dirty="0">
              <a:solidFill>
                <a:schemeClr val="tx1">
                  <a:lumMod val="85000"/>
                  <a:lumOff val="15000"/>
                </a:schemeClr>
              </a:solidFill>
              <a:latin typeface="+mn-lt"/>
              <a:ea typeface="+mn-ea"/>
              <a:cs typeface="+mn-ea"/>
              <a:sym typeface="+mn-lt"/>
            </a:endParaRPr>
          </a:p>
          <a:p>
            <a:pPr marL="285750" indent="-285750" algn="l">
              <a:buChar char="•"/>
            </a:pPr>
            <a:r>
              <a:rPr lang="zh-CN" altLang="en-US" sz="1800" b="1" dirty="0">
                <a:solidFill>
                  <a:schemeClr val="tx1">
                    <a:lumMod val="85000"/>
                    <a:lumOff val="15000"/>
                  </a:schemeClr>
                </a:solidFill>
                <a:latin typeface="+mn-lt"/>
                <a:ea typeface="+mn-ea"/>
                <a:cs typeface="+mn-ea"/>
                <a:sym typeface="+mn-lt"/>
              </a:rPr>
              <a:t>轮播图</a:t>
            </a:r>
          </a:p>
          <a:p>
            <a:pPr marL="285750" indent="-285750" algn="l">
              <a:buChar char="•"/>
            </a:pPr>
            <a:r>
              <a:rPr lang="zh-CN" altLang="en-US" sz="1800" b="1" dirty="0">
                <a:solidFill>
                  <a:schemeClr val="tx1">
                    <a:lumMod val="85000"/>
                    <a:lumOff val="15000"/>
                  </a:schemeClr>
                </a:solidFill>
                <a:latin typeface="+mn-lt"/>
                <a:ea typeface="+mn-ea"/>
                <a:cs typeface="+mn-ea"/>
                <a:sym typeface="+mn-lt"/>
              </a:rPr>
              <a:t>推荐歌单列表</a:t>
            </a:r>
          </a:p>
          <a:p>
            <a:pPr marL="285750" indent="-285750" algn="l">
              <a:buChar char="•"/>
            </a:pPr>
            <a:r>
              <a:rPr lang="zh-CN" altLang="en-US" sz="1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每日推荐歌曲显示</a:t>
            </a:r>
            <a:endParaRPr lang="zh-CN" altLang="en-US" sz="1800" b="1" dirty="0">
              <a:solidFill>
                <a:schemeClr val="tx1">
                  <a:lumMod val="85000"/>
                  <a:lumOff val="15000"/>
                </a:schemeClr>
              </a:solidFill>
              <a:latin typeface="+mn-lt"/>
              <a:ea typeface="+mn-ea"/>
              <a:cs typeface="+mn-ea"/>
              <a:sym typeface="+mn-lt"/>
            </a:endParaRPr>
          </a:p>
          <a:p>
            <a:pPr marL="285750" indent="-285750" algn="l">
              <a:buChar char="•"/>
            </a:pPr>
            <a:r>
              <a:rPr lang="zh-CN" altLang="en-US" sz="1800" b="1" dirty="0">
                <a:solidFill>
                  <a:schemeClr val="tx1">
                    <a:lumMod val="85000"/>
                    <a:lumOff val="15000"/>
                  </a:schemeClr>
                </a:solidFill>
                <a:latin typeface="+mn-lt"/>
                <a:ea typeface="+mn-ea"/>
                <a:cs typeface="+mn-ea"/>
                <a:sym typeface="+mn-lt"/>
              </a:rPr>
              <a:t>歌曲列表</a:t>
            </a:r>
          </a:p>
          <a:p>
            <a:pPr marL="285750" indent="-285750" algn="l">
              <a:buChar char="•"/>
            </a:pPr>
            <a:r>
              <a:rPr lang="zh-CN" altLang="en-US" sz="1800" b="1" dirty="0">
                <a:solidFill>
                  <a:schemeClr val="tx1">
                    <a:lumMod val="85000"/>
                    <a:lumOff val="15000"/>
                  </a:schemeClr>
                </a:solidFill>
                <a:latin typeface="+mn-lt"/>
                <a:ea typeface="+mn-ea"/>
                <a:cs typeface="+mn-ea"/>
                <a:sym typeface="+mn-lt"/>
              </a:rPr>
              <a:t>播放歌曲：（</a:t>
            </a:r>
            <a:r>
              <a:rPr lang="zh-CN" altLang="en-US" sz="1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歌词显示，封面</a:t>
            </a:r>
            <a:r>
              <a:rPr lang="en-US" altLang="zh-CN" sz="1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歌词切换，上下首切歌）</a:t>
            </a:r>
            <a:endParaRPr lang="zh-CN" altLang="en-US" sz="1800" b="1" dirty="0">
              <a:solidFill>
                <a:schemeClr val="tx1">
                  <a:lumMod val="85000"/>
                  <a:lumOff val="15000"/>
                </a:schemeClr>
              </a:solidFill>
              <a:latin typeface="+mn-lt"/>
              <a:ea typeface="+mn-ea"/>
              <a:cs typeface="+mn-ea"/>
              <a:sym typeface="+mn-lt"/>
            </a:endParaRPr>
          </a:p>
          <a:p>
            <a:pPr marL="285750" indent="-285750" algn="l">
              <a:buChar char="•"/>
            </a:pPr>
            <a:r>
              <a:rPr lang="zh-CN" altLang="en-US" sz="1800" b="1" dirty="0">
                <a:solidFill>
                  <a:schemeClr val="tx1">
                    <a:lumMod val="85000"/>
                    <a:lumOff val="15000"/>
                  </a:schemeClr>
                </a:solidFill>
                <a:latin typeface="+mn-lt"/>
                <a:ea typeface="+mn-ea"/>
                <a:cs typeface="+mn-ea"/>
                <a:sym typeface="+mn-lt"/>
              </a:rPr>
              <a:t>歌曲搜索页：</a:t>
            </a:r>
            <a:r>
              <a:rPr lang="zh-CN" altLang="en-US" sz="1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（根据热词搜索，根据提示文字搜索，输入搜索，记录搜索历史）</a:t>
            </a:r>
            <a:endParaRPr lang="zh-CN" altLang="en-US" sz="1800" b="1" dirty="0">
              <a:solidFill>
                <a:schemeClr val="tx1">
                  <a:lumMod val="85000"/>
                  <a:lumOff val="15000"/>
                </a:schemeClr>
              </a:solidFill>
              <a:latin typeface="+mn-lt"/>
              <a:ea typeface="+mn-ea"/>
              <a:cs typeface="+mn-ea"/>
              <a:sym typeface="+mn-lt"/>
            </a:endParaRPr>
          </a:p>
          <a:p>
            <a:pPr marL="285750" indent="-285750" algn="l">
              <a:buChar char="•"/>
            </a:pPr>
            <a:r>
              <a:rPr lang="zh-CN" altLang="en-US" sz="1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热搜榜：</a:t>
            </a:r>
            <a:r>
              <a:rPr lang="zh-CN" altLang="en-US" sz="1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实时显示当下热门歌曲及排行</a:t>
            </a:r>
            <a:endParaRPr lang="zh-CN" altLang="en-US" sz="1800" dirty="0">
              <a:solidFill>
                <a:schemeClr val="tx1">
                  <a:lumMod val="85000"/>
                  <a:lumOff val="15000"/>
                </a:schemeClr>
              </a:solidFill>
              <a:latin typeface="+mn-lt"/>
              <a:ea typeface="+mn-ea"/>
              <a:cs typeface="+mn-ea"/>
              <a:sym typeface="+mn-lt"/>
            </a:endParaRPr>
          </a:p>
          <a:p>
            <a:pPr marL="285750" indent="-285750" algn="l">
              <a:buChar char="•"/>
            </a:pPr>
            <a:r>
              <a:rPr lang="zh-CN" altLang="en-US" sz="1800" b="1" dirty="0">
                <a:solidFill>
                  <a:schemeClr val="tx1">
                    <a:lumMod val="85000"/>
                    <a:lumOff val="15000"/>
                  </a:schemeClr>
                </a:solidFill>
                <a:latin typeface="+mn-lt"/>
                <a:ea typeface="+mn-ea"/>
                <a:cs typeface="+mn-ea"/>
                <a:sym typeface="+mn-lt"/>
              </a:rPr>
              <a:t>视频列表</a:t>
            </a:r>
            <a:r>
              <a:rPr lang="en-US" altLang="zh-CN" sz="1800" b="1" dirty="0">
                <a:solidFill>
                  <a:schemeClr val="tx1">
                    <a:lumMod val="85000"/>
                    <a:lumOff val="15000"/>
                  </a:schemeClr>
                </a:solidFill>
                <a:latin typeface="+mn-lt"/>
                <a:ea typeface="+mn-ea"/>
                <a:cs typeface="+mn-ea"/>
                <a:sym typeface="+mn-lt"/>
              </a:rPr>
              <a:t>:</a:t>
            </a:r>
            <a:r>
              <a:rPr lang="zh-CN" altLang="en-US" sz="1800" dirty="0">
                <a:solidFill>
                  <a:schemeClr val="tx1">
                    <a:lumMod val="85000"/>
                    <a:lumOff val="15000"/>
                  </a:schemeClr>
                </a:solidFill>
                <a:latin typeface="+mn-lt"/>
                <a:ea typeface="+mn-ea"/>
                <a:cs typeface="+mn-ea"/>
                <a:sym typeface="+mn-lt"/>
              </a:rPr>
              <a:t>（获取分类条目，根据分类获取对应视频）</a:t>
            </a:r>
          </a:p>
          <a:p>
            <a:pPr marL="285750" indent="-285750" algn="l">
              <a:buChar char="•"/>
            </a:pPr>
            <a:r>
              <a:rPr lang="zh-CN" altLang="en-US" sz="1800" b="1" dirty="0">
                <a:solidFill>
                  <a:schemeClr val="tx1">
                    <a:lumMod val="85000"/>
                    <a:lumOff val="15000"/>
                  </a:schemeClr>
                </a:solidFill>
                <a:latin typeface="+mn-lt"/>
                <a:ea typeface="+mn-ea"/>
                <a:cs typeface="+mn-ea"/>
                <a:sym typeface="+mn-lt"/>
              </a:rPr>
              <a:t>个人中心页</a:t>
            </a:r>
            <a:r>
              <a:rPr lang="en-US" altLang="zh-CN" sz="1800" b="1" dirty="0">
                <a:solidFill>
                  <a:schemeClr val="tx1">
                    <a:lumMod val="85000"/>
                    <a:lumOff val="15000"/>
                  </a:schemeClr>
                </a:solidFill>
                <a:latin typeface="+mn-lt"/>
                <a:ea typeface="+mn-ea"/>
                <a:cs typeface="+mn-ea"/>
                <a:sym typeface="+mn-lt"/>
              </a:rPr>
              <a:t>:</a:t>
            </a:r>
            <a:r>
              <a:rPr lang="zh-CN" altLang="en-US" sz="1800" dirty="0">
                <a:solidFill>
                  <a:schemeClr val="tx1">
                    <a:lumMod val="85000"/>
                    <a:lumOff val="15000"/>
                  </a:schemeClr>
                </a:solidFill>
                <a:latin typeface="+mn-lt"/>
                <a:ea typeface="+mn-ea"/>
                <a:cs typeface="+mn-ea"/>
                <a:sym typeface="+mn-lt"/>
              </a:rPr>
              <a:t>（显示用户名和头像，用户播放历史）</a:t>
            </a:r>
          </a:p>
          <a:p>
            <a:pPr marL="285750" indent="-285750" algn="l">
              <a:buChar char="•"/>
            </a:pPr>
            <a:r>
              <a:rPr lang="zh-CN" altLang="en-US" sz="1800" dirty="0">
                <a:solidFill>
                  <a:schemeClr val="tx1">
                    <a:lumMod val="85000"/>
                    <a:lumOff val="15000"/>
                  </a:schemeClr>
                </a:solidFill>
                <a:latin typeface="+mn-lt"/>
                <a:ea typeface="+mn-ea"/>
                <a:cs typeface="+mn-ea"/>
                <a:sym typeface="+mn-lt"/>
              </a:rPr>
              <a:t>只要是歌曲点击都会跳转到播放页面</a:t>
            </a:r>
          </a:p>
          <a:p>
            <a:pPr indent="0" algn="l">
              <a:buNone/>
            </a:pPr>
            <a:endParaRPr lang="zh-CN" altLang="en-US" dirty="0">
              <a:solidFill>
                <a:schemeClr val="tx1">
                  <a:lumMod val="85000"/>
                  <a:lumOff val="15000"/>
                </a:schemeClr>
              </a:solidFill>
              <a:latin typeface="+mn-lt"/>
              <a:ea typeface="+mn-ea"/>
              <a:cs typeface="+mn-ea"/>
              <a:sym typeface="+mn-lt"/>
            </a:endParaRPr>
          </a:p>
        </p:txBody>
      </p:sp>
      <p:pic>
        <p:nvPicPr>
          <p:cNvPr id="2" name="图片 1" descr="upload_post_object_v2_009854827"/>
          <p:cNvPicPr>
            <a:picLocks noChangeAspect="1"/>
          </p:cNvPicPr>
          <p:nvPr/>
        </p:nvPicPr>
        <p:blipFill rotWithShape="1">
          <a:blip r:embed="rId3"/>
          <a:srcRect t="1737"/>
          <a:stretch/>
        </p:blipFill>
        <p:spPr>
          <a:xfrm>
            <a:off x="8399330" y="724276"/>
            <a:ext cx="2551695" cy="48841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5636" y="1374417"/>
            <a:ext cx="2351584" cy="1840122"/>
          </a:xfrm>
          <a:prstGeom prst="rect">
            <a:avLst/>
          </a:prstGeom>
        </p:spPr>
      </p:pic>
      <p:sp>
        <p:nvSpPr>
          <p:cNvPr id="3" name="文本框 2"/>
          <p:cNvSpPr txBox="1"/>
          <p:nvPr/>
        </p:nvSpPr>
        <p:spPr>
          <a:xfrm>
            <a:off x="3334780" y="3335788"/>
            <a:ext cx="5522440" cy="646331"/>
          </a:xfrm>
          <a:prstGeom prst="rect">
            <a:avLst/>
          </a:prstGeom>
          <a:noFill/>
        </p:spPr>
        <p:txBody>
          <a:bodyPr wrap="square" rtlCol="0">
            <a:spAutoFit/>
          </a:bodyPr>
          <a:lstStyle/>
          <a:p>
            <a:pPr algn="dist"/>
            <a:r>
              <a:rPr lang="zh-CN" altLang="en-US" sz="3600" b="1" dirty="0">
                <a:cs typeface="+mn-ea"/>
                <a:sym typeface="+mn-lt"/>
              </a:rPr>
              <a:t>感谢在场各位的耐心倾听</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2141" y="1408261"/>
            <a:ext cx="1326977" cy="177243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741" y="1374417"/>
            <a:ext cx="2351584" cy="1840122"/>
          </a:xfrm>
          <a:prstGeom prst="rect">
            <a:avLst/>
          </a:prstGeom>
        </p:spPr>
      </p:pic>
      <p:sp>
        <p:nvSpPr>
          <p:cNvPr id="16" name="Shape 138"/>
          <p:cNvSpPr/>
          <p:nvPr/>
        </p:nvSpPr>
        <p:spPr>
          <a:xfrm rot="1905815">
            <a:off x="10004870" y="1267893"/>
            <a:ext cx="579969" cy="437631"/>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noFill/>
          <a:ln w="38100" cap="flat">
            <a:solidFill>
              <a:srgbClr val="FEBF0F"/>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7" name="组合 16"/>
          <p:cNvGrpSpPr/>
          <p:nvPr/>
        </p:nvGrpSpPr>
        <p:grpSpPr>
          <a:xfrm rot="1192981">
            <a:off x="1804103" y="3395260"/>
            <a:ext cx="509052" cy="515664"/>
            <a:chOff x="2118580" y="4342651"/>
            <a:chExt cx="672245" cy="680977"/>
          </a:xfrm>
        </p:grpSpPr>
        <p:grpSp>
          <p:nvGrpSpPr>
            <p:cNvPr id="18" name="组合 17"/>
            <p:cNvGrpSpPr/>
            <p:nvPr/>
          </p:nvGrpSpPr>
          <p:grpSpPr>
            <a:xfrm>
              <a:off x="2124539" y="4342651"/>
              <a:ext cx="641611" cy="680977"/>
              <a:chOff x="2124539" y="4342651"/>
              <a:chExt cx="641611" cy="680977"/>
            </a:xfrm>
          </p:grpSpPr>
          <p:sp>
            <p:nvSpPr>
              <p:cNvPr id="36" name="任意多边形 35"/>
              <p:cNvSpPr/>
              <p:nvPr/>
            </p:nvSpPr>
            <p:spPr>
              <a:xfrm>
                <a:off x="2124539" y="4342651"/>
                <a:ext cx="641611" cy="68097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任意多边形 36"/>
              <p:cNvSpPr/>
              <p:nvPr/>
            </p:nvSpPr>
            <p:spPr>
              <a:xfrm>
                <a:off x="2176934" y="4495047"/>
                <a:ext cx="227805" cy="371040"/>
              </a:xfrm>
              <a:custGeom>
                <a:avLst/>
                <a:gdLst>
                  <a:gd name="connsiteX0" fmla="*/ 131483 w 768692"/>
                  <a:gd name="connsiteY0" fmla="*/ 0 h 962212"/>
                  <a:gd name="connsiteX1" fmla="*/ 394448 w 768692"/>
                  <a:gd name="connsiteY1" fmla="*/ 197223 h 962212"/>
                  <a:gd name="connsiteX2" fmla="*/ 621553 w 768692"/>
                  <a:gd name="connsiteY2" fmla="*/ 137459 h 962212"/>
                  <a:gd name="connsiteX3" fmla="*/ 764989 w 768692"/>
                  <a:gd name="connsiteY3" fmla="*/ 472141 h 962212"/>
                  <a:gd name="connsiteX4" fmla="*/ 472142 w 768692"/>
                  <a:gd name="connsiteY4" fmla="*/ 531906 h 962212"/>
                  <a:gd name="connsiteX5" fmla="*/ 591671 w 768692"/>
                  <a:gd name="connsiteY5" fmla="*/ 770965 h 962212"/>
                  <a:gd name="connsiteX6" fmla="*/ 442259 w 768692"/>
                  <a:gd name="connsiteY6" fmla="*/ 806823 h 962212"/>
                  <a:gd name="connsiteX7" fmla="*/ 352612 w 768692"/>
                  <a:gd name="connsiteY7" fmla="*/ 693271 h 962212"/>
                  <a:gd name="connsiteX8" fmla="*/ 197224 w 768692"/>
                  <a:gd name="connsiteY8" fmla="*/ 878541 h 962212"/>
                  <a:gd name="connsiteX9" fmla="*/ 0 w 768692"/>
                  <a:gd name="connsiteY9" fmla="*/ 962212 h 962212"/>
                  <a:gd name="connsiteX0-1" fmla="*/ 61103 w 698312"/>
                  <a:gd name="connsiteY0-2" fmla="*/ 0 h 1082820"/>
                  <a:gd name="connsiteX1-3" fmla="*/ 324068 w 698312"/>
                  <a:gd name="connsiteY1-4" fmla="*/ 197223 h 1082820"/>
                  <a:gd name="connsiteX2-5" fmla="*/ 551173 w 698312"/>
                  <a:gd name="connsiteY2-6" fmla="*/ 137459 h 1082820"/>
                  <a:gd name="connsiteX3-7" fmla="*/ 694609 w 698312"/>
                  <a:gd name="connsiteY3-8" fmla="*/ 472141 h 1082820"/>
                  <a:gd name="connsiteX4-9" fmla="*/ 401762 w 698312"/>
                  <a:gd name="connsiteY4-10" fmla="*/ 531906 h 1082820"/>
                  <a:gd name="connsiteX5-11" fmla="*/ 521291 w 698312"/>
                  <a:gd name="connsiteY5-12" fmla="*/ 770965 h 1082820"/>
                  <a:gd name="connsiteX6-13" fmla="*/ 371879 w 698312"/>
                  <a:gd name="connsiteY6-14" fmla="*/ 806823 h 1082820"/>
                  <a:gd name="connsiteX7-15" fmla="*/ 282232 w 698312"/>
                  <a:gd name="connsiteY7-16" fmla="*/ 693271 h 1082820"/>
                  <a:gd name="connsiteX8-17" fmla="*/ 126844 w 698312"/>
                  <a:gd name="connsiteY8-18" fmla="*/ 878541 h 1082820"/>
                  <a:gd name="connsiteX9-19" fmla="*/ 0 w 698312"/>
                  <a:gd name="connsiteY9-20" fmla="*/ 1082820 h 1082820"/>
                  <a:gd name="connsiteX0-21" fmla="*/ 61103 w 698312"/>
                  <a:gd name="connsiteY0-22" fmla="*/ 0 h 1082820"/>
                  <a:gd name="connsiteX1-23" fmla="*/ 324068 w 698312"/>
                  <a:gd name="connsiteY1-24" fmla="*/ 197223 h 1082820"/>
                  <a:gd name="connsiteX2-25" fmla="*/ 551173 w 698312"/>
                  <a:gd name="connsiteY2-26" fmla="*/ 137459 h 1082820"/>
                  <a:gd name="connsiteX3-27" fmla="*/ 694609 w 698312"/>
                  <a:gd name="connsiteY3-28" fmla="*/ 472141 h 1082820"/>
                  <a:gd name="connsiteX4-29" fmla="*/ 401762 w 698312"/>
                  <a:gd name="connsiteY4-30" fmla="*/ 531906 h 1082820"/>
                  <a:gd name="connsiteX5-31" fmla="*/ 521291 w 698312"/>
                  <a:gd name="connsiteY5-32" fmla="*/ 770965 h 1082820"/>
                  <a:gd name="connsiteX6-33" fmla="*/ 371879 w 698312"/>
                  <a:gd name="connsiteY6-34" fmla="*/ 806823 h 1082820"/>
                  <a:gd name="connsiteX7-35" fmla="*/ 282232 w 698312"/>
                  <a:gd name="connsiteY7-36" fmla="*/ 693271 h 1082820"/>
                  <a:gd name="connsiteX8-37" fmla="*/ 176111 w 698312"/>
                  <a:gd name="connsiteY8-38" fmla="*/ 905342 h 1082820"/>
                  <a:gd name="connsiteX9-39" fmla="*/ 0 w 698312"/>
                  <a:gd name="connsiteY9-40" fmla="*/ 1082820 h 1082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98312" h="1082820">
                    <a:moveTo>
                      <a:pt x="61103" y="0"/>
                    </a:moveTo>
                    <a:cubicBezTo>
                      <a:pt x="151746" y="87156"/>
                      <a:pt x="242390" y="174313"/>
                      <a:pt x="324068" y="197223"/>
                    </a:cubicBezTo>
                    <a:cubicBezTo>
                      <a:pt x="405746" y="220133"/>
                      <a:pt x="489416" y="91639"/>
                      <a:pt x="551173" y="137459"/>
                    </a:cubicBezTo>
                    <a:cubicBezTo>
                      <a:pt x="612930" y="183279"/>
                      <a:pt x="719511" y="406400"/>
                      <a:pt x="694609" y="472141"/>
                    </a:cubicBezTo>
                    <a:cubicBezTo>
                      <a:pt x="669707" y="537882"/>
                      <a:pt x="430648" y="482102"/>
                      <a:pt x="401762" y="531906"/>
                    </a:cubicBezTo>
                    <a:cubicBezTo>
                      <a:pt x="372876" y="581710"/>
                      <a:pt x="526272" y="725146"/>
                      <a:pt x="521291" y="770965"/>
                    </a:cubicBezTo>
                    <a:cubicBezTo>
                      <a:pt x="516311" y="816785"/>
                      <a:pt x="411722" y="819772"/>
                      <a:pt x="371879" y="806823"/>
                    </a:cubicBezTo>
                    <a:cubicBezTo>
                      <a:pt x="332036" y="793874"/>
                      <a:pt x="314860" y="676851"/>
                      <a:pt x="282232" y="693271"/>
                    </a:cubicBezTo>
                    <a:cubicBezTo>
                      <a:pt x="249604" y="709691"/>
                      <a:pt x="223150" y="840417"/>
                      <a:pt x="176111" y="905342"/>
                    </a:cubicBezTo>
                    <a:cubicBezTo>
                      <a:pt x="129072" y="970267"/>
                      <a:pt x="69227" y="1063396"/>
                      <a:pt x="0" y="1082820"/>
                    </a:cubicBezTo>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任意多边形 37"/>
              <p:cNvSpPr/>
              <p:nvPr/>
            </p:nvSpPr>
            <p:spPr>
              <a:xfrm>
                <a:off x="2353279" y="4809159"/>
                <a:ext cx="49757" cy="61548"/>
              </a:xfrm>
              <a:custGeom>
                <a:avLst/>
                <a:gdLst>
                  <a:gd name="connsiteX0" fmla="*/ 6763 w 126447"/>
                  <a:gd name="connsiteY0" fmla="*/ 18499 h 191822"/>
                  <a:gd name="connsiteX1" fmla="*/ 126292 w 126447"/>
                  <a:gd name="connsiteY1" fmla="*/ 24476 h 191822"/>
                  <a:gd name="connsiteX2" fmla="*/ 30669 w 126447"/>
                  <a:gd name="connsiteY2" fmla="*/ 191817 h 191822"/>
                  <a:gd name="connsiteX3" fmla="*/ 6763 w 126447"/>
                  <a:gd name="connsiteY3" fmla="*/ 18499 h 191822"/>
                  <a:gd name="connsiteX0-1" fmla="*/ 394 w 120595"/>
                  <a:gd name="connsiteY0-2" fmla="*/ 16500 h 159942"/>
                  <a:gd name="connsiteX1-3" fmla="*/ 119923 w 120595"/>
                  <a:gd name="connsiteY1-4" fmla="*/ 22477 h 159942"/>
                  <a:gd name="connsiteX2-5" fmla="*/ 84065 w 120595"/>
                  <a:gd name="connsiteY2-6" fmla="*/ 159936 h 159942"/>
                  <a:gd name="connsiteX3-7" fmla="*/ 394 w 120595"/>
                  <a:gd name="connsiteY3-8" fmla="*/ 16500 h 159942"/>
                  <a:gd name="connsiteX0-9" fmla="*/ 939 w 129518"/>
                  <a:gd name="connsiteY0-10" fmla="*/ 16500 h 160211"/>
                  <a:gd name="connsiteX1-11" fmla="*/ 120468 w 129518"/>
                  <a:gd name="connsiteY1-12" fmla="*/ 22477 h 160211"/>
                  <a:gd name="connsiteX2-13" fmla="*/ 84610 w 129518"/>
                  <a:gd name="connsiteY2-14" fmla="*/ 159936 h 160211"/>
                  <a:gd name="connsiteX3-15" fmla="*/ 939 w 129518"/>
                  <a:gd name="connsiteY3-16" fmla="*/ 16500 h 160211"/>
                </a:gdLst>
                <a:ahLst/>
                <a:cxnLst>
                  <a:cxn ang="0">
                    <a:pos x="connsiteX0-1" y="connsiteY0-2"/>
                  </a:cxn>
                  <a:cxn ang="0">
                    <a:pos x="connsiteX1-3" y="connsiteY1-4"/>
                  </a:cxn>
                  <a:cxn ang="0">
                    <a:pos x="connsiteX2-5" y="connsiteY2-6"/>
                  </a:cxn>
                  <a:cxn ang="0">
                    <a:pos x="connsiteX3-7" y="connsiteY3-8"/>
                  </a:cxn>
                </a:cxnLst>
                <a:rect l="l" t="t" r="r" b="b"/>
                <a:pathLst>
                  <a:path w="129518" h="160211">
                    <a:moveTo>
                      <a:pt x="939" y="16500"/>
                    </a:moveTo>
                    <a:cubicBezTo>
                      <a:pt x="6915" y="-6410"/>
                      <a:pt x="116484" y="-6409"/>
                      <a:pt x="120468" y="22477"/>
                    </a:cubicBezTo>
                    <a:cubicBezTo>
                      <a:pt x="124452" y="51363"/>
                      <a:pt x="152344" y="152964"/>
                      <a:pt x="84610" y="159936"/>
                    </a:cubicBezTo>
                    <a:cubicBezTo>
                      <a:pt x="16876" y="166908"/>
                      <a:pt x="-5037" y="39410"/>
                      <a:pt x="939" y="16500"/>
                    </a:cubicBezTo>
                    <a:close/>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任意多边形 38"/>
              <p:cNvSpPr/>
              <p:nvPr/>
            </p:nvSpPr>
            <p:spPr>
              <a:xfrm>
                <a:off x="2500518" y="4409062"/>
                <a:ext cx="255640" cy="461540"/>
              </a:xfrm>
              <a:custGeom>
                <a:avLst/>
                <a:gdLst>
                  <a:gd name="connsiteX0" fmla="*/ 420402 w 665437"/>
                  <a:gd name="connsiteY0" fmla="*/ 0 h 1201399"/>
                  <a:gd name="connsiteX1" fmla="*/ 181343 w 665437"/>
                  <a:gd name="connsiteY1" fmla="*/ 161365 h 1201399"/>
                  <a:gd name="connsiteX2" fmla="*/ 37908 w 665437"/>
                  <a:gd name="connsiteY2" fmla="*/ 173318 h 1201399"/>
                  <a:gd name="connsiteX3" fmla="*/ 2049 w 665437"/>
                  <a:gd name="connsiteY3" fmla="*/ 239059 h 1201399"/>
                  <a:gd name="connsiteX4" fmla="*/ 37908 w 665437"/>
                  <a:gd name="connsiteY4" fmla="*/ 579718 h 1201399"/>
                  <a:gd name="connsiteX5" fmla="*/ 306849 w 665437"/>
                  <a:gd name="connsiteY5" fmla="*/ 753036 h 1201399"/>
                  <a:gd name="connsiteX6" fmla="*/ 282943 w 665437"/>
                  <a:gd name="connsiteY6" fmla="*/ 926353 h 1201399"/>
                  <a:gd name="connsiteX7" fmla="*/ 336731 w 665437"/>
                  <a:gd name="connsiteY7" fmla="*/ 1093695 h 1201399"/>
                  <a:gd name="connsiteX8" fmla="*/ 306849 w 665437"/>
                  <a:gd name="connsiteY8" fmla="*/ 1201271 h 1201399"/>
                  <a:gd name="connsiteX9" fmla="*/ 408449 w 665437"/>
                  <a:gd name="connsiteY9" fmla="*/ 1111624 h 1201399"/>
                  <a:gd name="connsiteX10" fmla="*/ 444308 w 665437"/>
                  <a:gd name="connsiteY10" fmla="*/ 944283 h 1201399"/>
                  <a:gd name="connsiteX11" fmla="*/ 516025 w 665437"/>
                  <a:gd name="connsiteY11" fmla="*/ 818777 h 1201399"/>
                  <a:gd name="connsiteX12" fmla="*/ 665437 w 665437"/>
                  <a:gd name="connsiteY12" fmla="*/ 753036 h 120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437" h="1201399">
                    <a:moveTo>
                      <a:pt x="420402" y="0"/>
                    </a:moveTo>
                    <a:cubicBezTo>
                      <a:pt x="332747" y="66239"/>
                      <a:pt x="245092" y="132479"/>
                      <a:pt x="181343" y="161365"/>
                    </a:cubicBezTo>
                    <a:cubicBezTo>
                      <a:pt x="117594" y="190251"/>
                      <a:pt x="67790" y="160369"/>
                      <a:pt x="37908" y="173318"/>
                    </a:cubicBezTo>
                    <a:cubicBezTo>
                      <a:pt x="8026" y="186267"/>
                      <a:pt x="2049" y="171326"/>
                      <a:pt x="2049" y="239059"/>
                    </a:cubicBezTo>
                    <a:cubicBezTo>
                      <a:pt x="2049" y="306792"/>
                      <a:pt x="-12892" y="494055"/>
                      <a:pt x="37908" y="579718"/>
                    </a:cubicBezTo>
                    <a:cubicBezTo>
                      <a:pt x="88708" y="665381"/>
                      <a:pt x="266010" y="695264"/>
                      <a:pt x="306849" y="753036"/>
                    </a:cubicBezTo>
                    <a:cubicBezTo>
                      <a:pt x="347688" y="810808"/>
                      <a:pt x="277963" y="869577"/>
                      <a:pt x="282943" y="926353"/>
                    </a:cubicBezTo>
                    <a:cubicBezTo>
                      <a:pt x="287923" y="983129"/>
                      <a:pt x="332747" y="1047875"/>
                      <a:pt x="336731" y="1093695"/>
                    </a:cubicBezTo>
                    <a:cubicBezTo>
                      <a:pt x="340715" y="1139515"/>
                      <a:pt x="294896" y="1198283"/>
                      <a:pt x="306849" y="1201271"/>
                    </a:cubicBezTo>
                    <a:cubicBezTo>
                      <a:pt x="318802" y="1204259"/>
                      <a:pt x="385539" y="1154455"/>
                      <a:pt x="408449" y="1111624"/>
                    </a:cubicBezTo>
                    <a:cubicBezTo>
                      <a:pt x="431359" y="1068793"/>
                      <a:pt x="426379" y="993091"/>
                      <a:pt x="444308" y="944283"/>
                    </a:cubicBezTo>
                    <a:cubicBezTo>
                      <a:pt x="462237" y="895475"/>
                      <a:pt x="479170" y="850651"/>
                      <a:pt x="516025" y="818777"/>
                    </a:cubicBezTo>
                    <a:cubicBezTo>
                      <a:pt x="552880" y="786903"/>
                      <a:pt x="609158" y="769969"/>
                      <a:pt x="665437" y="753036"/>
                    </a:cubicBezTo>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任意多边形 39"/>
              <p:cNvSpPr/>
              <p:nvPr/>
            </p:nvSpPr>
            <p:spPr>
              <a:xfrm>
                <a:off x="2693191" y="4801426"/>
                <a:ext cx="48215" cy="91839"/>
              </a:xfrm>
              <a:custGeom>
                <a:avLst/>
                <a:gdLst>
                  <a:gd name="connsiteX0" fmla="*/ 125506 w 125506"/>
                  <a:gd name="connsiteY0" fmla="*/ 0 h 239059"/>
                  <a:gd name="connsiteX1" fmla="*/ 59765 w 125506"/>
                  <a:gd name="connsiteY1" fmla="*/ 23906 h 239059"/>
                  <a:gd name="connsiteX2" fmla="*/ 0 w 125506"/>
                  <a:gd name="connsiteY2" fmla="*/ 143435 h 239059"/>
                  <a:gd name="connsiteX3" fmla="*/ 59765 w 125506"/>
                  <a:gd name="connsiteY3" fmla="*/ 239059 h 239059"/>
                </a:gdLst>
                <a:ahLst/>
                <a:cxnLst>
                  <a:cxn ang="0">
                    <a:pos x="connsiteX0" y="connsiteY0"/>
                  </a:cxn>
                  <a:cxn ang="0">
                    <a:pos x="connsiteX1" y="connsiteY1"/>
                  </a:cxn>
                  <a:cxn ang="0">
                    <a:pos x="connsiteX2" y="connsiteY2"/>
                  </a:cxn>
                  <a:cxn ang="0">
                    <a:pos x="connsiteX3" y="connsiteY3"/>
                  </a:cxn>
                </a:cxnLst>
                <a:rect l="l" t="t" r="r" b="b"/>
                <a:pathLst>
                  <a:path w="125506" h="239059">
                    <a:moveTo>
                      <a:pt x="125506" y="0"/>
                    </a:moveTo>
                    <a:cubicBezTo>
                      <a:pt x="103094" y="0"/>
                      <a:pt x="80683" y="0"/>
                      <a:pt x="59765" y="23906"/>
                    </a:cubicBezTo>
                    <a:cubicBezTo>
                      <a:pt x="38847" y="47812"/>
                      <a:pt x="0" y="107576"/>
                      <a:pt x="0" y="143435"/>
                    </a:cubicBezTo>
                    <a:cubicBezTo>
                      <a:pt x="0" y="179294"/>
                      <a:pt x="29882" y="209176"/>
                      <a:pt x="59765" y="239059"/>
                    </a:cubicBezTo>
                  </a:path>
                </a:pathLst>
              </a:custGeom>
              <a:noFill/>
              <a:ln w="2540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任意多边形 18"/>
            <p:cNvSpPr/>
            <p:nvPr/>
          </p:nvSpPr>
          <p:spPr>
            <a:xfrm rot="20279529">
              <a:off x="2598988" y="4623569"/>
              <a:ext cx="174702" cy="8321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20279529">
              <a:off x="2479596" y="4480372"/>
              <a:ext cx="223342" cy="1187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20279529">
              <a:off x="2127434" y="4559064"/>
              <a:ext cx="113703" cy="552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任意多边形 21"/>
            <p:cNvSpPr/>
            <p:nvPr/>
          </p:nvSpPr>
          <p:spPr>
            <a:xfrm rot="20279529">
              <a:off x="2594342" y="4571927"/>
              <a:ext cx="163589" cy="9647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任意多边形 22"/>
            <p:cNvSpPr/>
            <p:nvPr/>
          </p:nvSpPr>
          <p:spPr>
            <a:xfrm rot="20279529">
              <a:off x="2135496" y="4638952"/>
              <a:ext cx="269481" cy="1483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23"/>
            <p:cNvSpPr/>
            <p:nvPr/>
          </p:nvSpPr>
          <p:spPr>
            <a:xfrm rot="20279529">
              <a:off x="2551872" y="4532481"/>
              <a:ext cx="202631" cy="103393"/>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任意多边形 24"/>
            <p:cNvSpPr/>
            <p:nvPr/>
          </p:nvSpPr>
          <p:spPr>
            <a:xfrm rot="20279529">
              <a:off x="2524326" y="4506288"/>
              <a:ext cx="197416" cy="9652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任意多边形 25"/>
            <p:cNvSpPr/>
            <p:nvPr/>
          </p:nvSpPr>
          <p:spPr>
            <a:xfrm rot="20279529">
              <a:off x="2501282" y="4464098"/>
              <a:ext cx="153497" cy="7992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26"/>
            <p:cNvSpPr/>
            <p:nvPr/>
          </p:nvSpPr>
          <p:spPr>
            <a:xfrm rot="20279529">
              <a:off x="2328701" y="4625707"/>
              <a:ext cx="74052" cy="282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27"/>
            <p:cNvSpPr/>
            <p:nvPr/>
          </p:nvSpPr>
          <p:spPr>
            <a:xfrm rot="20279529">
              <a:off x="2130538" y="4603506"/>
              <a:ext cx="189693" cy="9750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任意多边形 28"/>
            <p:cNvSpPr/>
            <p:nvPr/>
          </p:nvSpPr>
          <p:spPr>
            <a:xfrm rot="20279529">
              <a:off x="2599025" y="4660637"/>
              <a:ext cx="191800" cy="9235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任意多边形 29"/>
            <p:cNvSpPr/>
            <p:nvPr/>
          </p:nvSpPr>
          <p:spPr>
            <a:xfrm rot="20279529">
              <a:off x="2611278" y="4795372"/>
              <a:ext cx="62292" cy="380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任意多边形 30"/>
            <p:cNvSpPr/>
            <p:nvPr/>
          </p:nvSpPr>
          <p:spPr>
            <a:xfrm rot="20279529">
              <a:off x="2492800" y="4489548"/>
              <a:ext cx="71293" cy="5029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任意多边形 31"/>
            <p:cNvSpPr/>
            <p:nvPr/>
          </p:nvSpPr>
          <p:spPr>
            <a:xfrm rot="20279529">
              <a:off x="2118580" y="4584223"/>
              <a:ext cx="149665" cy="7819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任意多边形 32"/>
            <p:cNvSpPr/>
            <p:nvPr/>
          </p:nvSpPr>
          <p:spPr>
            <a:xfrm rot="20279529">
              <a:off x="2127493" y="4608630"/>
              <a:ext cx="255388" cy="13914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任意多边形 33"/>
            <p:cNvSpPr/>
            <p:nvPr/>
          </p:nvSpPr>
          <p:spPr>
            <a:xfrm rot="20279529">
              <a:off x="2284592" y="4709098"/>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任意多边形 34"/>
            <p:cNvSpPr/>
            <p:nvPr/>
          </p:nvSpPr>
          <p:spPr>
            <a:xfrm rot="20279529">
              <a:off x="2302799" y="4734812"/>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63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任意多边形 40"/>
          <p:cNvSpPr/>
          <p:nvPr/>
        </p:nvSpPr>
        <p:spPr>
          <a:xfrm flipH="1">
            <a:off x="11087948" y="2294478"/>
            <a:ext cx="192026" cy="291250"/>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solidFill>
            <a:srgbClr val="FEBF0F"/>
          </a:solidFill>
          <a:ln w="190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E0000"/>
              </a:solidFill>
              <a:cs typeface="+mn-ea"/>
              <a:sym typeface="+mn-lt"/>
            </a:endParaRPr>
          </a:p>
        </p:txBody>
      </p:sp>
      <p:sp>
        <p:nvSpPr>
          <p:cNvPr id="5" name="文本框 4"/>
          <p:cNvSpPr txBox="1"/>
          <p:nvPr/>
        </p:nvSpPr>
        <p:spPr>
          <a:xfrm>
            <a:off x="4927812" y="4634904"/>
            <a:ext cx="2188212" cy="338554"/>
          </a:xfrm>
          <a:prstGeom prst="rect">
            <a:avLst/>
          </a:prstGeom>
          <a:noFill/>
        </p:spPr>
        <p:txBody>
          <a:bodyPr wrap="square" rtlCol="0">
            <a:spAutoFit/>
          </a:bodyPr>
          <a:lstStyle/>
          <a:p>
            <a:r>
              <a:rPr lang="zh-CN" altLang="en-US" sz="1600" dirty="0">
                <a:cs typeface="+mn-ea"/>
                <a:sym typeface="+mn-lt"/>
              </a:rPr>
              <a:t>第四组-嘻嘻哈哈小组</a:t>
            </a:r>
          </a:p>
        </p:txBody>
      </p:sp>
      <p:sp>
        <p:nvSpPr>
          <p:cNvPr id="6" name="圆角矩形 5"/>
          <p:cNvSpPr/>
          <p:nvPr/>
        </p:nvSpPr>
        <p:spPr>
          <a:xfrm>
            <a:off x="4946715" y="4599784"/>
            <a:ext cx="2073519" cy="424962"/>
          </a:xfrm>
          <a:prstGeom prst="roundRect">
            <a:avLst>
              <a:gd name="adj" fmla="val 39521"/>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527" y="146191"/>
            <a:ext cx="4106635" cy="491733"/>
          </a:xfrm>
          <a:prstGeom prst="rect">
            <a:avLst/>
          </a:prstGeom>
          <a:noFill/>
        </p:spPr>
        <p:txBody>
          <a:bodyPr wrap="square" rtlCol="0">
            <a:noAutofit/>
          </a:bodyPr>
          <a:lstStyle/>
          <a:p>
            <a:pPr algn="dist"/>
            <a:r>
              <a:rPr lang="zh-CN" altLang="en-US" sz="2600" b="1" spc="-300" dirty="0">
                <a:solidFill>
                  <a:schemeClr val="tx1">
                    <a:lumMod val="85000"/>
                    <a:lumOff val="15000"/>
                  </a:schemeClr>
                </a:solidFill>
                <a:cs typeface="微软雅黑" panose="020B0503020204020204" charset="-122"/>
                <a:sym typeface="+mn-lt"/>
              </a:rPr>
              <a:t>第四组嘻嘻哈哈小组成员</a:t>
            </a:r>
            <a:endParaRPr lang="zh-CN" altLang="en-US" sz="2600" b="1" spc="-300" dirty="0">
              <a:solidFill>
                <a:schemeClr val="tx1">
                  <a:lumMod val="85000"/>
                  <a:lumOff val="15000"/>
                </a:schemeClr>
              </a:solidFill>
              <a:cs typeface="+mn-ea"/>
              <a:sym typeface="+mn-lt"/>
            </a:endParaRPr>
          </a:p>
        </p:txBody>
      </p:sp>
      <p:grpSp>
        <p:nvGrpSpPr>
          <p:cNvPr id="17" name="组合 16"/>
          <p:cNvGrpSpPr/>
          <p:nvPr/>
        </p:nvGrpSpPr>
        <p:grpSpPr>
          <a:xfrm>
            <a:off x="1355588" y="5023650"/>
            <a:ext cx="1023336" cy="1541649"/>
            <a:chOff x="4869199" y="2184580"/>
            <a:chExt cx="1569382" cy="2364128"/>
          </a:xfrm>
          <a:solidFill>
            <a:schemeClr val="tx1">
              <a:lumMod val="75000"/>
              <a:lumOff val="25000"/>
            </a:schemeClr>
          </a:solidFill>
        </p:grpSpPr>
        <p:sp>
          <p:nvSpPr>
            <p:cNvPr id="18" name="Freeform 3737"/>
            <p:cNvSpPr>
              <a:spLocks noEditPoints="1"/>
            </p:cNvSpPr>
            <p:nvPr/>
          </p:nvSpPr>
          <p:spPr bwMode="auto">
            <a:xfrm>
              <a:off x="4879259" y="2370693"/>
              <a:ext cx="603607" cy="658939"/>
            </a:xfrm>
            <a:custGeom>
              <a:avLst/>
              <a:gdLst>
                <a:gd name="T0" fmla="*/ 0 w 110"/>
                <a:gd name="T1" fmla="*/ 59 h 119"/>
                <a:gd name="T2" fmla="*/ 53 w 110"/>
                <a:gd name="T3" fmla="*/ 0 h 119"/>
                <a:gd name="T4" fmla="*/ 53 w 110"/>
                <a:gd name="T5" fmla="*/ 0 h 119"/>
                <a:gd name="T6" fmla="*/ 110 w 110"/>
                <a:gd name="T7" fmla="*/ 60 h 119"/>
                <a:gd name="T8" fmla="*/ 110 w 110"/>
                <a:gd name="T9" fmla="*/ 60 h 119"/>
                <a:gd name="T10" fmla="*/ 52 w 110"/>
                <a:gd name="T11" fmla="*/ 119 h 119"/>
                <a:gd name="T12" fmla="*/ 52 w 110"/>
                <a:gd name="T13" fmla="*/ 119 h 119"/>
                <a:gd name="T14" fmla="*/ 0 w 110"/>
                <a:gd name="T15" fmla="*/ 59 h 119"/>
                <a:gd name="T16" fmla="*/ 4 w 110"/>
                <a:gd name="T17" fmla="*/ 59 h 119"/>
                <a:gd name="T18" fmla="*/ 52 w 110"/>
                <a:gd name="T19" fmla="*/ 115 h 119"/>
                <a:gd name="T20" fmla="*/ 52 w 110"/>
                <a:gd name="T21" fmla="*/ 115 h 119"/>
                <a:gd name="T22" fmla="*/ 89 w 110"/>
                <a:gd name="T23" fmla="*/ 99 h 119"/>
                <a:gd name="T24" fmla="*/ 89 w 110"/>
                <a:gd name="T25" fmla="*/ 99 h 119"/>
                <a:gd name="T26" fmla="*/ 106 w 110"/>
                <a:gd name="T27" fmla="*/ 60 h 119"/>
                <a:gd name="T28" fmla="*/ 106 w 110"/>
                <a:gd name="T29" fmla="*/ 60 h 119"/>
                <a:gd name="T30" fmla="*/ 53 w 110"/>
                <a:gd name="T31" fmla="*/ 4 h 119"/>
                <a:gd name="T32" fmla="*/ 53 w 110"/>
                <a:gd name="T33" fmla="*/ 4 h 119"/>
                <a:gd name="T34" fmla="*/ 4 w 110"/>
                <a:gd name="T35"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9">
                  <a:moveTo>
                    <a:pt x="0" y="59"/>
                  </a:moveTo>
                  <a:cubicBezTo>
                    <a:pt x="0" y="26"/>
                    <a:pt x="23" y="0"/>
                    <a:pt x="53" y="0"/>
                  </a:cubicBezTo>
                  <a:cubicBezTo>
                    <a:pt x="53" y="0"/>
                    <a:pt x="53" y="0"/>
                    <a:pt x="53" y="0"/>
                  </a:cubicBezTo>
                  <a:cubicBezTo>
                    <a:pt x="83" y="0"/>
                    <a:pt x="110" y="27"/>
                    <a:pt x="110" y="60"/>
                  </a:cubicBezTo>
                  <a:cubicBezTo>
                    <a:pt x="110" y="60"/>
                    <a:pt x="110" y="60"/>
                    <a:pt x="110" y="60"/>
                  </a:cubicBezTo>
                  <a:cubicBezTo>
                    <a:pt x="110" y="92"/>
                    <a:pt x="81" y="119"/>
                    <a:pt x="52" y="119"/>
                  </a:cubicBezTo>
                  <a:cubicBezTo>
                    <a:pt x="52" y="119"/>
                    <a:pt x="52" y="119"/>
                    <a:pt x="52" y="119"/>
                  </a:cubicBezTo>
                  <a:cubicBezTo>
                    <a:pt x="22" y="119"/>
                    <a:pt x="0" y="91"/>
                    <a:pt x="0" y="59"/>
                  </a:cubicBezTo>
                  <a:close/>
                  <a:moveTo>
                    <a:pt x="4" y="59"/>
                  </a:moveTo>
                  <a:cubicBezTo>
                    <a:pt x="4" y="90"/>
                    <a:pt x="25" y="115"/>
                    <a:pt x="52" y="115"/>
                  </a:cubicBezTo>
                  <a:cubicBezTo>
                    <a:pt x="52" y="115"/>
                    <a:pt x="52" y="115"/>
                    <a:pt x="52" y="115"/>
                  </a:cubicBezTo>
                  <a:cubicBezTo>
                    <a:pt x="65" y="115"/>
                    <a:pt x="79" y="109"/>
                    <a:pt x="89" y="99"/>
                  </a:cubicBezTo>
                  <a:cubicBezTo>
                    <a:pt x="89" y="99"/>
                    <a:pt x="89" y="99"/>
                    <a:pt x="89" y="99"/>
                  </a:cubicBezTo>
                  <a:cubicBezTo>
                    <a:pt x="99" y="89"/>
                    <a:pt x="106" y="75"/>
                    <a:pt x="106" y="60"/>
                  </a:cubicBezTo>
                  <a:cubicBezTo>
                    <a:pt x="106" y="60"/>
                    <a:pt x="106" y="60"/>
                    <a:pt x="106" y="60"/>
                  </a:cubicBezTo>
                  <a:cubicBezTo>
                    <a:pt x="106" y="29"/>
                    <a:pt x="80" y="4"/>
                    <a:pt x="53" y="4"/>
                  </a:cubicBezTo>
                  <a:cubicBezTo>
                    <a:pt x="53" y="4"/>
                    <a:pt x="53" y="4"/>
                    <a:pt x="53" y="4"/>
                  </a:cubicBezTo>
                  <a:cubicBezTo>
                    <a:pt x="26" y="4"/>
                    <a:pt x="4" y="28"/>
                    <a:pt x="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3738"/>
            <p:cNvSpPr>
              <a:spLocks noEditPoints="1"/>
            </p:cNvSpPr>
            <p:nvPr/>
          </p:nvSpPr>
          <p:spPr bwMode="auto">
            <a:xfrm>
              <a:off x="4869199" y="2360633"/>
              <a:ext cx="628759" cy="679060"/>
            </a:xfrm>
            <a:custGeom>
              <a:avLst/>
              <a:gdLst>
                <a:gd name="T0" fmla="*/ 0 w 114"/>
                <a:gd name="T1" fmla="*/ 61 h 123"/>
                <a:gd name="T2" fmla="*/ 2 w 114"/>
                <a:gd name="T3" fmla="*/ 61 h 123"/>
                <a:gd name="T4" fmla="*/ 0 w 114"/>
                <a:gd name="T5" fmla="*/ 61 h 123"/>
                <a:gd name="T6" fmla="*/ 55 w 114"/>
                <a:gd name="T7" fmla="*/ 0 h 123"/>
                <a:gd name="T8" fmla="*/ 55 w 114"/>
                <a:gd name="T9" fmla="*/ 0 h 123"/>
                <a:gd name="T10" fmla="*/ 114 w 114"/>
                <a:gd name="T11" fmla="*/ 62 h 123"/>
                <a:gd name="T12" fmla="*/ 114 w 114"/>
                <a:gd name="T13" fmla="*/ 62 h 123"/>
                <a:gd name="T14" fmla="*/ 54 w 114"/>
                <a:gd name="T15" fmla="*/ 123 h 123"/>
                <a:gd name="T16" fmla="*/ 54 w 114"/>
                <a:gd name="T17" fmla="*/ 123 h 123"/>
                <a:gd name="T18" fmla="*/ 0 w 114"/>
                <a:gd name="T19" fmla="*/ 61 h 123"/>
                <a:gd name="T20" fmla="*/ 54 w 114"/>
                <a:gd name="T21" fmla="*/ 119 h 123"/>
                <a:gd name="T22" fmla="*/ 102 w 114"/>
                <a:gd name="T23" fmla="*/ 89 h 123"/>
                <a:gd name="T24" fmla="*/ 102 w 114"/>
                <a:gd name="T25" fmla="*/ 89 h 123"/>
                <a:gd name="T26" fmla="*/ 93 w 114"/>
                <a:gd name="T27" fmla="*/ 102 h 123"/>
                <a:gd name="T28" fmla="*/ 93 w 114"/>
                <a:gd name="T29" fmla="*/ 102 h 123"/>
                <a:gd name="T30" fmla="*/ 54 w 114"/>
                <a:gd name="T31" fmla="*/ 119 h 123"/>
                <a:gd name="T32" fmla="*/ 54 w 114"/>
                <a:gd name="T33" fmla="*/ 119 h 123"/>
                <a:gd name="T34" fmla="*/ 54 w 114"/>
                <a:gd name="T35" fmla="*/ 119 h 123"/>
                <a:gd name="T36" fmla="*/ 54 w 114"/>
                <a:gd name="T37" fmla="*/ 119 h 123"/>
                <a:gd name="T38" fmla="*/ 16 w 114"/>
                <a:gd name="T39" fmla="*/ 99 h 123"/>
                <a:gd name="T40" fmla="*/ 16 w 114"/>
                <a:gd name="T41" fmla="*/ 99 h 123"/>
                <a:gd name="T42" fmla="*/ 54 w 114"/>
                <a:gd name="T43" fmla="*/ 119 h 123"/>
                <a:gd name="T44" fmla="*/ 54 w 114"/>
                <a:gd name="T45" fmla="*/ 115 h 123"/>
                <a:gd name="T46" fmla="*/ 54 w 114"/>
                <a:gd name="T47" fmla="*/ 115 h 123"/>
                <a:gd name="T48" fmla="*/ 54 w 114"/>
                <a:gd name="T49" fmla="*/ 115 h 123"/>
                <a:gd name="T50" fmla="*/ 90 w 114"/>
                <a:gd name="T51" fmla="*/ 99 h 123"/>
                <a:gd name="T52" fmla="*/ 90 w 114"/>
                <a:gd name="T53" fmla="*/ 99 h 123"/>
                <a:gd name="T54" fmla="*/ 106 w 114"/>
                <a:gd name="T55" fmla="*/ 62 h 123"/>
                <a:gd name="T56" fmla="*/ 106 w 114"/>
                <a:gd name="T57" fmla="*/ 62 h 123"/>
                <a:gd name="T58" fmla="*/ 55 w 114"/>
                <a:gd name="T59" fmla="*/ 8 h 123"/>
                <a:gd name="T60" fmla="*/ 55 w 114"/>
                <a:gd name="T61" fmla="*/ 8 h 123"/>
                <a:gd name="T62" fmla="*/ 8 w 114"/>
                <a:gd name="T63" fmla="*/ 61 h 123"/>
                <a:gd name="T64" fmla="*/ 8 w 114"/>
                <a:gd name="T65" fmla="*/ 61 h 123"/>
                <a:gd name="T66" fmla="*/ 54 w 114"/>
                <a:gd name="T67" fmla="*/ 115 h 123"/>
                <a:gd name="T68" fmla="*/ 110 w 114"/>
                <a:gd name="T69" fmla="*/ 62 h 123"/>
                <a:gd name="T70" fmla="*/ 55 w 114"/>
                <a:gd name="T71" fmla="*/ 4 h 123"/>
                <a:gd name="T72" fmla="*/ 55 w 114"/>
                <a:gd name="T73" fmla="*/ 4 h 123"/>
                <a:gd name="T74" fmla="*/ 110 w 114"/>
                <a:gd name="T75" fmla="*/ 62 h 123"/>
                <a:gd name="T76" fmla="*/ 6 w 114"/>
                <a:gd name="T77" fmla="*/ 61 h 123"/>
                <a:gd name="T78" fmla="*/ 4 w 114"/>
                <a:gd name="T79" fmla="*/ 61 h 123"/>
                <a:gd name="T80" fmla="*/ 4 w 114"/>
                <a:gd name="T81" fmla="*/ 61 h 123"/>
                <a:gd name="T82" fmla="*/ 4 w 114"/>
                <a:gd name="T83" fmla="*/ 61 h 123"/>
                <a:gd name="T84" fmla="*/ 4 w 114"/>
                <a:gd name="T85" fmla="*/ 61 h 123"/>
                <a:gd name="T86" fmla="*/ 4 w 114"/>
                <a:gd name="T87" fmla="*/ 61 h 123"/>
                <a:gd name="T88" fmla="*/ 6 w 114"/>
                <a:gd name="T89" fmla="*/ 61 h 123"/>
                <a:gd name="T90" fmla="*/ 17 w 114"/>
                <a:gd name="T91" fmla="*/ 23 h 123"/>
                <a:gd name="T92" fmla="*/ 55 w 114"/>
                <a:gd name="T93" fmla="*/ 4 h 123"/>
                <a:gd name="T94" fmla="*/ 55 w 114"/>
                <a:gd name="T95" fmla="*/ 4 h 123"/>
                <a:gd name="T96" fmla="*/ 17 w 114"/>
                <a:gd name="T97" fmla="*/ 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 h="123">
                  <a:moveTo>
                    <a:pt x="0" y="61"/>
                  </a:moveTo>
                  <a:cubicBezTo>
                    <a:pt x="2" y="61"/>
                    <a:pt x="2" y="61"/>
                    <a:pt x="2" y="61"/>
                  </a:cubicBezTo>
                  <a:cubicBezTo>
                    <a:pt x="0" y="61"/>
                    <a:pt x="0" y="61"/>
                    <a:pt x="0" y="61"/>
                  </a:cubicBezTo>
                  <a:cubicBezTo>
                    <a:pt x="0" y="27"/>
                    <a:pt x="24" y="0"/>
                    <a:pt x="55" y="0"/>
                  </a:cubicBezTo>
                  <a:cubicBezTo>
                    <a:pt x="55" y="0"/>
                    <a:pt x="55" y="0"/>
                    <a:pt x="55" y="0"/>
                  </a:cubicBezTo>
                  <a:cubicBezTo>
                    <a:pt x="86" y="0"/>
                    <a:pt x="114" y="28"/>
                    <a:pt x="114" y="62"/>
                  </a:cubicBezTo>
                  <a:cubicBezTo>
                    <a:pt x="114" y="62"/>
                    <a:pt x="114" y="62"/>
                    <a:pt x="114" y="62"/>
                  </a:cubicBezTo>
                  <a:cubicBezTo>
                    <a:pt x="114" y="96"/>
                    <a:pt x="84" y="123"/>
                    <a:pt x="54" y="123"/>
                  </a:cubicBezTo>
                  <a:cubicBezTo>
                    <a:pt x="54" y="123"/>
                    <a:pt x="54" y="123"/>
                    <a:pt x="54" y="123"/>
                  </a:cubicBezTo>
                  <a:cubicBezTo>
                    <a:pt x="23" y="123"/>
                    <a:pt x="0" y="94"/>
                    <a:pt x="0" y="61"/>
                  </a:cubicBezTo>
                  <a:close/>
                  <a:moveTo>
                    <a:pt x="54" y="119"/>
                  </a:moveTo>
                  <a:cubicBezTo>
                    <a:pt x="73" y="119"/>
                    <a:pt x="92" y="107"/>
                    <a:pt x="102" y="89"/>
                  </a:cubicBezTo>
                  <a:cubicBezTo>
                    <a:pt x="102" y="89"/>
                    <a:pt x="102" y="89"/>
                    <a:pt x="102" y="89"/>
                  </a:cubicBezTo>
                  <a:cubicBezTo>
                    <a:pt x="100" y="94"/>
                    <a:pt x="96" y="98"/>
                    <a:pt x="93" y="102"/>
                  </a:cubicBezTo>
                  <a:cubicBezTo>
                    <a:pt x="93" y="102"/>
                    <a:pt x="93" y="102"/>
                    <a:pt x="93" y="102"/>
                  </a:cubicBezTo>
                  <a:cubicBezTo>
                    <a:pt x="82" y="113"/>
                    <a:pt x="68" y="119"/>
                    <a:pt x="54" y="119"/>
                  </a:cubicBezTo>
                  <a:cubicBezTo>
                    <a:pt x="54" y="119"/>
                    <a:pt x="54" y="119"/>
                    <a:pt x="54" y="119"/>
                  </a:cubicBezTo>
                  <a:cubicBezTo>
                    <a:pt x="54" y="119"/>
                    <a:pt x="54" y="119"/>
                    <a:pt x="54" y="119"/>
                  </a:cubicBezTo>
                  <a:cubicBezTo>
                    <a:pt x="54" y="119"/>
                    <a:pt x="54" y="119"/>
                    <a:pt x="54" y="119"/>
                  </a:cubicBezTo>
                  <a:cubicBezTo>
                    <a:pt x="38" y="119"/>
                    <a:pt x="25" y="111"/>
                    <a:pt x="16" y="99"/>
                  </a:cubicBezTo>
                  <a:cubicBezTo>
                    <a:pt x="16" y="99"/>
                    <a:pt x="16" y="99"/>
                    <a:pt x="16" y="99"/>
                  </a:cubicBezTo>
                  <a:cubicBezTo>
                    <a:pt x="25" y="111"/>
                    <a:pt x="38" y="119"/>
                    <a:pt x="54" y="119"/>
                  </a:cubicBezTo>
                  <a:close/>
                  <a:moveTo>
                    <a:pt x="54" y="115"/>
                  </a:moveTo>
                  <a:cubicBezTo>
                    <a:pt x="54" y="115"/>
                    <a:pt x="54" y="115"/>
                    <a:pt x="54" y="115"/>
                  </a:cubicBezTo>
                  <a:cubicBezTo>
                    <a:pt x="54" y="115"/>
                    <a:pt x="54" y="115"/>
                    <a:pt x="54" y="115"/>
                  </a:cubicBezTo>
                  <a:cubicBezTo>
                    <a:pt x="67" y="115"/>
                    <a:pt x="80" y="109"/>
                    <a:pt x="90" y="99"/>
                  </a:cubicBezTo>
                  <a:cubicBezTo>
                    <a:pt x="90" y="99"/>
                    <a:pt x="90" y="99"/>
                    <a:pt x="90" y="99"/>
                  </a:cubicBezTo>
                  <a:cubicBezTo>
                    <a:pt x="100" y="90"/>
                    <a:pt x="106" y="76"/>
                    <a:pt x="106" y="62"/>
                  </a:cubicBezTo>
                  <a:cubicBezTo>
                    <a:pt x="106" y="62"/>
                    <a:pt x="106" y="62"/>
                    <a:pt x="106" y="62"/>
                  </a:cubicBezTo>
                  <a:cubicBezTo>
                    <a:pt x="106" y="32"/>
                    <a:pt x="81" y="8"/>
                    <a:pt x="55" y="8"/>
                  </a:cubicBezTo>
                  <a:cubicBezTo>
                    <a:pt x="55" y="8"/>
                    <a:pt x="55" y="8"/>
                    <a:pt x="55" y="8"/>
                  </a:cubicBezTo>
                  <a:cubicBezTo>
                    <a:pt x="29" y="8"/>
                    <a:pt x="8" y="31"/>
                    <a:pt x="8" y="61"/>
                  </a:cubicBezTo>
                  <a:cubicBezTo>
                    <a:pt x="8" y="61"/>
                    <a:pt x="8" y="61"/>
                    <a:pt x="8" y="61"/>
                  </a:cubicBezTo>
                  <a:cubicBezTo>
                    <a:pt x="8" y="91"/>
                    <a:pt x="28" y="115"/>
                    <a:pt x="54" y="115"/>
                  </a:cubicBezTo>
                  <a:close/>
                  <a:moveTo>
                    <a:pt x="110" y="62"/>
                  </a:moveTo>
                  <a:cubicBezTo>
                    <a:pt x="110" y="30"/>
                    <a:pt x="83" y="4"/>
                    <a:pt x="55" y="4"/>
                  </a:cubicBezTo>
                  <a:cubicBezTo>
                    <a:pt x="55" y="4"/>
                    <a:pt x="55" y="4"/>
                    <a:pt x="55" y="4"/>
                  </a:cubicBezTo>
                  <a:cubicBezTo>
                    <a:pt x="83" y="4"/>
                    <a:pt x="110" y="30"/>
                    <a:pt x="110" y="62"/>
                  </a:cubicBezTo>
                  <a:close/>
                  <a:moveTo>
                    <a:pt x="6" y="61"/>
                  </a:moveTo>
                  <a:cubicBezTo>
                    <a:pt x="4" y="61"/>
                    <a:pt x="4" y="61"/>
                    <a:pt x="4" y="61"/>
                  </a:cubicBezTo>
                  <a:cubicBezTo>
                    <a:pt x="4" y="61"/>
                    <a:pt x="4" y="61"/>
                    <a:pt x="4" y="61"/>
                  </a:cubicBezTo>
                  <a:cubicBezTo>
                    <a:pt x="4" y="61"/>
                    <a:pt x="4" y="61"/>
                    <a:pt x="4" y="61"/>
                  </a:cubicBezTo>
                  <a:cubicBezTo>
                    <a:pt x="4" y="61"/>
                    <a:pt x="4" y="61"/>
                    <a:pt x="4" y="61"/>
                  </a:cubicBezTo>
                  <a:cubicBezTo>
                    <a:pt x="4" y="61"/>
                    <a:pt x="4" y="61"/>
                    <a:pt x="4" y="61"/>
                  </a:cubicBezTo>
                  <a:cubicBezTo>
                    <a:pt x="6" y="61"/>
                    <a:pt x="6" y="61"/>
                    <a:pt x="6" y="61"/>
                  </a:cubicBezTo>
                  <a:close/>
                  <a:moveTo>
                    <a:pt x="17" y="23"/>
                  </a:moveTo>
                  <a:cubicBezTo>
                    <a:pt x="26" y="11"/>
                    <a:pt x="40" y="4"/>
                    <a:pt x="55" y="4"/>
                  </a:cubicBezTo>
                  <a:cubicBezTo>
                    <a:pt x="55" y="4"/>
                    <a:pt x="55" y="4"/>
                    <a:pt x="55" y="4"/>
                  </a:cubicBezTo>
                  <a:cubicBezTo>
                    <a:pt x="40" y="4"/>
                    <a:pt x="26" y="11"/>
                    <a:pt x="1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3739"/>
            <p:cNvSpPr/>
            <p:nvPr/>
          </p:nvSpPr>
          <p:spPr bwMode="auto">
            <a:xfrm>
              <a:off x="5005012" y="2576924"/>
              <a:ext cx="20120" cy="20120"/>
            </a:xfrm>
            <a:custGeom>
              <a:avLst/>
              <a:gdLst>
                <a:gd name="T0" fmla="*/ 0 w 4"/>
                <a:gd name="T1" fmla="*/ 4 h 4"/>
                <a:gd name="T2" fmla="*/ 0 w 4"/>
                <a:gd name="T3" fmla="*/ 0 h 4"/>
                <a:gd name="T4" fmla="*/ 4 w 4"/>
                <a:gd name="T5" fmla="*/ 0 h 4"/>
                <a:gd name="T6" fmla="*/ 4 w 4"/>
                <a:gd name="T7" fmla="*/ 4 h 4"/>
                <a:gd name="T8" fmla="*/ 0 w 4"/>
                <a:gd name="T9" fmla="*/ 4 h 4"/>
                <a:gd name="T10" fmla="*/ 0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0" y="4"/>
                  </a:moveTo>
                  <a:lnTo>
                    <a:pt x="0" y="0"/>
                  </a:lnTo>
                  <a:lnTo>
                    <a:pt x="4" y="0"/>
                  </a:lnTo>
                  <a:lnTo>
                    <a:pt x="4"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3740"/>
            <p:cNvSpPr>
              <a:spLocks noEditPoints="1"/>
            </p:cNvSpPr>
            <p:nvPr/>
          </p:nvSpPr>
          <p:spPr bwMode="auto">
            <a:xfrm>
              <a:off x="4994952" y="2561836"/>
              <a:ext cx="45272" cy="45272"/>
            </a:xfrm>
            <a:custGeom>
              <a:avLst/>
              <a:gdLst>
                <a:gd name="T0" fmla="*/ 6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6 w 9"/>
                <a:gd name="T21" fmla="*/ 9 h 9"/>
                <a:gd name="T22" fmla="*/ 6 w 9"/>
                <a:gd name="T23" fmla="*/ 9 h 9"/>
                <a:gd name="T24" fmla="*/ 4 w 9"/>
                <a:gd name="T25" fmla="*/ 5 h 9"/>
                <a:gd name="T26" fmla="*/ 4 w 9"/>
                <a:gd name="T27" fmla="*/ 5 h 9"/>
                <a:gd name="T28" fmla="*/ 4 w 9"/>
                <a:gd name="T29" fmla="*/ 5 h 9"/>
                <a:gd name="T30" fmla="*/ 4 w 9"/>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9">
                  <a:moveTo>
                    <a:pt x="6" y="9"/>
                  </a:moveTo>
                  <a:lnTo>
                    <a:pt x="2" y="9"/>
                  </a:lnTo>
                  <a:lnTo>
                    <a:pt x="2" y="7"/>
                  </a:lnTo>
                  <a:lnTo>
                    <a:pt x="4" y="7"/>
                  </a:lnTo>
                  <a:lnTo>
                    <a:pt x="2" y="7"/>
                  </a:lnTo>
                  <a:lnTo>
                    <a:pt x="2" y="9"/>
                  </a:lnTo>
                  <a:lnTo>
                    <a:pt x="0" y="9"/>
                  </a:lnTo>
                  <a:lnTo>
                    <a:pt x="0" y="0"/>
                  </a:lnTo>
                  <a:lnTo>
                    <a:pt x="9" y="0"/>
                  </a:lnTo>
                  <a:lnTo>
                    <a:pt x="9" y="9"/>
                  </a:lnTo>
                  <a:lnTo>
                    <a:pt x="6" y="9"/>
                  </a:lnTo>
                  <a:lnTo>
                    <a:pt x="6" y="9"/>
                  </a:lnTo>
                  <a:close/>
                  <a:moveTo>
                    <a:pt x="4" y="5"/>
                  </a:moveTo>
                  <a:lnTo>
                    <a:pt x="4" y="5"/>
                  </a:lnTo>
                  <a:lnTo>
                    <a:pt x="4" y="5"/>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3741"/>
            <p:cNvSpPr/>
            <p:nvPr/>
          </p:nvSpPr>
          <p:spPr bwMode="auto">
            <a:xfrm>
              <a:off x="5155914" y="251153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3742"/>
            <p:cNvSpPr>
              <a:spLocks noEditPoints="1"/>
            </p:cNvSpPr>
            <p:nvPr/>
          </p:nvSpPr>
          <p:spPr bwMode="auto">
            <a:xfrm>
              <a:off x="5140822" y="2501475"/>
              <a:ext cx="50301" cy="45272"/>
            </a:xfrm>
            <a:custGeom>
              <a:avLst/>
              <a:gdLst>
                <a:gd name="T0" fmla="*/ 8 w 10"/>
                <a:gd name="T1" fmla="*/ 9 h 9"/>
                <a:gd name="T2" fmla="*/ 3 w 10"/>
                <a:gd name="T3" fmla="*/ 9 h 9"/>
                <a:gd name="T4" fmla="*/ 3 w 10"/>
                <a:gd name="T5" fmla="*/ 7 h 9"/>
                <a:gd name="T6" fmla="*/ 5 w 10"/>
                <a:gd name="T7" fmla="*/ 7 h 9"/>
                <a:gd name="T8" fmla="*/ 3 w 10"/>
                <a:gd name="T9" fmla="*/ 7 h 9"/>
                <a:gd name="T10" fmla="*/ 3 w 10"/>
                <a:gd name="T11" fmla="*/ 9 h 9"/>
                <a:gd name="T12" fmla="*/ 0 w 10"/>
                <a:gd name="T13" fmla="*/ 9 h 9"/>
                <a:gd name="T14" fmla="*/ 0 w 10"/>
                <a:gd name="T15" fmla="*/ 0 h 9"/>
                <a:gd name="T16" fmla="*/ 10 w 10"/>
                <a:gd name="T17" fmla="*/ 0 h 9"/>
                <a:gd name="T18" fmla="*/ 10 w 10"/>
                <a:gd name="T19" fmla="*/ 9 h 9"/>
                <a:gd name="T20" fmla="*/ 8 w 10"/>
                <a:gd name="T21" fmla="*/ 9 h 9"/>
                <a:gd name="T22" fmla="*/ 8 w 10"/>
                <a:gd name="T23" fmla="*/ 9 h 9"/>
                <a:gd name="T24" fmla="*/ 6 w 10"/>
                <a:gd name="T25" fmla="*/ 5 h 9"/>
                <a:gd name="T26" fmla="*/ 6 w 10"/>
                <a:gd name="T27" fmla="*/ 5 h 9"/>
                <a:gd name="T28" fmla="*/ 5 w 10"/>
                <a:gd name="T29" fmla="*/ 5 h 9"/>
                <a:gd name="T30" fmla="*/ 5 w 10"/>
                <a:gd name="T31" fmla="*/ 5 h 9"/>
                <a:gd name="T32" fmla="*/ 6 w 10"/>
                <a:gd name="T33" fmla="*/ 5 h 9"/>
                <a:gd name="T34" fmla="*/ 6 w 10"/>
                <a:gd name="T3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9">
                  <a:moveTo>
                    <a:pt x="8" y="9"/>
                  </a:moveTo>
                  <a:lnTo>
                    <a:pt x="3" y="9"/>
                  </a:lnTo>
                  <a:lnTo>
                    <a:pt x="3" y="7"/>
                  </a:lnTo>
                  <a:lnTo>
                    <a:pt x="5" y="7"/>
                  </a:lnTo>
                  <a:lnTo>
                    <a:pt x="3" y="7"/>
                  </a:lnTo>
                  <a:lnTo>
                    <a:pt x="3" y="9"/>
                  </a:lnTo>
                  <a:lnTo>
                    <a:pt x="0" y="9"/>
                  </a:lnTo>
                  <a:lnTo>
                    <a:pt x="0" y="0"/>
                  </a:lnTo>
                  <a:lnTo>
                    <a:pt x="10" y="0"/>
                  </a:lnTo>
                  <a:lnTo>
                    <a:pt x="10" y="9"/>
                  </a:lnTo>
                  <a:lnTo>
                    <a:pt x="8" y="9"/>
                  </a:lnTo>
                  <a:lnTo>
                    <a:pt x="8" y="9"/>
                  </a:lnTo>
                  <a:close/>
                  <a:moveTo>
                    <a:pt x="6" y="5"/>
                  </a:moveTo>
                  <a:lnTo>
                    <a:pt x="6" y="5"/>
                  </a:lnTo>
                  <a:lnTo>
                    <a:pt x="5" y="5"/>
                  </a:lnTo>
                  <a:lnTo>
                    <a:pt x="5" y="5"/>
                  </a:lnTo>
                  <a:lnTo>
                    <a:pt x="6" y="5"/>
                  </a:ln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3743"/>
            <p:cNvSpPr>
              <a:spLocks noEditPoints="1"/>
            </p:cNvSpPr>
            <p:nvPr/>
          </p:nvSpPr>
          <p:spPr bwMode="auto">
            <a:xfrm>
              <a:off x="4944651" y="2637285"/>
              <a:ext cx="281683" cy="176054"/>
            </a:xfrm>
            <a:custGeom>
              <a:avLst/>
              <a:gdLst>
                <a:gd name="T0" fmla="*/ 0 w 51"/>
                <a:gd name="T1" fmla="*/ 18 h 32"/>
                <a:gd name="T2" fmla="*/ 3 w 51"/>
                <a:gd name="T3" fmla="*/ 15 h 32"/>
                <a:gd name="T4" fmla="*/ 11 w 51"/>
                <a:gd name="T5" fmla="*/ 22 h 32"/>
                <a:gd name="T6" fmla="*/ 11 w 51"/>
                <a:gd name="T7" fmla="*/ 22 h 32"/>
                <a:gd name="T8" fmla="*/ 27 w 51"/>
                <a:gd name="T9" fmla="*/ 28 h 32"/>
                <a:gd name="T10" fmla="*/ 27 w 51"/>
                <a:gd name="T11" fmla="*/ 28 h 32"/>
                <a:gd name="T12" fmla="*/ 34 w 51"/>
                <a:gd name="T13" fmla="*/ 26 h 32"/>
                <a:gd name="T14" fmla="*/ 34 w 51"/>
                <a:gd name="T15" fmla="*/ 26 h 32"/>
                <a:gd name="T16" fmla="*/ 47 w 51"/>
                <a:gd name="T17" fmla="*/ 3 h 32"/>
                <a:gd name="T18" fmla="*/ 47 w 51"/>
                <a:gd name="T19" fmla="*/ 3 h 32"/>
                <a:gd name="T20" fmla="*/ 47 w 51"/>
                <a:gd name="T21" fmla="*/ 0 h 32"/>
                <a:gd name="T22" fmla="*/ 47 w 51"/>
                <a:gd name="T23" fmla="*/ 0 h 32"/>
                <a:gd name="T24" fmla="*/ 51 w 51"/>
                <a:gd name="T25" fmla="*/ 0 h 32"/>
                <a:gd name="T26" fmla="*/ 51 w 51"/>
                <a:gd name="T27" fmla="*/ 3 h 32"/>
                <a:gd name="T28" fmla="*/ 51 w 51"/>
                <a:gd name="T29" fmla="*/ 3 h 32"/>
                <a:gd name="T30" fmla="*/ 36 w 51"/>
                <a:gd name="T31" fmla="*/ 30 h 32"/>
                <a:gd name="T32" fmla="*/ 36 w 51"/>
                <a:gd name="T33" fmla="*/ 30 h 32"/>
                <a:gd name="T34" fmla="*/ 27 w 51"/>
                <a:gd name="T35" fmla="*/ 32 h 32"/>
                <a:gd name="T36" fmla="*/ 27 w 51"/>
                <a:gd name="T37" fmla="*/ 32 h 32"/>
                <a:gd name="T38" fmla="*/ 0 w 51"/>
                <a:gd name="T39" fmla="*/ 18 h 32"/>
                <a:gd name="T40" fmla="*/ 0 w 51"/>
                <a:gd name="T41" fmla="*/ 18 h 32"/>
                <a:gd name="T42" fmla="*/ 0 w 51"/>
                <a:gd name="T43" fmla="*/ 18 h 32"/>
                <a:gd name="T44" fmla="*/ 0 w 51"/>
                <a:gd name="T45" fmla="*/ 18 h 32"/>
                <a:gd name="T46" fmla="*/ 0 w 51"/>
                <a:gd name="T47" fmla="*/ 18 h 32"/>
                <a:gd name="T48" fmla="*/ 0 w 51"/>
                <a:gd name="T49"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2">
                  <a:moveTo>
                    <a:pt x="0" y="18"/>
                  </a:moveTo>
                  <a:cubicBezTo>
                    <a:pt x="3" y="15"/>
                    <a:pt x="3" y="15"/>
                    <a:pt x="3" y="15"/>
                  </a:cubicBezTo>
                  <a:cubicBezTo>
                    <a:pt x="3" y="15"/>
                    <a:pt x="6" y="18"/>
                    <a:pt x="11" y="22"/>
                  </a:cubicBezTo>
                  <a:cubicBezTo>
                    <a:pt x="11" y="22"/>
                    <a:pt x="11" y="22"/>
                    <a:pt x="11" y="22"/>
                  </a:cubicBezTo>
                  <a:cubicBezTo>
                    <a:pt x="15" y="25"/>
                    <a:pt x="22" y="28"/>
                    <a:pt x="27" y="28"/>
                  </a:cubicBezTo>
                  <a:cubicBezTo>
                    <a:pt x="27" y="28"/>
                    <a:pt x="27" y="28"/>
                    <a:pt x="27" y="28"/>
                  </a:cubicBezTo>
                  <a:cubicBezTo>
                    <a:pt x="30" y="28"/>
                    <a:pt x="32" y="28"/>
                    <a:pt x="34" y="26"/>
                  </a:cubicBezTo>
                  <a:cubicBezTo>
                    <a:pt x="34" y="26"/>
                    <a:pt x="34" y="26"/>
                    <a:pt x="34" y="26"/>
                  </a:cubicBezTo>
                  <a:cubicBezTo>
                    <a:pt x="45" y="21"/>
                    <a:pt x="47" y="9"/>
                    <a:pt x="47" y="3"/>
                  </a:cubicBezTo>
                  <a:cubicBezTo>
                    <a:pt x="47" y="3"/>
                    <a:pt x="47" y="3"/>
                    <a:pt x="47" y="3"/>
                  </a:cubicBezTo>
                  <a:cubicBezTo>
                    <a:pt x="47" y="1"/>
                    <a:pt x="47" y="0"/>
                    <a:pt x="47" y="0"/>
                  </a:cubicBezTo>
                  <a:cubicBezTo>
                    <a:pt x="47" y="0"/>
                    <a:pt x="47" y="0"/>
                    <a:pt x="47" y="0"/>
                  </a:cubicBezTo>
                  <a:cubicBezTo>
                    <a:pt x="51" y="0"/>
                    <a:pt x="51" y="0"/>
                    <a:pt x="51" y="0"/>
                  </a:cubicBezTo>
                  <a:cubicBezTo>
                    <a:pt x="51" y="0"/>
                    <a:pt x="51" y="1"/>
                    <a:pt x="51" y="3"/>
                  </a:cubicBezTo>
                  <a:cubicBezTo>
                    <a:pt x="51" y="3"/>
                    <a:pt x="51" y="3"/>
                    <a:pt x="51" y="3"/>
                  </a:cubicBezTo>
                  <a:cubicBezTo>
                    <a:pt x="51" y="9"/>
                    <a:pt x="49" y="23"/>
                    <a:pt x="36" y="30"/>
                  </a:cubicBezTo>
                  <a:cubicBezTo>
                    <a:pt x="36" y="30"/>
                    <a:pt x="36" y="30"/>
                    <a:pt x="36" y="30"/>
                  </a:cubicBezTo>
                  <a:cubicBezTo>
                    <a:pt x="33" y="31"/>
                    <a:pt x="30" y="32"/>
                    <a:pt x="27" y="32"/>
                  </a:cubicBezTo>
                  <a:cubicBezTo>
                    <a:pt x="27" y="32"/>
                    <a:pt x="27" y="32"/>
                    <a:pt x="27" y="32"/>
                  </a:cubicBezTo>
                  <a:cubicBezTo>
                    <a:pt x="13" y="32"/>
                    <a:pt x="1" y="18"/>
                    <a:pt x="0" y="18"/>
                  </a:cubicBezTo>
                  <a:close/>
                  <a:moveTo>
                    <a:pt x="0" y="18"/>
                  </a:moveTo>
                  <a:cubicBezTo>
                    <a:pt x="0" y="18"/>
                    <a:pt x="0" y="18"/>
                    <a:pt x="0" y="18"/>
                  </a:cubicBezTo>
                  <a:cubicBezTo>
                    <a:pt x="0" y="18"/>
                    <a:pt x="0" y="18"/>
                    <a:pt x="0" y="18"/>
                  </a:cubicBezTo>
                  <a:cubicBezTo>
                    <a:pt x="0" y="18"/>
                    <a:pt x="0" y="18"/>
                    <a:pt x="0" y="18"/>
                  </a:cubicBezTo>
                  <a:cubicBezTo>
                    <a:pt x="0" y="18"/>
                    <a:pt x="0"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3744"/>
            <p:cNvSpPr>
              <a:spLocks noEditPoints="1"/>
            </p:cNvSpPr>
            <p:nvPr/>
          </p:nvSpPr>
          <p:spPr bwMode="auto">
            <a:xfrm>
              <a:off x="4929560" y="2622197"/>
              <a:ext cx="306835" cy="201202"/>
            </a:xfrm>
            <a:custGeom>
              <a:avLst/>
              <a:gdLst>
                <a:gd name="T0" fmla="*/ 5 w 56"/>
                <a:gd name="T1" fmla="*/ 24 h 36"/>
                <a:gd name="T2" fmla="*/ 5 w 56"/>
                <a:gd name="T3" fmla="*/ 26 h 36"/>
                <a:gd name="T4" fmla="*/ 0 w 56"/>
                <a:gd name="T5" fmla="*/ 20 h 36"/>
                <a:gd name="T6" fmla="*/ 5 w 56"/>
                <a:gd name="T7" fmla="*/ 15 h 36"/>
                <a:gd name="T8" fmla="*/ 6 w 56"/>
                <a:gd name="T9" fmla="*/ 15 h 36"/>
                <a:gd name="T10" fmla="*/ 7 w 56"/>
                <a:gd name="T11" fmla="*/ 15 h 36"/>
                <a:gd name="T12" fmla="*/ 7 w 56"/>
                <a:gd name="T13" fmla="*/ 15 h 36"/>
                <a:gd name="T14" fmla="*/ 8 w 56"/>
                <a:gd name="T15" fmla="*/ 15 h 36"/>
                <a:gd name="T16" fmla="*/ 8 w 56"/>
                <a:gd name="T17" fmla="*/ 15 h 36"/>
                <a:gd name="T18" fmla="*/ 8 w 56"/>
                <a:gd name="T19" fmla="*/ 16 h 36"/>
                <a:gd name="T20" fmla="*/ 8 w 56"/>
                <a:gd name="T21" fmla="*/ 16 h 36"/>
                <a:gd name="T22" fmla="*/ 8 w 56"/>
                <a:gd name="T23" fmla="*/ 16 h 36"/>
                <a:gd name="T24" fmla="*/ 10 w 56"/>
                <a:gd name="T25" fmla="*/ 18 h 36"/>
                <a:gd name="T26" fmla="*/ 15 w 56"/>
                <a:gd name="T27" fmla="*/ 22 h 36"/>
                <a:gd name="T28" fmla="*/ 30 w 56"/>
                <a:gd name="T29" fmla="*/ 28 h 36"/>
                <a:gd name="T30" fmla="*/ 30 w 56"/>
                <a:gd name="T31" fmla="*/ 28 h 36"/>
                <a:gd name="T32" fmla="*/ 31 w 56"/>
                <a:gd name="T33" fmla="*/ 28 h 36"/>
                <a:gd name="T34" fmla="*/ 37 w 56"/>
                <a:gd name="T35" fmla="*/ 27 h 36"/>
                <a:gd name="T36" fmla="*/ 48 w 56"/>
                <a:gd name="T37" fmla="*/ 5 h 36"/>
                <a:gd name="T38" fmla="*/ 48 w 56"/>
                <a:gd name="T39" fmla="*/ 2 h 36"/>
                <a:gd name="T40" fmla="*/ 48 w 56"/>
                <a:gd name="T41" fmla="*/ 1 h 36"/>
                <a:gd name="T42" fmla="*/ 56 w 56"/>
                <a:gd name="T43" fmla="*/ 2 h 36"/>
                <a:gd name="T44" fmla="*/ 56 w 56"/>
                <a:gd name="T45" fmla="*/ 5 h 36"/>
                <a:gd name="T46" fmla="*/ 40 w 56"/>
                <a:gd name="T47" fmla="*/ 34 h 36"/>
                <a:gd name="T48" fmla="*/ 30 w 56"/>
                <a:gd name="T49" fmla="*/ 36 h 36"/>
                <a:gd name="T50" fmla="*/ 30 w 56"/>
                <a:gd name="T51" fmla="*/ 32 h 36"/>
                <a:gd name="T52" fmla="*/ 35 w 56"/>
                <a:gd name="T53" fmla="*/ 31 h 36"/>
                <a:gd name="T54" fmla="*/ 30 w 56"/>
                <a:gd name="T55" fmla="*/ 32 h 36"/>
                <a:gd name="T56" fmla="*/ 30 w 56"/>
                <a:gd name="T57" fmla="*/ 32 h 36"/>
                <a:gd name="T58" fmla="*/ 28 w 56"/>
                <a:gd name="T59" fmla="*/ 32 h 36"/>
                <a:gd name="T60" fmla="*/ 20 w 56"/>
                <a:gd name="T61" fmla="*/ 30 h 36"/>
                <a:gd name="T62" fmla="*/ 20 w 56"/>
                <a:gd name="T63" fmla="*/ 30 h 36"/>
                <a:gd name="T64" fmla="*/ 13 w 56"/>
                <a:gd name="T65" fmla="*/ 25 h 36"/>
                <a:gd name="T66" fmla="*/ 20 w 56"/>
                <a:gd name="T67" fmla="*/ 30 h 36"/>
                <a:gd name="T68" fmla="*/ 13 w 56"/>
                <a:gd name="T69" fmla="*/ 25 h 36"/>
                <a:gd name="T70" fmla="*/ 8 w 56"/>
                <a:gd name="T71" fmla="*/ 21 h 36"/>
                <a:gd name="T72" fmla="*/ 6 w 56"/>
                <a:gd name="T73" fmla="*/ 19 h 36"/>
                <a:gd name="T74" fmla="*/ 5 w 56"/>
                <a:gd name="T75" fmla="*/ 19 h 36"/>
                <a:gd name="T76" fmla="*/ 6 w 56"/>
                <a:gd name="T77" fmla="*/ 19 h 36"/>
                <a:gd name="T78" fmla="*/ 5 w 56"/>
                <a:gd name="T79" fmla="*/ 18 h 36"/>
                <a:gd name="T80" fmla="*/ 4 w 56"/>
                <a:gd name="T8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36">
                  <a:moveTo>
                    <a:pt x="30" y="36"/>
                  </a:moveTo>
                  <a:cubicBezTo>
                    <a:pt x="19" y="36"/>
                    <a:pt x="10" y="29"/>
                    <a:pt x="5" y="24"/>
                  </a:cubicBezTo>
                  <a:cubicBezTo>
                    <a:pt x="5" y="24"/>
                    <a:pt x="5" y="24"/>
                    <a:pt x="5" y="24"/>
                  </a:cubicBezTo>
                  <a:cubicBezTo>
                    <a:pt x="5" y="26"/>
                    <a:pt x="5" y="26"/>
                    <a:pt x="5" y="26"/>
                  </a:cubicBezTo>
                  <a:cubicBezTo>
                    <a:pt x="2" y="21"/>
                    <a:pt x="2" y="21"/>
                    <a:pt x="2" y="21"/>
                  </a:cubicBezTo>
                  <a:cubicBezTo>
                    <a:pt x="0" y="20"/>
                    <a:pt x="0" y="20"/>
                    <a:pt x="0" y="20"/>
                  </a:cubicBezTo>
                  <a:cubicBezTo>
                    <a:pt x="5" y="16"/>
                    <a:pt x="5" y="16"/>
                    <a:pt x="5" y="16"/>
                  </a:cubicBezTo>
                  <a:cubicBezTo>
                    <a:pt x="5" y="16"/>
                    <a:pt x="5" y="16"/>
                    <a:pt x="5" y="15"/>
                  </a:cubicBezTo>
                  <a:cubicBezTo>
                    <a:pt x="5" y="15"/>
                    <a:pt x="5" y="15"/>
                    <a:pt x="5" y="15"/>
                  </a:cubicBezTo>
                  <a:cubicBezTo>
                    <a:pt x="5" y="15"/>
                    <a:pt x="6" y="15"/>
                    <a:pt x="6" y="15"/>
                  </a:cubicBezTo>
                  <a:cubicBezTo>
                    <a:pt x="6" y="15"/>
                    <a:pt x="6" y="15"/>
                    <a:pt x="6" y="15"/>
                  </a:cubicBezTo>
                  <a:cubicBezTo>
                    <a:pt x="6" y="15"/>
                    <a:pt x="7" y="15"/>
                    <a:pt x="7" y="15"/>
                  </a:cubicBezTo>
                  <a:cubicBezTo>
                    <a:pt x="7" y="15"/>
                    <a:pt x="7" y="15"/>
                    <a:pt x="7" y="15"/>
                  </a:cubicBezTo>
                  <a:cubicBezTo>
                    <a:pt x="7" y="15"/>
                    <a:pt x="7" y="15"/>
                    <a:pt x="7" y="15"/>
                  </a:cubicBezTo>
                  <a:cubicBezTo>
                    <a:pt x="7" y="15"/>
                    <a:pt x="7" y="15"/>
                    <a:pt x="7" y="15"/>
                  </a:cubicBezTo>
                  <a:cubicBezTo>
                    <a:pt x="7" y="15"/>
                    <a:pt x="7" y="15"/>
                    <a:pt x="8" y="15"/>
                  </a:cubicBezTo>
                  <a:cubicBezTo>
                    <a:pt x="8" y="15"/>
                    <a:pt x="8" y="15"/>
                    <a:pt x="8" y="15"/>
                  </a:cubicBezTo>
                  <a:cubicBezTo>
                    <a:pt x="8" y="15"/>
                    <a:pt x="8" y="15"/>
                    <a:pt x="8" y="15"/>
                  </a:cubicBezTo>
                  <a:cubicBezTo>
                    <a:pt x="8" y="15"/>
                    <a:pt x="8" y="15"/>
                    <a:pt x="8" y="15"/>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9" y="16"/>
                    <a:pt x="9" y="17"/>
                    <a:pt x="10" y="18"/>
                  </a:cubicBezTo>
                  <a:cubicBezTo>
                    <a:pt x="10" y="18"/>
                    <a:pt x="10" y="18"/>
                    <a:pt x="10" y="18"/>
                  </a:cubicBezTo>
                  <a:cubicBezTo>
                    <a:pt x="11" y="19"/>
                    <a:pt x="13" y="20"/>
                    <a:pt x="15" y="22"/>
                  </a:cubicBezTo>
                  <a:cubicBezTo>
                    <a:pt x="15" y="22"/>
                    <a:pt x="15" y="22"/>
                    <a:pt x="15" y="22"/>
                  </a:cubicBezTo>
                  <a:cubicBezTo>
                    <a:pt x="19" y="25"/>
                    <a:pt x="25" y="28"/>
                    <a:pt x="30" y="28"/>
                  </a:cubicBezTo>
                  <a:cubicBezTo>
                    <a:pt x="30" y="28"/>
                    <a:pt x="30" y="28"/>
                    <a:pt x="30" y="28"/>
                  </a:cubicBezTo>
                  <a:cubicBezTo>
                    <a:pt x="30" y="28"/>
                    <a:pt x="30" y="28"/>
                    <a:pt x="30" y="28"/>
                  </a:cubicBezTo>
                  <a:cubicBezTo>
                    <a:pt x="30" y="28"/>
                    <a:pt x="30" y="28"/>
                    <a:pt x="30" y="28"/>
                  </a:cubicBezTo>
                  <a:cubicBezTo>
                    <a:pt x="31" y="28"/>
                    <a:pt x="31" y="28"/>
                    <a:pt x="31" y="28"/>
                  </a:cubicBezTo>
                  <a:cubicBezTo>
                    <a:pt x="31" y="28"/>
                    <a:pt x="31" y="28"/>
                    <a:pt x="31" y="28"/>
                  </a:cubicBezTo>
                  <a:cubicBezTo>
                    <a:pt x="33" y="28"/>
                    <a:pt x="35" y="28"/>
                    <a:pt x="37" y="27"/>
                  </a:cubicBezTo>
                  <a:cubicBezTo>
                    <a:pt x="37" y="27"/>
                    <a:pt x="37" y="27"/>
                    <a:pt x="37" y="27"/>
                  </a:cubicBezTo>
                  <a:cubicBezTo>
                    <a:pt x="46" y="22"/>
                    <a:pt x="48" y="10"/>
                    <a:pt x="48" y="5"/>
                  </a:cubicBezTo>
                  <a:cubicBezTo>
                    <a:pt x="48" y="5"/>
                    <a:pt x="48" y="5"/>
                    <a:pt x="48" y="5"/>
                  </a:cubicBezTo>
                  <a:cubicBezTo>
                    <a:pt x="48" y="3"/>
                    <a:pt x="48" y="3"/>
                    <a:pt x="48" y="2"/>
                  </a:cubicBezTo>
                  <a:cubicBezTo>
                    <a:pt x="48" y="2"/>
                    <a:pt x="48" y="2"/>
                    <a:pt x="48" y="2"/>
                  </a:cubicBezTo>
                  <a:cubicBezTo>
                    <a:pt x="48" y="1"/>
                    <a:pt x="48" y="1"/>
                    <a:pt x="48" y="1"/>
                  </a:cubicBezTo>
                  <a:cubicBezTo>
                    <a:pt x="55" y="0"/>
                    <a:pt x="55" y="0"/>
                    <a:pt x="55" y="0"/>
                  </a:cubicBezTo>
                  <a:cubicBezTo>
                    <a:pt x="56" y="2"/>
                    <a:pt x="56" y="2"/>
                    <a:pt x="56" y="2"/>
                  </a:cubicBezTo>
                  <a:cubicBezTo>
                    <a:pt x="56" y="2"/>
                    <a:pt x="56" y="3"/>
                    <a:pt x="56" y="5"/>
                  </a:cubicBezTo>
                  <a:cubicBezTo>
                    <a:pt x="56" y="5"/>
                    <a:pt x="56" y="5"/>
                    <a:pt x="56" y="5"/>
                  </a:cubicBezTo>
                  <a:cubicBezTo>
                    <a:pt x="56" y="11"/>
                    <a:pt x="54" y="26"/>
                    <a:pt x="40" y="34"/>
                  </a:cubicBezTo>
                  <a:cubicBezTo>
                    <a:pt x="40" y="34"/>
                    <a:pt x="40" y="34"/>
                    <a:pt x="40" y="34"/>
                  </a:cubicBezTo>
                  <a:cubicBezTo>
                    <a:pt x="37" y="35"/>
                    <a:pt x="34" y="36"/>
                    <a:pt x="30" y="36"/>
                  </a:cubicBezTo>
                  <a:cubicBezTo>
                    <a:pt x="30" y="36"/>
                    <a:pt x="30" y="36"/>
                    <a:pt x="30" y="36"/>
                  </a:cubicBezTo>
                  <a:cubicBezTo>
                    <a:pt x="30" y="36"/>
                    <a:pt x="30" y="36"/>
                    <a:pt x="30" y="36"/>
                  </a:cubicBezTo>
                  <a:close/>
                  <a:moveTo>
                    <a:pt x="30" y="32"/>
                  </a:moveTo>
                  <a:cubicBezTo>
                    <a:pt x="32" y="32"/>
                    <a:pt x="34" y="32"/>
                    <a:pt x="35" y="31"/>
                  </a:cubicBezTo>
                  <a:cubicBezTo>
                    <a:pt x="35" y="31"/>
                    <a:pt x="35" y="31"/>
                    <a:pt x="35" y="31"/>
                  </a:cubicBezTo>
                  <a:cubicBezTo>
                    <a:pt x="34" y="32"/>
                    <a:pt x="32" y="32"/>
                    <a:pt x="30" y="32"/>
                  </a:cubicBezTo>
                  <a:cubicBezTo>
                    <a:pt x="30" y="32"/>
                    <a:pt x="30" y="32"/>
                    <a:pt x="30" y="32"/>
                  </a:cubicBezTo>
                  <a:cubicBezTo>
                    <a:pt x="30" y="32"/>
                    <a:pt x="30" y="32"/>
                    <a:pt x="30" y="32"/>
                  </a:cubicBezTo>
                  <a:cubicBezTo>
                    <a:pt x="30" y="32"/>
                    <a:pt x="30" y="32"/>
                    <a:pt x="30" y="32"/>
                  </a:cubicBezTo>
                  <a:cubicBezTo>
                    <a:pt x="29" y="32"/>
                    <a:pt x="29" y="32"/>
                    <a:pt x="28" y="32"/>
                  </a:cubicBezTo>
                  <a:cubicBezTo>
                    <a:pt x="28" y="32"/>
                    <a:pt x="28" y="32"/>
                    <a:pt x="28" y="32"/>
                  </a:cubicBezTo>
                  <a:cubicBezTo>
                    <a:pt x="29" y="32"/>
                    <a:pt x="30" y="32"/>
                    <a:pt x="30" y="32"/>
                  </a:cubicBezTo>
                  <a:close/>
                  <a:moveTo>
                    <a:pt x="20" y="30"/>
                  </a:moveTo>
                  <a:cubicBezTo>
                    <a:pt x="20" y="30"/>
                    <a:pt x="20" y="30"/>
                    <a:pt x="20" y="30"/>
                  </a:cubicBezTo>
                  <a:cubicBezTo>
                    <a:pt x="20" y="30"/>
                    <a:pt x="20" y="30"/>
                    <a:pt x="20" y="30"/>
                  </a:cubicBezTo>
                  <a:cubicBezTo>
                    <a:pt x="20" y="30"/>
                    <a:pt x="20" y="30"/>
                    <a:pt x="20" y="30"/>
                  </a:cubicBezTo>
                  <a:close/>
                  <a:moveTo>
                    <a:pt x="13" y="25"/>
                  </a:moveTo>
                  <a:cubicBezTo>
                    <a:pt x="15" y="27"/>
                    <a:pt x="17" y="28"/>
                    <a:pt x="20" y="30"/>
                  </a:cubicBezTo>
                  <a:cubicBezTo>
                    <a:pt x="20" y="30"/>
                    <a:pt x="20" y="30"/>
                    <a:pt x="20" y="30"/>
                  </a:cubicBezTo>
                  <a:cubicBezTo>
                    <a:pt x="17" y="28"/>
                    <a:pt x="15" y="27"/>
                    <a:pt x="13" y="25"/>
                  </a:cubicBezTo>
                  <a:cubicBezTo>
                    <a:pt x="13" y="25"/>
                    <a:pt x="13" y="25"/>
                    <a:pt x="13" y="25"/>
                  </a:cubicBezTo>
                  <a:cubicBezTo>
                    <a:pt x="11" y="24"/>
                    <a:pt x="9" y="23"/>
                    <a:pt x="8" y="21"/>
                  </a:cubicBezTo>
                  <a:cubicBezTo>
                    <a:pt x="8" y="21"/>
                    <a:pt x="8" y="21"/>
                    <a:pt x="8" y="21"/>
                  </a:cubicBezTo>
                  <a:cubicBezTo>
                    <a:pt x="9" y="23"/>
                    <a:pt x="11" y="24"/>
                    <a:pt x="13" y="25"/>
                  </a:cubicBezTo>
                  <a:close/>
                  <a:moveTo>
                    <a:pt x="6" y="19"/>
                  </a:moveTo>
                  <a:cubicBezTo>
                    <a:pt x="6" y="19"/>
                    <a:pt x="5" y="19"/>
                    <a:pt x="5" y="19"/>
                  </a:cubicBezTo>
                  <a:cubicBezTo>
                    <a:pt x="5" y="19"/>
                    <a:pt x="5" y="19"/>
                    <a:pt x="5" y="19"/>
                  </a:cubicBezTo>
                  <a:cubicBezTo>
                    <a:pt x="5" y="19"/>
                    <a:pt x="6" y="19"/>
                    <a:pt x="6" y="19"/>
                  </a:cubicBezTo>
                  <a:cubicBezTo>
                    <a:pt x="6" y="19"/>
                    <a:pt x="6" y="19"/>
                    <a:pt x="6" y="19"/>
                  </a:cubicBezTo>
                  <a:cubicBezTo>
                    <a:pt x="6" y="19"/>
                    <a:pt x="6" y="19"/>
                    <a:pt x="6" y="19"/>
                  </a:cubicBezTo>
                  <a:close/>
                  <a:moveTo>
                    <a:pt x="5" y="18"/>
                  </a:moveTo>
                  <a:cubicBezTo>
                    <a:pt x="4" y="18"/>
                    <a:pt x="4" y="18"/>
                    <a:pt x="4" y="18"/>
                  </a:cubicBezTo>
                  <a:cubicBezTo>
                    <a:pt x="4" y="18"/>
                    <a:pt x="4" y="18"/>
                    <a:pt x="4" y="18"/>
                  </a:cubicBezTo>
                  <a:cubicBezTo>
                    <a:pt x="4" y="18"/>
                    <a:pt x="4" y="18"/>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3745"/>
            <p:cNvSpPr/>
            <p:nvPr/>
          </p:nvSpPr>
          <p:spPr bwMode="auto">
            <a:xfrm>
              <a:off x="5181063" y="2622197"/>
              <a:ext cx="50301" cy="35212"/>
            </a:xfrm>
            <a:custGeom>
              <a:avLst/>
              <a:gdLst>
                <a:gd name="T0" fmla="*/ 0 w 10"/>
                <a:gd name="T1" fmla="*/ 5 h 7"/>
                <a:gd name="T2" fmla="*/ 0 w 10"/>
                <a:gd name="T3" fmla="*/ 0 h 7"/>
                <a:gd name="T4" fmla="*/ 10 w 10"/>
                <a:gd name="T5" fmla="*/ 3 h 7"/>
                <a:gd name="T6" fmla="*/ 10 w 10"/>
                <a:gd name="T7" fmla="*/ 7 h 7"/>
                <a:gd name="T8" fmla="*/ 0 w 10"/>
                <a:gd name="T9" fmla="*/ 5 h 7"/>
                <a:gd name="T10" fmla="*/ 0 w 10"/>
                <a:gd name="T11" fmla="*/ 5 h 7"/>
              </a:gdLst>
              <a:ahLst/>
              <a:cxnLst>
                <a:cxn ang="0">
                  <a:pos x="T0" y="T1"/>
                </a:cxn>
                <a:cxn ang="0">
                  <a:pos x="T2" y="T3"/>
                </a:cxn>
                <a:cxn ang="0">
                  <a:pos x="T4" y="T5"/>
                </a:cxn>
                <a:cxn ang="0">
                  <a:pos x="T6" y="T7"/>
                </a:cxn>
                <a:cxn ang="0">
                  <a:pos x="T8" y="T9"/>
                </a:cxn>
                <a:cxn ang="0">
                  <a:pos x="T10" y="T11"/>
                </a:cxn>
              </a:cxnLst>
              <a:rect l="0" t="0" r="r" b="b"/>
              <a:pathLst>
                <a:path w="10" h="7">
                  <a:moveTo>
                    <a:pt x="0" y="5"/>
                  </a:moveTo>
                  <a:lnTo>
                    <a:pt x="0" y="0"/>
                  </a:lnTo>
                  <a:lnTo>
                    <a:pt x="10" y="3"/>
                  </a:lnTo>
                  <a:lnTo>
                    <a:pt x="10" y="7"/>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3746"/>
            <p:cNvSpPr/>
            <p:nvPr/>
          </p:nvSpPr>
          <p:spPr bwMode="auto">
            <a:xfrm>
              <a:off x="5165974" y="2612136"/>
              <a:ext cx="80481" cy="55332"/>
            </a:xfrm>
            <a:custGeom>
              <a:avLst/>
              <a:gdLst>
                <a:gd name="T0" fmla="*/ 2 w 16"/>
                <a:gd name="T1" fmla="*/ 9 h 11"/>
                <a:gd name="T2" fmla="*/ 3 w 16"/>
                <a:gd name="T3" fmla="*/ 7 h 11"/>
                <a:gd name="T4" fmla="*/ 4 w 16"/>
                <a:gd name="T5" fmla="*/ 8 h 11"/>
                <a:gd name="T6" fmla="*/ 3 w 16"/>
                <a:gd name="T7" fmla="*/ 7 h 11"/>
                <a:gd name="T8" fmla="*/ 2 w 16"/>
                <a:gd name="T9" fmla="*/ 9 h 11"/>
                <a:gd name="T10" fmla="*/ 0 w 16"/>
                <a:gd name="T11" fmla="*/ 9 h 11"/>
                <a:gd name="T12" fmla="*/ 2 w 16"/>
                <a:gd name="T13" fmla="*/ 0 h 11"/>
                <a:gd name="T14" fmla="*/ 16 w 16"/>
                <a:gd name="T15" fmla="*/ 2 h 11"/>
                <a:gd name="T16" fmla="*/ 14 w 16"/>
                <a:gd name="T17" fmla="*/ 11 h 11"/>
                <a:gd name="T18" fmla="*/ 2 w 16"/>
                <a:gd name="T19" fmla="*/ 9 h 11"/>
                <a:gd name="T20" fmla="*/ 2 w 16"/>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1">
                  <a:moveTo>
                    <a:pt x="2" y="9"/>
                  </a:moveTo>
                  <a:lnTo>
                    <a:pt x="3" y="7"/>
                  </a:lnTo>
                  <a:lnTo>
                    <a:pt x="4" y="8"/>
                  </a:lnTo>
                  <a:lnTo>
                    <a:pt x="3" y="7"/>
                  </a:lnTo>
                  <a:lnTo>
                    <a:pt x="2" y="9"/>
                  </a:lnTo>
                  <a:lnTo>
                    <a:pt x="0" y="9"/>
                  </a:lnTo>
                  <a:lnTo>
                    <a:pt x="2" y="0"/>
                  </a:lnTo>
                  <a:lnTo>
                    <a:pt x="16" y="2"/>
                  </a:lnTo>
                  <a:lnTo>
                    <a:pt x="14" y="11"/>
                  </a:lnTo>
                  <a:lnTo>
                    <a:pt x="2" y="9"/>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3747"/>
            <p:cNvSpPr/>
            <p:nvPr/>
          </p:nvSpPr>
          <p:spPr bwMode="auto">
            <a:xfrm>
              <a:off x="4929560" y="2707706"/>
              <a:ext cx="35212" cy="55332"/>
            </a:xfrm>
            <a:custGeom>
              <a:avLst/>
              <a:gdLst>
                <a:gd name="T0" fmla="*/ 0 w 7"/>
                <a:gd name="T1" fmla="*/ 9 h 11"/>
                <a:gd name="T2" fmla="*/ 3 w 7"/>
                <a:gd name="T3" fmla="*/ 0 h 11"/>
                <a:gd name="T4" fmla="*/ 7 w 7"/>
                <a:gd name="T5" fmla="*/ 2 h 11"/>
                <a:gd name="T6" fmla="*/ 4 w 7"/>
                <a:gd name="T7" fmla="*/ 11 h 11"/>
                <a:gd name="T8" fmla="*/ 0 w 7"/>
                <a:gd name="T9" fmla="*/ 9 h 11"/>
                <a:gd name="T10" fmla="*/ 0 w 7"/>
                <a:gd name="T11" fmla="*/ 9 h 11"/>
              </a:gdLst>
              <a:ahLst/>
              <a:cxnLst>
                <a:cxn ang="0">
                  <a:pos x="T0" y="T1"/>
                </a:cxn>
                <a:cxn ang="0">
                  <a:pos x="T2" y="T3"/>
                </a:cxn>
                <a:cxn ang="0">
                  <a:pos x="T4" y="T5"/>
                </a:cxn>
                <a:cxn ang="0">
                  <a:pos x="T6" y="T7"/>
                </a:cxn>
                <a:cxn ang="0">
                  <a:pos x="T8" y="T9"/>
                </a:cxn>
                <a:cxn ang="0">
                  <a:pos x="T10" y="T11"/>
                </a:cxn>
              </a:cxnLst>
              <a:rect l="0" t="0" r="r" b="b"/>
              <a:pathLst>
                <a:path w="7" h="11">
                  <a:moveTo>
                    <a:pt x="0" y="9"/>
                  </a:moveTo>
                  <a:lnTo>
                    <a:pt x="3" y="0"/>
                  </a:lnTo>
                  <a:lnTo>
                    <a:pt x="7" y="2"/>
                  </a:lnTo>
                  <a:lnTo>
                    <a:pt x="4" y="11"/>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3748"/>
            <p:cNvSpPr/>
            <p:nvPr/>
          </p:nvSpPr>
          <p:spPr bwMode="auto">
            <a:xfrm>
              <a:off x="4914471" y="2697646"/>
              <a:ext cx="65392" cy="75452"/>
            </a:xfrm>
            <a:custGeom>
              <a:avLst/>
              <a:gdLst>
                <a:gd name="T0" fmla="*/ 6 w 13"/>
                <a:gd name="T1" fmla="*/ 14 h 15"/>
                <a:gd name="T2" fmla="*/ 3 w 13"/>
                <a:gd name="T3" fmla="*/ 13 h 15"/>
                <a:gd name="T4" fmla="*/ 3 w 13"/>
                <a:gd name="T5" fmla="*/ 11 h 15"/>
                <a:gd name="T6" fmla="*/ 5 w 13"/>
                <a:gd name="T7" fmla="*/ 12 h 15"/>
                <a:gd name="T8" fmla="*/ 3 w 13"/>
                <a:gd name="T9" fmla="*/ 11 h 15"/>
                <a:gd name="T10" fmla="*/ 3 w 13"/>
                <a:gd name="T11" fmla="*/ 13 h 15"/>
                <a:gd name="T12" fmla="*/ 0 w 13"/>
                <a:gd name="T13" fmla="*/ 13 h 15"/>
                <a:gd name="T14" fmla="*/ 5 w 13"/>
                <a:gd name="T15" fmla="*/ 0 h 15"/>
                <a:gd name="T16" fmla="*/ 13 w 13"/>
                <a:gd name="T17" fmla="*/ 2 h 15"/>
                <a:gd name="T18" fmla="*/ 8 w 13"/>
                <a:gd name="T19" fmla="*/ 15 h 15"/>
                <a:gd name="T20" fmla="*/ 6 w 13"/>
                <a:gd name="T21" fmla="*/ 14 h 15"/>
                <a:gd name="T22" fmla="*/ 6 w 13"/>
                <a:gd name="T2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5">
                  <a:moveTo>
                    <a:pt x="6" y="14"/>
                  </a:moveTo>
                  <a:lnTo>
                    <a:pt x="3" y="13"/>
                  </a:lnTo>
                  <a:lnTo>
                    <a:pt x="3" y="11"/>
                  </a:lnTo>
                  <a:lnTo>
                    <a:pt x="5" y="12"/>
                  </a:lnTo>
                  <a:lnTo>
                    <a:pt x="3" y="11"/>
                  </a:lnTo>
                  <a:lnTo>
                    <a:pt x="3" y="13"/>
                  </a:lnTo>
                  <a:lnTo>
                    <a:pt x="0" y="13"/>
                  </a:lnTo>
                  <a:lnTo>
                    <a:pt x="5" y="0"/>
                  </a:lnTo>
                  <a:lnTo>
                    <a:pt x="13" y="2"/>
                  </a:lnTo>
                  <a:lnTo>
                    <a:pt x="8" y="15"/>
                  </a:lnTo>
                  <a:lnTo>
                    <a:pt x="6" y="14"/>
                  </a:lnTo>
                  <a:lnTo>
                    <a:pt x="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3749"/>
            <p:cNvSpPr/>
            <p:nvPr/>
          </p:nvSpPr>
          <p:spPr bwMode="auto">
            <a:xfrm>
              <a:off x="4939620" y="2194640"/>
              <a:ext cx="125753" cy="221323"/>
            </a:xfrm>
            <a:custGeom>
              <a:avLst/>
              <a:gdLst>
                <a:gd name="T0" fmla="*/ 0 w 23"/>
                <a:gd name="T1" fmla="*/ 13 h 40"/>
                <a:gd name="T2" fmla="*/ 3 w 23"/>
                <a:gd name="T3" fmla="*/ 7 h 40"/>
                <a:gd name="T4" fmla="*/ 3 w 23"/>
                <a:gd name="T5" fmla="*/ 7 h 40"/>
                <a:gd name="T6" fmla="*/ 15 w 23"/>
                <a:gd name="T7" fmla="*/ 0 h 40"/>
                <a:gd name="T8" fmla="*/ 15 w 23"/>
                <a:gd name="T9" fmla="*/ 0 h 40"/>
                <a:gd name="T10" fmla="*/ 23 w 23"/>
                <a:gd name="T11" fmla="*/ 3 h 40"/>
                <a:gd name="T12" fmla="*/ 23 w 23"/>
                <a:gd name="T13" fmla="*/ 3 h 40"/>
                <a:gd name="T14" fmla="*/ 20 w 23"/>
                <a:gd name="T15" fmla="*/ 6 h 40"/>
                <a:gd name="T16" fmla="*/ 19 w 23"/>
                <a:gd name="T17" fmla="*/ 5 h 40"/>
                <a:gd name="T18" fmla="*/ 19 w 23"/>
                <a:gd name="T19" fmla="*/ 5 h 40"/>
                <a:gd name="T20" fmla="*/ 15 w 23"/>
                <a:gd name="T21" fmla="*/ 4 h 40"/>
                <a:gd name="T22" fmla="*/ 15 w 23"/>
                <a:gd name="T23" fmla="*/ 4 h 40"/>
                <a:gd name="T24" fmla="*/ 6 w 23"/>
                <a:gd name="T25" fmla="*/ 9 h 40"/>
                <a:gd name="T26" fmla="*/ 6 w 23"/>
                <a:gd name="T27" fmla="*/ 9 h 40"/>
                <a:gd name="T28" fmla="*/ 4 w 23"/>
                <a:gd name="T29" fmla="*/ 13 h 40"/>
                <a:gd name="T30" fmla="*/ 4 w 23"/>
                <a:gd name="T31" fmla="*/ 13 h 40"/>
                <a:gd name="T32" fmla="*/ 13 w 23"/>
                <a:gd name="T33" fmla="*/ 28 h 40"/>
                <a:gd name="T34" fmla="*/ 13 w 23"/>
                <a:gd name="T35" fmla="*/ 28 h 40"/>
                <a:gd name="T36" fmla="*/ 23 w 23"/>
                <a:gd name="T37" fmla="*/ 37 h 40"/>
                <a:gd name="T38" fmla="*/ 23 w 23"/>
                <a:gd name="T39" fmla="*/ 37 h 40"/>
                <a:gd name="T40" fmla="*/ 23 w 23"/>
                <a:gd name="T41" fmla="*/ 37 h 40"/>
                <a:gd name="T42" fmla="*/ 20 w 23"/>
                <a:gd name="T43" fmla="*/ 40 h 40"/>
                <a:gd name="T44" fmla="*/ 0 w 23"/>
                <a:gd name="T45" fmla="*/ 1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0">
                  <a:moveTo>
                    <a:pt x="0" y="13"/>
                  </a:moveTo>
                  <a:cubicBezTo>
                    <a:pt x="0" y="11"/>
                    <a:pt x="1" y="8"/>
                    <a:pt x="3" y="7"/>
                  </a:cubicBezTo>
                  <a:cubicBezTo>
                    <a:pt x="3" y="7"/>
                    <a:pt x="3" y="7"/>
                    <a:pt x="3" y="7"/>
                  </a:cubicBezTo>
                  <a:cubicBezTo>
                    <a:pt x="7" y="2"/>
                    <a:pt x="12" y="0"/>
                    <a:pt x="15" y="0"/>
                  </a:cubicBezTo>
                  <a:cubicBezTo>
                    <a:pt x="15" y="0"/>
                    <a:pt x="15" y="0"/>
                    <a:pt x="15" y="0"/>
                  </a:cubicBezTo>
                  <a:cubicBezTo>
                    <a:pt x="20" y="0"/>
                    <a:pt x="23" y="3"/>
                    <a:pt x="23" y="3"/>
                  </a:cubicBezTo>
                  <a:cubicBezTo>
                    <a:pt x="23" y="3"/>
                    <a:pt x="23" y="3"/>
                    <a:pt x="23" y="3"/>
                  </a:cubicBezTo>
                  <a:cubicBezTo>
                    <a:pt x="20" y="6"/>
                    <a:pt x="20" y="6"/>
                    <a:pt x="20" y="6"/>
                  </a:cubicBezTo>
                  <a:cubicBezTo>
                    <a:pt x="20" y="6"/>
                    <a:pt x="20" y="5"/>
                    <a:pt x="19" y="5"/>
                  </a:cubicBezTo>
                  <a:cubicBezTo>
                    <a:pt x="19" y="5"/>
                    <a:pt x="19" y="5"/>
                    <a:pt x="19" y="5"/>
                  </a:cubicBezTo>
                  <a:cubicBezTo>
                    <a:pt x="18" y="5"/>
                    <a:pt x="17" y="4"/>
                    <a:pt x="15" y="4"/>
                  </a:cubicBezTo>
                  <a:cubicBezTo>
                    <a:pt x="15" y="4"/>
                    <a:pt x="15" y="4"/>
                    <a:pt x="15" y="4"/>
                  </a:cubicBezTo>
                  <a:cubicBezTo>
                    <a:pt x="13" y="4"/>
                    <a:pt x="10" y="5"/>
                    <a:pt x="6" y="9"/>
                  </a:cubicBezTo>
                  <a:cubicBezTo>
                    <a:pt x="6" y="9"/>
                    <a:pt x="6" y="9"/>
                    <a:pt x="6" y="9"/>
                  </a:cubicBezTo>
                  <a:cubicBezTo>
                    <a:pt x="5" y="10"/>
                    <a:pt x="4" y="12"/>
                    <a:pt x="4" y="13"/>
                  </a:cubicBezTo>
                  <a:cubicBezTo>
                    <a:pt x="4" y="13"/>
                    <a:pt x="4" y="13"/>
                    <a:pt x="4" y="13"/>
                  </a:cubicBezTo>
                  <a:cubicBezTo>
                    <a:pt x="4" y="17"/>
                    <a:pt x="9" y="23"/>
                    <a:pt x="13" y="28"/>
                  </a:cubicBezTo>
                  <a:cubicBezTo>
                    <a:pt x="13" y="28"/>
                    <a:pt x="13" y="28"/>
                    <a:pt x="13" y="28"/>
                  </a:cubicBezTo>
                  <a:cubicBezTo>
                    <a:pt x="18" y="33"/>
                    <a:pt x="23" y="37"/>
                    <a:pt x="23" y="37"/>
                  </a:cubicBezTo>
                  <a:cubicBezTo>
                    <a:pt x="23" y="37"/>
                    <a:pt x="23" y="37"/>
                    <a:pt x="23" y="37"/>
                  </a:cubicBezTo>
                  <a:cubicBezTo>
                    <a:pt x="23" y="37"/>
                    <a:pt x="23" y="37"/>
                    <a:pt x="23" y="37"/>
                  </a:cubicBezTo>
                  <a:cubicBezTo>
                    <a:pt x="20" y="40"/>
                    <a:pt x="20" y="40"/>
                    <a:pt x="20" y="40"/>
                  </a:cubicBezTo>
                  <a:cubicBezTo>
                    <a:pt x="20" y="40"/>
                    <a:pt x="1" y="26"/>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3750"/>
            <p:cNvSpPr>
              <a:spLocks noEditPoints="1"/>
            </p:cNvSpPr>
            <p:nvPr/>
          </p:nvSpPr>
          <p:spPr bwMode="auto">
            <a:xfrm>
              <a:off x="4929560" y="2184580"/>
              <a:ext cx="150902" cy="256535"/>
            </a:xfrm>
            <a:custGeom>
              <a:avLst/>
              <a:gdLst>
                <a:gd name="T0" fmla="*/ 20 w 28"/>
                <a:gd name="T1" fmla="*/ 43 h 47"/>
                <a:gd name="T2" fmla="*/ 18 w 28"/>
                <a:gd name="T3" fmla="*/ 41 h 47"/>
                <a:gd name="T4" fmla="*/ 11 w 28"/>
                <a:gd name="T5" fmla="*/ 34 h 47"/>
                <a:gd name="T6" fmla="*/ 0 w 28"/>
                <a:gd name="T7" fmla="*/ 15 h 47"/>
                <a:gd name="T8" fmla="*/ 0 w 28"/>
                <a:gd name="T9" fmla="*/ 15 h 47"/>
                <a:gd name="T10" fmla="*/ 3 w 28"/>
                <a:gd name="T11" fmla="*/ 7 h 47"/>
                <a:gd name="T12" fmla="*/ 17 w 28"/>
                <a:gd name="T13" fmla="*/ 0 h 47"/>
                <a:gd name="T14" fmla="*/ 17 w 28"/>
                <a:gd name="T15" fmla="*/ 0 h 47"/>
                <a:gd name="T16" fmla="*/ 18 w 28"/>
                <a:gd name="T17" fmla="*/ 0 h 47"/>
                <a:gd name="T18" fmla="*/ 26 w 28"/>
                <a:gd name="T19" fmla="*/ 3 h 47"/>
                <a:gd name="T20" fmla="*/ 28 w 28"/>
                <a:gd name="T21" fmla="*/ 4 h 47"/>
                <a:gd name="T22" fmla="*/ 22 w 28"/>
                <a:gd name="T23" fmla="*/ 10 h 47"/>
                <a:gd name="T24" fmla="*/ 21 w 28"/>
                <a:gd name="T25" fmla="*/ 9 h 47"/>
                <a:gd name="T26" fmla="*/ 21 w 28"/>
                <a:gd name="T27" fmla="*/ 9 h 47"/>
                <a:gd name="T28" fmla="*/ 21 w 28"/>
                <a:gd name="T29" fmla="*/ 9 h 47"/>
                <a:gd name="T30" fmla="*/ 20 w 28"/>
                <a:gd name="T31" fmla="*/ 9 h 47"/>
                <a:gd name="T32" fmla="*/ 17 w 28"/>
                <a:gd name="T33" fmla="*/ 8 h 47"/>
                <a:gd name="T34" fmla="*/ 9 w 28"/>
                <a:gd name="T35" fmla="*/ 13 h 47"/>
                <a:gd name="T36" fmla="*/ 8 w 28"/>
                <a:gd name="T37" fmla="*/ 15 h 47"/>
                <a:gd name="T38" fmla="*/ 8 w 28"/>
                <a:gd name="T39" fmla="*/ 15 h 47"/>
                <a:gd name="T40" fmla="*/ 17 w 28"/>
                <a:gd name="T41" fmla="*/ 29 h 47"/>
                <a:gd name="T42" fmla="*/ 26 w 28"/>
                <a:gd name="T43" fmla="*/ 37 h 47"/>
                <a:gd name="T44" fmla="*/ 26 w 28"/>
                <a:gd name="T45" fmla="*/ 37 h 47"/>
                <a:gd name="T46" fmla="*/ 21 w 28"/>
                <a:gd name="T47" fmla="*/ 47 h 47"/>
                <a:gd name="T48" fmla="*/ 19 w 28"/>
                <a:gd name="T49" fmla="*/ 37 h 47"/>
                <a:gd name="T50" fmla="*/ 14 w 28"/>
                <a:gd name="T51" fmla="*/ 32 h 47"/>
                <a:gd name="T52" fmla="*/ 8 w 28"/>
                <a:gd name="T53" fmla="*/ 25 h 47"/>
                <a:gd name="T54" fmla="*/ 2 w 28"/>
                <a:gd name="T55" fmla="*/ 15 h 47"/>
                <a:gd name="T56" fmla="*/ 2 w 28"/>
                <a:gd name="T57" fmla="*/ 15 h 47"/>
                <a:gd name="T58" fmla="*/ 2 w 28"/>
                <a:gd name="T59" fmla="*/ 15 h 47"/>
                <a:gd name="T60" fmla="*/ 4 w 28"/>
                <a:gd name="T61" fmla="*/ 15 h 47"/>
                <a:gd name="T62" fmla="*/ 6 w 28"/>
                <a:gd name="T63" fmla="*/ 10 h 47"/>
                <a:gd name="T64" fmla="*/ 17 w 28"/>
                <a:gd name="T65" fmla="*/ 4 h 47"/>
                <a:gd name="T66" fmla="*/ 17 w 28"/>
                <a:gd name="T67" fmla="*/ 4 h 47"/>
                <a:gd name="T68" fmla="*/ 17 w 28"/>
                <a:gd name="T69" fmla="*/ 4 h 47"/>
                <a:gd name="T70" fmla="*/ 6 w 28"/>
                <a:gd name="T71" fmla="*/ 10 h 47"/>
                <a:gd name="T72" fmla="*/ 4 w 28"/>
                <a:gd name="T73" fmla="*/ 15 h 47"/>
                <a:gd name="T74" fmla="*/ 4 w 28"/>
                <a:gd name="T75"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47">
                  <a:moveTo>
                    <a:pt x="20" y="43"/>
                  </a:moveTo>
                  <a:cubicBezTo>
                    <a:pt x="20" y="43"/>
                    <a:pt x="20" y="43"/>
                    <a:pt x="20" y="43"/>
                  </a:cubicBezTo>
                  <a:cubicBezTo>
                    <a:pt x="20" y="43"/>
                    <a:pt x="20" y="43"/>
                    <a:pt x="20" y="43"/>
                  </a:cubicBezTo>
                  <a:cubicBezTo>
                    <a:pt x="20" y="42"/>
                    <a:pt x="19" y="42"/>
                    <a:pt x="18" y="41"/>
                  </a:cubicBezTo>
                  <a:cubicBezTo>
                    <a:pt x="18" y="41"/>
                    <a:pt x="18" y="41"/>
                    <a:pt x="18" y="41"/>
                  </a:cubicBezTo>
                  <a:cubicBezTo>
                    <a:pt x="16" y="39"/>
                    <a:pt x="14" y="37"/>
                    <a:pt x="11" y="34"/>
                  </a:cubicBezTo>
                  <a:cubicBezTo>
                    <a:pt x="11" y="34"/>
                    <a:pt x="11" y="34"/>
                    <a:pt x="11" y="34"/>
                  </a:cubicBezTo>
                  <a:cubicBezTo>
                    <a:pt x="6" y="29"/>
                    <a:pt x="1" y="23"/>
                    <a:pt x="0" y="15"/>
                  </a:cubicBezTo>
                  <a:cubicBezTo>
                    <a:pt x="0" y="15"/>
                    <a:pt x="0" y="15"/>
                    <a:pt x="0" y="15"/>
                  </a:cubicBezTo>
                  <a:cubicBezTo>
                    <a:pt x="0" y="15"/>
                    <a:pt x="0" y="15"/>
                    <a:pt x="0" y="15"/>
                  </a:cubicBezTo>
                  <a:cubicBezTo>
                    <a:pt x="0" y="15"/>
                    <a:pt x="0" y="15"/>
                    <a:pt x="0" y="15"/>
                  </a:cubicBezTo>
                  <a:cubicBezTo>
                    <a:pt x="0" y="12"/>
                    <a:pt x="1" y="9"/>
                    <a:pt x="3" y="7"/>
                  </a:cubicBezTo>
                  <a:cubicBezTo>
                    <a:pt x="3" y="7"/>
                    <a:pt x="3" y="7"/>
                    <a:pt x="3" y="7"/>
                  </a:cubicBezTo>
                  <a:cubicBezTo>
                    <a:pt x="8" y="2"/>
                    <a:pt x="13" y="0"/>
                    <a:pt x="17" y="0"/>
                  </a:cubicBezTo>
                  <a:cubicBezTo>
                    <a:pt x="17" y="0"/>
                    <a:pt x="17" y="0"/>
                    <a:pt x="17" y="0"/>
                  </a:cubicBezTo>
                  <a:cubicBezTo>
                    <a:pt x="17" y="0"/>
                    <a:pt x="17" y="0"/>
                    <a:pt x="17" y="0"/>
                  </a:cubicBezTo>
                  <a:cubicBezTo>
                    <a:pt x="17" y="0"/>
                    <a:pt x="17" y="0"/>
                    <a:pt x="17" y="0"/>
                  </a:cubicBezTo>
                  <a:cubicBezTo>
                    <a:pt x="18" y="0"/>
                    <a:pt x="18" y="0"/>
                    <a:pt x="18" y="0"/>
                  </a:cubicBezTo>
                  <a:cubicBezTo>
                    <a:pt x="18" y="0"/>
                    <a:pt x="18" y="0"/>
                    <a:pt x="18" y="0"/>
                  </a:cubicBezTo>
                  <a:cubicBezTo>
                    <a:pt x="23" y="0"/>
                    <a:pt x="26" y="3"/>
                    <a:pt x="26" y="3"/>
                  </a:cubicBezTo>
                  <a:cubicBezTo>
                    <a:pt x="26" y="3"/>
                    <a:pt x="26" y="3"/>
                    <a:pt x="26" y="3"/>
                  </a:cubicBezTo>
                  <a:cubicBezTo>
                    <a:pt x="28" y="4"/>
                    <a:pt x="28" y="4"/>
                    <a:pt x="28" y="4"/>
                  </a:cubicBezTo>
                  <a:cubicBezTo>
                    <a:pt x="23" y="10"/>
                    <a:pt x="23" y="10"/>
                    <a:pt x="23" y="10"/>
                  </a:cubicBezTo>
                  <a:cubicBezTo>
                    <a:pt x="22" y="10"/>
                    <a:pt x="22" y="10"/>
                    <a:pt x="22" y="10"/>
                  </a:cubicBezTo>
                  <a:cubicBezTo>
                    <a:pt x="22" y="10"/>
                    <a:pt x="22" y="10"/>
                    <a:pt x="22"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19" y="8"/>
                    <a:pt x="17" y="8"/>
                  </a:cubicBezTo>
                  <a:cubicBezTo>
                    <a:pt x="17" y="8"/>
                    <a:pt x="17" y="8"/>
                    <a:pt x="17" y="8"/>
                  </a:cubicBezTo>
                  <a:cubicBezTo>
                    <a:pt x="16" y="8"/>
                    <a:pt x="13" y="9"/>
                    <a:pt x="9" y="13"/>
                  </a:cubicBezTo>
                  <a:cubicBezTo>
                    <a:pt x="9" y="13"/>
                    <a:pt x="9" y="13"/>
                    <a:pt x="9" y="13"/>
                  </a:cubicBezTo>
                  <a:cubicBezTo>
                    <a:pt x="8" y="14"/>
                    <a:pt x="8" y="14"/>
                    <a:pt x="8" y="15"/>
                  </a:cubicBezTo>
                  <a:cubicBezTo>
                    <a:pt x="8" y="15"/>
                    <a:pt x="8" y="15"/>
                    <a:pt x="8" y="15"/>
                  </a:cubicBezTo>
                  <a:cubicBezTo>
                    <a:pt x="8" y="15"/>
                    <a:pt x="8" y="15"/>
                    <a:pt x="8" y="15"/>
                  </a:cubicBezTo>
                  <a:cubicBezTo>
                    <a:pt x="8" y="18"/>
                    <a:pt x="12" y="24"/>
                    <a:pt x="17" y="29"/>
                  </a:cubicBezTo>
                  <a:cubicBezTo>
                    <a:pt x="17" y="29"/>
                    <a:pt x="17" y="29"/>
                    <a:pt x="17" y="29"/>
                  </a:cubicBezTo>
                  <a:cubicBezTo>
                    <a:pt x="21" y="33"/>
                    <a:pt x="25" y="36"/>
                    <a:pt x="26" y="37"/>
                  </a:cubicBezTo>
                  <a:cubicBezTo>
                    <a:pt x="26" y="37"/>
                    <a:pt x="26" y="37"/>
                    <a:pt x="26" y="37"/>
                  </a:cubicBezTo>
                  <a:cubicBezTo>
                    <a:pt x="26" y="37"/>
                    <a:pt x="26" y="37"/>
                    <a:pt x="26" y="37"/>
                  </a:cubicBezTo>
                  <a:cubicBezTo>
                    <a:pt x="26" y="37"/>
                    <a:pt x="26" y="37"/>
                    <a:pt x="26" y="37"/>
                  </a:cubicBezTo>
                  <a:cubicBezTo>
                    <a:pt x="28" y="38"/>
                    <a:pt x="28" y="38"/>
                    <a:pt x="28" y="38"/>
                  </a:cubicBezTo>
                  <a:cubicBezTo>
                    <a:pt x="21" y="47"/>
                    <a:pt x="21" y="47"/>
                    <a:pt x="21" y="47"/>
                  </a:cubicBezTo>
                  <a:cubicBezTo>
                    <a:pt x="20" y="43"/>
                    <a:pt x="20" y="43"/>
                    <a:pt x="20" y="43"/>
                  </a:cubicBezTo>
                  <a:close/>
                  <a:moveTo>
                    <a:pt x="19" y="37"/>
                  </a:moveTo>
                  <a:cubicBezTo>
                    <a:pt x="18" y="35"/>
                    <a:pt x="16" y="34"/>
                    <a:pt x="14" y="32"/>
                  </a:cubicBezTo>
                  <a:cubicBezTo>
                    <a:pt x="14" y="32"/>
                    <a:pt x="14" y="32"/>
                    <a:pt x="14" y="32"/>
                  </a:cubicBezTo>
                  <a:cubicBezTo>
                    <a:pt x="12" y="29"/>
                    <a:pt x="10" y="27"/>
                    <a:pt x="8" y="25"/>
                  </a:cubicBezTo>
                  <a:cubicBezTo>
                    <a:pt x="8" y="25"/>
                    <a:pt x="8" y="25"/>
                    <a:pt x="8" y="25"/>
                  </a:cubicBezTo>
                  <a:cubicBezTo>
                    <a:pt x="11" y="29"/>
                    <a:pt x="16" y="34"/>
                    <a:pt x="19" y="37"/>
                  </a:cubicBezTo>
                  <a:close/>
                  <a:moveTo>
                    <a:pt x="2" y="15"/>
                  </a:moveTo>
                  <a:cubicBezTo>
                    <a:pt x="0" y="15"/>
                    <a:pt x="0" y="15"/>
                    <a:pt x="0" y="15"/>
                  </a:cubicBezTo>
                  <a:cubicBezTo>
                    <a:pt x="2" y="15"/>
                    <a:pt x="2" y="15"/>
                    <a:pt x="2" y="15"/>
                  </a:cubicBezTo>
                  <a:cubicBezTo>
                    <a:pt x="3" y="15"/>
                    <a:pt x="3" y="15"/>
                    <a:pt x="3" y="15"/>
                  </a:cubicBezTo>
                  <a:cubicBezTo>
                    <a:pt x="2" y="15"/>
                    <a:pt x="2" y="15"/>
                    <a:pt x="2" y="15"/>
                  </a:cubicBezTo>
                  <a:close/>
                  <a:moveTo>
                    <a:pt x="4" y="15"/>
                  </a:moveTo>
                  <a:cubicBezTo>
                    <a:pt x="4" y="15"/>
                    <a:pt x="4" y="15"/>
                    <a:pt x="4" y="15"/>
                  </a:cubicBezTo>
                  <a:cubicBezTo>
                    <a:pt x="4" y="15"/>
                    <a:pt x="4" y="15"/>
                    <a:pt x="4" y="15"/>
                  </a:cubicBezTo>
                  <a:cubicBezTo>
                    <a:pt x="4" y="13"/>
                    <a:pt x="5" y="11"/>
                    <a:pt x="6" y="10"/>
                  </a:cubicBezTo>
                  <a:cubicBezTo>
                    <a:pt x="6" y="10"/>
                    <a:pt x="6" y="10"/>
                    <a:pt x="6" y="10"/>
                  </a:cubicBezTo>
                  <a:cubicBezTo>
                    <a:pt x="11" y="6"/>
                    <a:pt x="15"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4" y="4"/>
                    <a:pt x="10" y="6"/>
                    <a:pt x="6" y="10"/>
                  </a:cubicBezTo>
                  <a:cubicBezTo>
                    <a:pt x="6" y="10"/>
                    <a:pt x="6" y="10"/>
                    <a:pt x="6" y="10"/>
                  </a:cubicBezTo>
                  <a:cubicBezTo>
                    <a:pt x="5" y="11"/>
                    <a:pt x="4" y="13"/>
                    <a:pt x="4" y="15"/>
                  </a:cubicBezTo>
                  <a:cubicBezTo>
                    <a:pt x="4" y="15"/>
                    <a:pt x="4" y="15"/>
                    <a:pt x="4" y="15"/>
                  </a:cubicBezTo>
                  <a:cubicBezTo>
                    <a:pt x="4" y="15"/>
                    <a:pt x="4" y="15"/>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751"/>
            <p:cNvSpPr/>
            <p:nvPr/>
          </p:nvSpPr>
          <p:spPr bwMode="auto">
            <a:xfrm>
              <a:off x="5035193" y="2239912"/>
              <a:ext cx="130782" cy="145873"/>
            </a:xfrm>
            <a:custGeom>
              <a:avLst/>
              <a:gdLst>
                <a:gd name="T0" fmla="*/ 0 w 24"/>
                <a:gd name="T1" fmla="*/ 7 h 27"/>
                <a:gd name="T2" fmla="*/ 4 w 24"/>
                <a:gd name="T3" fmla="*/ 1 h 27"/>
                <a:gd name="T4" fmla="*/ 4 w 24"/>
                <a:gd name="T5" fmla="*/ 1 h 27"/>
                <a:gd name="T6" fmla="*/ 9 w 24"/>
                <a:gd name="T7" fmla="*/ 0 h 27"/>
                <a:gd name="T8" fmla="*/ 9 w 24"/>
                <a:gd name="T9" fmla="*/ 0 h 27"/>
                <a:gd name="T10" fmla="*/ 19 w 24"/>
                <a:gd name="T11" fmla="*/ 3 h 27"/>
                <a:gd name="T12" fmla="*/ 19 w 24"/>
                <a:gd name="T13" fmla="*/ 3 h 27"/>
                <a:gd name="T14" fmla="*/ 24 w 24"/>
                <a:gd name="T15" fmla="*/ 9 h 27"/>
                <a:gd name="T16" fmla="*/ 24 w 24"/>
                <a:gd name="T17" fmla="*/ 9 h 27"/>
                <a:gd name="T18" fmla="*/ 20 w 24"/>
                <a:gd name="T19" fmla="*/ 9 h 27"/>
                <a:gd name="T20" fmla="*/ 17 w 24"/>
                <a:gd name="T21" fmla="*/ 6 h 27"/>
                <a:gd name="T22" fmla="*/ 17 w 24"/>
                <a:gd name="T23" fmla="*/ 6 h 27"/>
                <a:gd name="T24" fmla="*/ 9 w 24"/>
                <a:gd name="T25" fmla="*/ 4 h 27"/>
                <a:gd name="T26" fmla="*/ 9 w 24"/>
                <a:gd name="T27" fmla="*/ 4 h 27"/>
                <a:gd name="T28" fmla="*/ 5 w 24"/>
                <a:gd name="T29" fmla="*/ 5 h 27"/>
                <a:gd name="T30" fmla="*/ 5 w 24"/>
                <a:gd name="T31" fmla="*/ 5 h 27"/>
                <a:gd name="T32" fmla="*/ 4 w 24"/>
                <a:gd name="T33" fmla="*/ 7 h 27"/>
                <a:gd name="T34" fmla="*/ 4 w 24"/>
                <a:gd name="T35" fmla="*/ 7 h 27"/>
                <a:gd name="T36" fmla="*/ 8 w 24"/>
                <a:gd name="T37" fmla="*/ 18 h 27"/>
                <a:gd name="T38" fmla="*/ 8 w 24"/>
                <a:gd name="T39" fmla="*/ 18 h 27"/>
                <a:gd name="T40" fmla="*/ 11 w 24"/>
                <a:gd name="T41" fmla="*/ 25 h 27"/>
                <a:gd name="T42" fmla="*/ 11 w 24"/>
                <a:gd name="T43" fmla="*/ 25 h 27"/>
                <a:gd name="T44" fmla="*/ 11 w 24"/>
                <a:gd name="T45" fmla="*/ 25 h 27"/>
                <a:gd name="T46" fmla="*/ 8 w 24"/>
                <a:gd name="T47" fmla="*/ 27 h 27"/>
                <a:gd name="T48" fmla="*/ 0 w 24"/>
                <a:gd name="T4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0" y="7"/>
                  </a:moveTo>
                  <a:cubicBezTo>
                    <a:pt x="0" y="5"/>
                    <a:pt x="1" y="2"/>
                    <a:pt x="4" y="1"/>
                  </a:cubicBezTo>
                  <a:cubicBezTo>
                    <a:pt x="4" y="1"/>
                    <a:pt x="4" y="1"/>
                    <a:pt x="4" y="1"/>
                  </a:cubicBezTo>
                  <a:cubicBezTo>
                    <a:pt x="6" y="0"/>
                    <a:pt x="8" y="0"/>
                    <a:pt x="9" y="0"/>
                  </a:cubicBezTo>
                  <a:cubicBezTo>
                    <a:pt x="9" y="0"/>
                    <a:pt x="9" y="0"/>
                    <a:pt x="9" y="0"/>
                  </a:cubicBezTo>
                  <a:cubicBezTo>
                    <a:pt x="13" y="0"/>
                    <a:pt x="16" y="1"/>
                    <a:pt x="19" y="3"/>
                  </a:cubicBezTo>
                  <a:cubicBezTo>
                    <a:pt x="19" y="3"/>
                    <a:pt x="19" y="3"/>
                    <a:pt x="19" y="3"/>
                  </a:cubicBezTo>
                  <a:cubicBezTo>
                    <a:pt x="21" y="4"/>
                    <a:pt x="24" y="6"/>
                    <a:pt x="24" y="9"/>
                  </a:cubicBezTo>
                  <a:cubicBezTo>
                    <a:pt x="24" y="9"/>
                    <a:pt x="24" y="9"/>
                    <a:pt x="24" y="9"/>
                  </a:cubicBezTo>
                  <a:cubicBezTo>
                    <a:pt x="20" y="9"/>
                    <a:pt x="20" y="9"/>
                    <a:pt x="20" y="9"/>
                  </a:cubicBezTo>
                  <a:cubicBezTo>
                    <a:pt x="20" y="9"/>
                    <a:pt x="19" y="7"/>
                    <a:pt x="17" y="6"/>
                  </a:cubicBezTo>
                  <a:cubicBezTo>
                    <a:pt x="17" y="6"/>
                    <a:pt x="17" y="6"/>
                    <a:pt x="17" y="6"/>
                  </a:cubicBezTo>
                  <a:cubicBezTo>
                    <a:pt x="15" y="5"/>
                    <a:pt x="12" y="4"/>
                    <a:pt x="9" y="4"/>
                  </a:cubicBezTo>
                  <a:cubicBezTo>
                    <a:pt x="9" y="4"/>
                    <a:pt x="9" y="4"/>
                    <a:pt x="9" y="4"/>
                  </a:cubicBezTo>
                  <a:cubicBezTo>
                    <a:pt x="8" y="4"/>
                    <a:pt x="7" y="4"/>
                    <a:pt x="5" y="5"/>
                  </a:cubicBezTo>
                  <a:cubicBezTo>
                    <a:pt x="5" y="5"/>
                    <a:pt x="5" y="5"/>
                    <a:pt x="5" y="5"/>
                  </a:cubicBezTo>
                  <a:cubicBezTo>
                    <a:pt x="5" y="5"/>
                    <a:pt x="4" y="5"/>
                    <a:pt x="4" y="7"/>
                  </a:cubicBezTo>
                  <a:cubicBezTo>
                    <a:pt x="4" y="7"/>
                    <a:pt x="4" y="7"/>
                    <a:pt x="4" y="7"/>
                  </a:cubicBezTo>
                  <a:cubicBezTo>
                    <a:pt x="4" y="10"/>
                    <a:pt x="6" y="14"/>
                    <a:pt x="8" y="18"/>
                  </a:cubicBezTo>
                  <a:cubicBezTo>
                    <a:pt x="8" y="18"/>
                    <a:pt x="8" y="18"/>
                    <a:pt x="8" y="18"/>
                  </a:cubicBezTo>
                  <a:cubicBezTo>
                    <a:pt x="9" y="22"/>
                    <a:pt x="11" y="25"/>
                    <a:pt x="11" y="25"/>
                  </a:cubicBezTo>
                  <a:cubicBezTo>
                    <a:pt x="11" y="25"/>
                    <a:pt x="11" y="25"/>
                    <a:pt x="11" y="25"/>
                  </a:cubicBezTo>
                  <a:cubicBezTo>
                    <a:pt x="11" y="25"/>
                    <a:pt x="11" y="25"/>
                    <a:pt x="11" y="25"/>
                  </a:cubicBezTo>
                  <a:cubicBezTo>
                    <a:pt x="8" y="27"/>
                    <a:pt x="8" y="27"/>
                    <a:pt x="8" y="27"/>
                  </a:cubicBezTo>
                  <a:cubicBezTo>
                    <a:pt x="8" y="26"/>
                    <a:pt x="0" y="1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752"/>
            <p:cNvSpPr>
              <a:spLocks noEditPoints="1"/>
            </p:cNvSpPr>
            <p:nvPr/>
          </p:nvSpPr>
          <p:spPr bwMode="auto">
            <a:xfrm>
              <a:off x="5020101" y="2224820"/>
              <a:ext cx="155933" cy="181082"/>
            </a:xfrm>
            <a:custGeom>
              <a:avLst/>
              <a:gdLst>
                <a:gd name="T0" fmla="*/ 8 w 28"/>
                <a:gd name="T1" fmla="*/ 29 h 32"/>
                <a:gd name="T2" fmla="*/ 7 w 28"/>
                <a:gd name="T3" fmla="*/ 28 h 32"/>
                <a:gd name="T4" fmla="*/ 4 w 28"/>
                <a:gd name="T5" fmla="*/ 23 h 32"/>
                <a:gd name="T6" fmla="*/ 0 w 28"/>
                <a:gd name="T7" fmla="*/ 9 h 32"/>
                <a:gd name="T8" fmla="*/ 0 w 28"/>
                <a:gd name="T9" fmla="*/ 9 h 32"/>
                <a:gd name="T10" fmla="*/ 0 w 28"/>
                <a:gd name="T11" fmla="*/ 9 h 32"/>
                <a:gd name="T12" fmla="*/ 5 w 28"/>
                <a:gd name="T13" fmla="*/ 1 h 32"/>
                <a:gd name="T14" fmla="*/ 11 w 28"/>
                <a:gd name="T15" fmla="*/ 0 h 32"/>
                <a:gd name="T16" fmla="*/ 22 w 28"/>
                <a:gd name="T17" fmla="*/ 3 h 32"/>
                <a:gd name="T18" fmla="*/ 28 w 28"/>
                <a:gd name="T19" fmla="*/ 11 h 32"/>
                <a:gd name="T20" fmla="*/ 19 w 28"/>
                <a:gd name="T21" fmla="*/ 13 h 32"/>
                <a:gd name="T22" fmla="*/ 19 w 28"/>
                <a:gd name="T23" fmla="*/ 11 h 32"/>
                <a:gd name="T24" fmla="*/ 18 w 28"/>
                <a:gd name="T25" fmla="*/ 10 h 32"/>
                <a:gd name="T26" fmla="*/ 12 w 28"/>
                <a:gd name="T27" fmla="*/ 8 h 32"/>
                <a:gd name="T28" fmla="*/ 11 w 28"/>
                <a:gd name="T29" fmla="*/ 8 h 32"/>
                <a:gd name="T30" fmla="*/ 8 w 28"/>
                <a:gd name="T31" fmla="*/ 8 h 32"/>
                <a:gd name="T32" fmla="*/ 8 w 28"/>
                <a:gd name="T33" fmla="*/ 9 h 32"/>
                <a:gd name="T34" fmla="*/ 8 w 28"/>
                <a:gd name="T35" fmla="*/ 9 h 32"/>
                <a:gd name="T36" fmla="*/ 11 w 28"/>
                <a:gd name="T37" fmla="*/ 19 h 32"/>
                <a:gd name="T38" fmla="*/ 14 w 28"/>
                <a:gd name="T39" fmla="*/ 24 h 32"/>
                <a:gd name="T40" fmla="*/ 15 w 28"/>
                <a:gd name="T41" fmla="*/ 25 h 32"/>
                <a:gd name="T42" fmla="*/ 15 w 28"/>
                <a:gd name="T43" fmla="*/ 26 h 32"/>
                <a:gd name="T44" fmla="*/ 15 w 28"/>
                <a:gd name="T45" fmla="*/ 28 h 32"/>
                <a:gd name="T46" fmla="*/ 8 w 28"/>
                <a:gd name="T47" fmla="*/ 29 h 32"/>
                <a:gd name="T48" fmla="*/ 10 w 28"/>
                <a:gd name="T49" fmla="*/ 26 h 32"/>
                <a:gd name="T50" fmla="*/ 10 w 28"/>
                <a:gd name="T51" fmla="*/ 26 h 32"/>
                <a:gd name="T52" fmla="*/ 8 w 28"/>
                <a:gd name="T53" fmla="*/ 21 h 32"/>
                <a:gd name="T54" fmla="*/ 6 w 28"/>
                <a:gd name="T55" fmla="*/ 17 h 32"/>
                <a:gd name="T56" fmla="*/ 4 w 28"/>
                <a:gd name="T57" fmla="*/ 9 h 32"/>
                <a:gd name="T58" fmla="*/ 4 w 28"/>
                <a:gd name="T59" fmla="*/ 9 h 32"/>
                <a:gd name="T60" fmla="*/ 4 w 28"/>
                <a:gd name="T61" fmla="*/ 9 h 32"/>
                <a:gd name="T62" fmla="*/ 4 w 28"/>
                <a:gd name="T63" fmla="*/ 9 h 32"/>
                <a:gd name="T64" fmla="*/ 4 w 28"/>
                <a:gd name="T65" fmla="*/ 9 h 32"/>
                <a:gd name="T66" fmla="*/ 4 w 28"/>
                <a:gd name="T67" fmla="*/ 9 h 32"/>
                <a:gd name="T68" fmla="*/ 20 w 28"/>
                <a:gd name="T69" fmla="*/ 6 h 32"/>
                <a:gd name="T70" fmla="*/ 22 w 28"/>
                <a:gd name="T71" fmla="*/ 8 h 32"/>
                <a:gd name="T72" fmla="*/ 20 w 28"/>
                <a:gd name="T73" fmla="*/ 6 h 32"/>
                <a:gd name="T74" fmla="*/ 18 w 28"/>
                <a:gd name="T75" fmla="*/ 5 h 32"/>
                <a:gd name="T76" fmla="*/ 4 w 28"/>
                <a:gd name="T77" fmla="*/ 8 h 32"/>
                <a:gd name="T78" fmla="*/ 6 w 28"/>
                <a:gd name="T79" fmla="*/ 5 h 32"/>
                <a:gd name="T80" fmla="*/ 8 w 28"/>
                <a:gd name="T81" fmla="*/ 4 h 32"/>
                <a:gd name="T82" fmla="*/ 8 w 28"/>
                <a:gd name="T83" fmla="*/ 4 h 32"/>
                <a:gd name="T84" fmla="*/ 8 w 28"/>
                <a:gd name="T85" fmla="*/ 4 h 32"/>
                <a:gd name="T86" fmla="*/ 8 w 28"/>
                <a:gd name="T87" fmla="*/ 4 h 32"/>
                <a:gd name="T88" fmla="*/ 9 w 28"/>
                <a:gd name="T89" fmla="*/ 4 h 32"/>
                <a:gd name="T90" fmla="*/ 9 w 28"/>
                <a:gd name="T91" fmla="*/ 4 h 32"/>
                <a:gd name="T92" fmla="*/ 9 w 28"/>
                <a:gd name="T93" fmla="*/ 4 h 32"/>
                <a:gd name="T94" fmla="*/ 9 w 28"/>
                <a:gd name="T95" fmla="*/ 4 h 32"/>
                <a:gd name="T96" fmla="*/ 9 w 28"/>
                <a:gd name="T97" fmla="*/ 4 h 32"/>
                <a:gd name="T98" fmla="*/ 9 w 28"/>
                <a:gd name="T99" fmla="*/ 4 h 32"/>
                <a:gd name="T100" fmla="*/ 10 w 28"/>
                <a:gd name="T101" fmla="*/ 4 h 32"/>
                <a:gd name="T102" fmla="*/ 10 w 28"/>
                <a:gd name="T103" fmla="*/ 4 h 32"/>
                <a:gd name="T104" fmla="*/ 10 w 28"/>
                <a:gd name="T105" fmla="*/ 4 h 32"/>
                <a:gd name="T106" fmla="*/ 11 w 28"/>
                <a:gd name="T107" fmla="*/ 4 h 32"/>
                <a:gd name="T108" fmla="*/ 11 w 28"/>
                <a:gd name="T109" fmla="*/ 4 h 32"/>
                <a:gd name="T110" fmla="*/ 11 w 28"/>
                <a:gd name="T11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32">
                  <a:moveTo>
                    <a:pt x="8" y="29"/>
                  </a:moveTo>
                  <a:cubicBezTo>
                    <a:pt x="8" y="29"/>
                    <a:pt x="8" y="29"/>
                    <a:pt x="8" y="29"/>
                  </a:cubicBezTo>
                  <a:cubicBezTo>
                    <a:pt x="8" y="29"/>
                    <a:pt x="8" y="29"/>
                    <a:pt x="8" y="29"/>
                  </a:cubicBezTo>
                  <a:cubicBezTo>
                    <a:pt x="7" y="29"/>
                    <a:pt x="7" y="28"/>
                    <a:pt x="7" y="28"/>
                  </a:cubicBezTo>
                  <a:cubicBezTo>
                    <a:pt x="7" y="28"/>
                    <a:pt x="7" y="28"/>
                    <a:pt x="7" y="28"/>
                  </a:cubicBezTo>
                  <a:cubicBezTo>
                    <a:pt x="6" y="26"/>
                    <a:pt x="5" y="25"/>
                    <a:pt x="4" y="23"/>
                  </a:cubicBezTo>
                  <a:cubicBezTo>
                    <a:pt x="4" y="23"/>
                    <a:pt x="4" y="23"/>
                    <a:pt x="4" y="23"/>
                  </a:cubicBezTo>
                  <a:cubicBezTo>
                    <a:pt x="2" y="19"/>
                    <a:pt x="0" y="14"/>
                    <a:pt x="0" y="9"/>
                  </a:cubicBezTo>
                  <a:cubicBezTo>
                    <a:pt x="0" y="9"/>
                    <a:pt x="0" y="9"/>
                    <a:pt x="0" y="9"/>
                  </a:cubicBezTo>
                  <a:cubicBezTo>
                    <a:pt x="0" y="9"/>
                    <a:pt x="0" y="9"/>
                    <a:pt x="0" y="9"/>
                  </a:cubicBezTo>
                  <a:cubicBezTo>
                    <a:pt x="0" y="9"/>
                    <a:pt x="0" y="9"/>
                    <a:pt x="0" y="9"/>
                  </a:cubicBezTo>
                  <a:cubicBezTo>
                    <a:pt x="0" y="9"/>
                    <a:pt x="0" y="9"/>
                    <a:pt x="0" y="9"/>
                  </a:cubicBezTo>
                  <a:cubicBezTo>
                    <a:pt x="0" y="6"/>
                    <a:pt x="1" y="3"/>
                    <a:pt x="5" y="1"/>
                  </a:cubicBezTo>
                  <a:cubicBezTo>
                    <a:pt x="5" y="1"/>
                    <a:pt x="5" y="1"/>
                    <a:pt x="5" y="1"/>
                  </a:cubicBezTo>
                  <a:cubicBezTo>
                    <a:pt x="7" y="0"/>
                    <a:pt x="9" y="0"/>
                    <a:pt x="11" y="0"/>
                  </a:cubicBezTo>
                  <a:cubicBezTo>
                    <a:pt x="11" y="0"/>
                    <a:pt x="11" y="0"/>
                    <a:pt x="11" y="0"/>
                  </a:cubicBezTo>
                  <a:cubicBezTo>
                    <a:pt x="15" y="0"/>
                    <a:pt x="19" y="1"/>
                    <a:pt x="22" y="3"/>
                  </a:cubicBezTo>
                  <a:cubicBezTo>
                    <a:pt x="22" y="3"/>
                    <a:pt x="22" y="3"/>
                    <a:pt x="22" y="3"/>
                  </a:cubicBezTo>
                  <a:cubicBezTo>
                    <a:pt x="25" y="5"/>
                    <a:pt x="28" y="7"/>
                    <a:pt x="28" y="11"/>
                  </a:cubicBezTo>
                  <a:cubicBezTo>
                    <a:pt x="28" y="11"/>
                    <a:pt x="28" y="11"/>
                    <a:pt x="28" y="11"/>
                  </a:cubicBezTo>
                  <a:cubicBezTo>
                    <a:pt x="28" y="13"/>
                    <a:pt x="28" y="13"/>
                    <a:pt x="28" y="13"/>
                  </a:cubicBezTo>
                  <a:cubicBezTo>
                    <a:pt x="19" y="13"/>
                    <a:pt x="19" y="13"/>
                    <a:pt x="19" y="13"/>
                  </a:cubicBezTo>
                  <a:cubicBezTo>
                    <a:pt x="20" y="11"/>
                    <a:pt x="20" y="11"/>
                    <a:pt x="20" y="11"/>
                  </a:cubicBezTo>
                  <a:cubicBezTo>
                    <a:pt x="20" y="11"/>
                    <a:pt x="20" y="11"/>
                    <a:pt x="19" y="11"/>
                  </a:cubicBezTo>
                  <a:cubicBezTo>
                    <a:pt x="19" y="11"/>
                    <a:pt x="19" y="11"/>
                    <a:pt x="19" y="11"/>
                  </a:cubicBezTo>
                  <a:cubicBezTo>
                    <a:pt x="19" y="11"/>
                    <a:pt x="19" y="10"/>
                    <a:pt x="18" y="10"/>
                  </a:cubicBezTo>
                  <a:cubicBezTo>
                    <a:pt x="18" y="10"/>
                    <a:pt x="18" y="10"/>
                    <a:pt x="18" y="10"/>
                  </a:cubicBezTo>
                  <a:cubicBezTo>
                    <a:pt x="16" y="9"/>
                    <a:pt x="14" y="8"/>
                    <a:pt x="12" y="8"/>
                  </a:cubicBezTo>
                  <a:cubicBezTo>
                    <a:pt x="12" y="8"/>
                    <a:pt x="12" y="8"/>
                    <a:pt x="12" y="8"/>
                  </a:cubicBezTo>
                  <a:cubicBezTo>
                    <a:pt x="11" y="8"/>
                    <a:pt x="11" y="8"/>
                    <a:pt x="11" y="8"/>
                  </a:cubicBezTo>
                  <a:cubicBezTo>
                    <a:pt x="10" y="8"/>
                    <a:pt x="9" y="8"/>
                    <a:pt x="8" y="8"/>
                  </a:cubicBezTo>
                  <a:cubicBezTo>
                    <a:pt x="8" y="8"/>
                    <a:pt x="8" y="8"/>
                    <a:pt x="8" y="8"/>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11"/>
                    <a:pt x="10" y="16"/>
                    <a:pt x="11" y="19"/>
                  </a:cubicBezTo>
                  <a:cubicBezTo>
                    <a:pt x="11" y="19"/>
                    <a:pt x="11" y="19"/>
                    <a:pt x="11" y="19"/>
                  </a:cubicBezTo>
                  <a:cubicBezTo>
                    <a:pt x="12" y="21"/>
                    <a:pt x="13" y="23"/>
                    <a:pt x="14" y="24"/>
                  </a:cubicBezTo>
                  <a:cubicBezTo>
                    <a:pt x="14" y="24"/>
                    <a:pt x="14" y="24"/>
                    <a:pt x="14" y="24"/>
                  </a:cubicBezTo>
                  <a:cubicBezTo>
                    <a:pt x="14" y="24"/>
                    <a:pt x="14" y="25"/>
                    <a:pt x="15" y="25"/>
                  </a:cubicBezTo>
                  <a:cubicBezTo>
                    <a:pt x="15" y="25"/>
                    <a:pt x="15" y="25"/>
                    <a:pt x="15" y="25"/>
                  </a:cubicBezTo>
                  <a:cubicBezTo>
                    <a:pt x="15" y="26"/>
                    <a:pt x="15" y="26"/>
                    <a:pt x="15" y="26"/>
                  </a:cubicBezTo>
                  <a:cubicBezTo>
                    <a:pt x="15" y="27"/>
                    <a:pt x="15" y="27"/>
                    <a:pt x="15" y="27"/>
                  </a:cubicBezTo>
                  <a:cubicBezTo>
                    <a:pt x="15" y="28"/>
                    <a:pt x="15" y="28"/>
                    <a:pt x="15" y="28"/>
                  </a:cubicBezTo>
                  <a:cubicBezTo>
                    <a:pt x="8" y="32"/>
                    <a:pt x="8" y="32"/>
                    <a:pt x="8" y="32"/>
                  </a:cubicBezTo>
                  <a:cubicBezTo>
                    <a:pt x="8" y="29"/>
                    <a:pt x="8" y="29"/>
                    <a:pt x="8" y="29"/>
                  </a:cubicBezTo>
                  <a:close/>
                  <a:moveTo>
                    <a:pt x="10" y="26"/>
                  </a:moveTo>
                  <a:cubicBezTo>
                    <a:pt x="10" y="26"/>
                    <a:pt x="10" y="26"/>
                    <a:pt x="10" y="26"/>
                  </a:cubicBezTo>
                  <a:cubicBezTo>
                    <a:pt x="10" y="26"/>
                    <a:pt x="10" y="26"/>
                    <a:pt x="10" y="26"/>
                  </a:cubicBezTo>
                  <a:cubicBezTo>
                    <a:pt x="10" y="26"/>
                    <a:pt x="10" y="26"/>
                    <a:pt x="10" y="26"/>
                  </a:cubicBezTo>
                  <a:cubicBezTo>
                    <a:pt x="10" y="24"/>
                    <a:pt x="9" y="23"/>
                    <a:pt x="8" y="21"/>
                  </a:cubicBezTo>
                  <a:cubicBezTo>
                    <a:pt x="8" y="21"/>
                    <a:pt x="8" y="21"/>
                    <a:pt x="8" y="21"/>
                  </a:cubicBezTo>
                  <a:cubicBezTo>
                    <a:pt x="7" y="20"/>
                    <a:pt x="7" y="19"/>
                    <a:pt x="6" y="17"/>
                  </a:cubicBezTo>
                  <a:cubicBezTo>
                    <a:pt x="6" y="17"/>
                    <a:pt x="6" y="17"/>
                    <a:pt x="6" y="17"/>
                  </a:cubicBezTo>
                  <a:cubicBezTo>
                    <a:pt x="8" y="21"/>
                    <a:pt x="9" y="24"/>
                    <a:pt x="10" y="26"/>
                  </a:cubicBezTo>
                  <a:close/>
                  <a:moveTo>
                    <a:pt x="4" y="9"/>
                  </a:move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2" y="9"/>
                    <a:pt x="2" y="9"/>
                    <a:pt x="2" y="9"/>
                  </a:cubicBezTo>
                  <a:cubicBezTo>
                    <a:pt x="4" y="9"/>
                    <a:pt x="4" y="9"/>
                    <a:pt x="4" y="9"/>
                  </a:cubicBezTo>
                  <a:cubicBezTo>
                    <a:pt x="4" y="9"/>
                    <a:pt x="4" y="9"/>
                    <a:pt x="4" y="9"/>
                  </a:cubicBezTo>
                  <a:close/>
                  <a:moveTo>
                    <a:pt x="20" y="6"/>
                  </a:moveTo>
                  <a:cubicBezTo>
                    <a:pt x="21" y="7"/>
                    <a:pt x="21" y="7"/>
                    <a:pt x="22" y="8"/>
                  </a:cubicBezTo>
                  <a:cubicBezTo>
                    <a:pt x="22" y="8"/>
                    <a:pt x="22" y="8"/>
                    <a:pt x="22" y="8"/>
                  </a:cubicBezTo>
                  <a:cubicBezTo>
                    <a:pt x="21" y="7"/>
                    <a:pt x="21" y="7"/>
                    <a:pt x="20" y="6"/>
                  </a:cubicBezTo>
                  <a:cubicBezTo>
                    <a:pt x="20" y="6"/>
                    <a:pt x="20" y="6"/>
                    <a:pt x="20" y="6"/>
                  </a:cubicBezTo>
                  <a:cubicBezTo>
                    <a:pt x="19" y="6"/>
                    <a:pt x="19" y="6"/>
                    <a:pt x="18" y="5"/>
                  </a:cubicBezTo>
                  <a:cubicBezTo>
                    <a:pt x="18" y="5"/>
                    <a:pt x="18" y="5"/>
                    <a:pt x="18" y="5"/>
                  </a:cubicBezTo>
                  <a:cubicBezTo>
                    <a:pt x="19" y="6"/>
                    <a:pt x="19" y="6"/>
                    <a:pt x="20" y="6"/>
                  </a:cubicBezTo>
                  <a:close/>
                  <a:moveTo>
                    <a:pt x="4" y="8"/>
                  </a:moveTo>
                  <a:cubicBezTo>
                    <a:pt x="5" y="7"/>
                    <a:pt x="5" y="6"/>
                    <a:pt x="6" y="5"/>
                  </a:cubicBezTo>
                  <a:cubicBezTo>
                    <a:pt x="6" y="5"/>
                    <a:pt x="6" y="5"/>
                    <a:pt x="6" y="5"/>
                  </a:cubicBezTo>
                  <a:cubicBezTo>
                    <a:pt x="5" y="6"/>
                    <a:pt x="5" y="7"/>
                    <a:pt x="4" y="8"/>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10" y="4"/>
                  </a:moveTo>
                  <a:cubicBezTo>
                    <a:pt x="10" y="4"/>
                    <a:pt x="10" y="4"/>
                    <a:pt x="10" y="4"/>
                  </a:cubicBezTo>
                  <a:cubicBezTo>
                    <a:pt x="10" y="4"/>
                    <a:pt x="10" y="4"/>
                    <a:pt x="10" y="4"/>
                  </a:cubicBezTo>
                  <a:cubicBezTo>
                    <a:pt x="10" y="4"/>
                    <a:pt x="10" y="4"/>
                    <a:pt x="10" y="4"/>
                  </a:cubicBezTo>
                  <a:close/>
                  <a:moveTo>
                    <a:pt x="10" y="4"/>
                  </a:moveTo>
                  <a:cubicBezTo>
                    <a:pt x="10"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0"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753"/>
            <p:cNvSpPr/>
            <p:nvPr/>
          </p:nvSpPr>
          <p:spPr bwMode="auto">
            <a:xfrm>
              <a:off x="5251484" y="2989389"/>
              <a:ext cx="50301" cy="65392"/>
            </a:xfrm>
            <a:custGeom>
              <a:avLst/>
              <a:gdLst>
                <a:gd name="T0" fmla="*/ 0 w 10"/>
                <a:gd name="T1" fmla="*/ 3 h 13"/>
                <a:gd name="T2" fmla="*/ 5 w 10"/>
                <a:gd name="T3" fmla="*/ 0 h 13"/>
                <a:gd name="T4" fmla="*/ 10 w 10"/>
                <a:gd name="T5" fmla="*/ 10 h 13"/>
                <a:gd name="T6" fmla="*/ 7 w 10"/>
                <a:gd name="T7" fmla="*/ 13 h 13"/>
                <a:gd name="T8" fmla="*/ 0 w 10"/>
                <a:gd name="T9" fmla="*/ 3 h 13"/>
                <a:gd name="T10" fmla="*/ 0 w 10"/>
                <a:gd name="T11" fmla="*/ 3 h 13"/>
              </a:gdLst>
              <a:ahLst/>
              <a:cxnLst>
                <a:cxn ang="0">
                  <a:pos x="T0" y="T1"/>
                </a:cxn>
                <a:cxn ang="0">
                  <a:pos x="T2" y="T3"/>
                </a:cxn>
                <a:cxn ang="0">
                  <a:pos x="T4" y="T5"/>
                </a:cxn>
                <a:cxn ang="0">
                  <a:pos x="T6" y="T7"/>
                </a:cxn>
                <a:cxn ang="0">
                  <a:pos x="T8" y="T9"/>
                </a:cxn>
                <a:cxn ang="0">
                  <a:pos x="T10" y="T11"/>
                </a:cxn>
              </a:cxnLst>
              <a:rect l="0" t="0" r="r" b="b"/>
              <a:pathLst>
                <a:path w="10" h="13">
                  <a:moveTo>
                    <a:pt x="0" y="3"/>
                  </a:moveTo>
                  <a:lnTo>
                    <a:pt x="5" y="0"/>
                  </a:lnTo>
                  <a:lnTo>
                    <a:pt x="10" y="10"/>
                  </a:lnTo>
                  <a:lnTo>
                    <a:pt x="7" y="1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754"/>
            <p:cNvSpPr/>
            <p:nvPr/>
          </p:nvSpPr>
          <p:spPr bwMode="auto">
            <a:xfrm>
              <a:off x="5236395" y="2979329"/>
              <a:ext cx="85513" cy="85513"/>
            </a:xfrm>
            <a:custGeom>
              <a:avLst/>
              <a:gdLst>
                <a:gd name="T0" fmla="*/ 2 w 17"/>
                <a:gd name="T1" fmla="*/ 6 h 17"/>
                <a:gd name="T2" fmla="*/ 3 w 17"/>
                <a:gd name="T3" fmla="*/ 5 h 17"/>
                <a:gd name="T4" fmla="*/ 5 w 17"/>
                <a:gd name="T5" fmla="*/ 6 h 17"/>
                <a:gd name="T6" fmla="*/ 3 w 17"/>
                <a:gd name="T7" fmla="*/ 5 h 17"/>
                <a:gd name="T8" fmla="*/ 2 w 17"/>
                <a:gd name="T9" fmla="*/ 6 h 17"/>
                <a:gd name="T10" fmla="*/ 0 w 17"/>
                <a:gd name="T11" fmla="*/ 4 h 17"/>
                <a:gd name="T12" fmla="*/ 8 w 17"/>
                <a:gd name="T13" fmla="*/ 0 h 17"/>
                <a:gd name="T14" fmla="*/ 17 w 17"/>
                <a:gd name="T15" fmla="*/ 13 h 17"/>
                <a:gd name="T16" fmla="*/ 9 w 17"/>
                <a:gd name="T17" fmla="*/ 17 h 17"/>
                <a:gd name="T18" fmla="*/ 2 w 17"/>
                <a:gd name="T19" fmla="*/ 6 h 17"/>
                <a:gd name="T20" fmla="*/ 2 w 17"/>
                <a:gd name="T2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2" y="6"/>
                  </a:moveTo>
                  <a:lnTo>
                    <a:pt x="3" y="5"/>
                  </a:lnTo>
                  <a:lnTo>
                    <a:pt x="5" y="6"/>
                  </a:lnTo>
                  <a:lnTo>
                    <a:pt x="3" y="5"/>
                  </a:lnTo>
                  <a:lnTo>
                    <a:pt x="2" y="6"/>
                  </a:lnTo>
                  <a:lnTo>
                    <a:pt x="0" y="4"/>
                  </a:lnTo>
                  <a:lnTo>
                    <a:pt x="8" y="0"/>
                  </a:lnTo>
                  <a:lnTo>
                    <a:pt x="17" y="13"/>
                  </a:lnTo>
                  <a:lnTo>
                    <a:pt x="9" y="17"/>
                  </a:lnTo>
                  <a:lnTo>
                    <a:pt x="2" y="6"/>
                  </a:lnTo>
                  <a:lnTo>
                    <a:pt x="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755"/>
            <p:cNvSpPr>
              <a:spLocks noEditPoints="1"/>
            </p:cNvSpPr>
            <p:nvPr/>
          </p:nvSpPr>
          <p:spPr bwMode="auto">
            <a:xfrm>
              <a:off x="5221303" y="3019570"/>
              <a:ext cx="171022" cy="115693"/>
            </a:xfrm>
            <a:custGeom>
              <a:avLst/>
              <a:gdLst>
                <a:gd name="T0" fmla="*/ 9 w 31"/>
                <a:gd name="T1" fmla="*/ 21 h 21"/>
                <a:gd name="T2" fmla="*/ 0 w 31"/>
                <a:gd name="T3" fmla="*/ 14 h 21"/>
                <a:gd name="T4" fmla="*/ 0 w 31"/>
                <a:gd name="T5" fmla="*/ 14 h 21"/>
                <a:gd name="T6" fmla="*/ 4 w 31"/>
                <a:gd name="T7" fmla="*/ 12 h 21"/>
                <a:gd name="T8" fmla="*/ 6 w 31"/>
                <a:gd name="T9" fmla="*/ 15 h 21"/>
                <a:gd name="T10" fmla="*/ 6 w 31"/>
                <a:gd name="T11" fmla="*/ 15 h 21"/>
                <a:gd name="T12" fmla="*/ 9 w 31"/>
                <a:gd name="T13" fmla="*/ 17 h 21"/>
                <a:gd name="T14" fmla="*/ 9 w 31"/>
                <a:gd name="T15" fmla="*/ 17 h 21"/>
                <a:gd name="T16" fmla="*/ 10 w 31"/>
                <a:gd name="T17" fmla="*/ 17 h 21"/>
                <a:gd name="T18" fmla="*/ 10 w 31"/>
                <a:gd name="T19" fmla="*/ 17 h 21"/>
                <a:gd name="T20" fmla="*/ 12 w 31"/>
                <a:gd name="T21" fmla="*/ 11 h 21"/>
                <a:gd name="T22" fmla="*/ 12 w 31"/>
                <a:gd name="T23" fmla="*/ 11 h 21"/>
                <a:gd name="T24" fmla="*/ 12 w 31"/>
                <a:gd name="T25" fmla="*/ 8 h 21"/>
                <a:gd name="T26" fmla="*/ 12 w 31"/>
                <a:gd name="T27" fmla="*/ 8 h 21"/>
                <a:gd name="T28" fmla="*/ 11 w 31"/>
                <a:gd name="T29" fmla="*/ 4 h 21"/>
                <a:gd name="T30" fmla="*/ 15 w 31"/>
                <a:gd name="T31" fmla="*/ 5 h 21"/>
                <a:gd name="T32" fmla="*/ 18 w 31"/>
                <a:gd name="T33" fmla="*/ 7 h 21"/>
                <a:gd name="T34" fmla="*/ 18 w 31"/>
                <a:gd name="T35" fmla="*/ 7 h 21"/>
                <a:gd name="T36" fmla="*/ 24 w 31"/>
                <a:gd name="T37" fmla="*/ 8 h 21"/>
                <a:gd name="T38" fmla="*/ 24 w 31"/>
                <a:gd name="T39" fmla="*/ 8 h 21"/>
                <a:gd name="T40" fmla="*/ 26 w 31"/>
                <a:gd name="T41" fmla="*/ 8 h 21"/>
                <a:gd name="T42" fmla="*/ 26 w 31"/>
                <a:gd name="T43" fmla="*/ 8 h 21"/>
                <a:gd name="T44" fmla="*/ 27 w 31"/>
                <a:gd name="T45" fmla="*/ 4 h 21"/>
                <a:gd name="T46" fmla="*/ 27 w 31"/>
                <a:gd name="T47" fmla="*/ 4 h 21"/>
                <a:gd name="T48" fmla="*/ 26 w 31"/>
                <a:gd name="T49" fmla="*/ 0 h 21"/>
                <a:gd name="T50" fmla="*/ 26 w 31"/>
                <a:gd name="T51" fmla="*/ 0 h 21"/>
                <a:gd name="T52" fmla="*/ 30 w 31"/>
                <a:gd name="T53" fmla="*/ 0 h 21"/>
                <a:gd name="T54" fmla="*/ 31 w 31"/>
                <a:gd name="T55" fmla="*/ 4 h 21"/>
                <a:gd name="T56" fmla="*/ 31 w 31"/>
                <a:gd name="T57" fmla="*/ 4 h 21"/>
                <a:gd name="T58" fmla="*/ 28 w 31"/>
                <a:gd name="T59" fmla="*/ 11 h 21"/>
                <a:gd name="T60" fmla="*/ 28 w 31"/>
                <a:gd name="T61" fmla="*/ 11 h 21"/>
                <a:gd name="T62" fmla="*/ 24 w 31"/>
                <a:gd name="T63" fmla="*/ 12 h 21"/>
                <a:gd name="T64" fmla="*/ 24 w 31"/>
                <a:gd name="T65" fmla="*/ 12 h 21"/>
                <a:gd name="T66" fmla="*/ 16 w 31"/>
                <a:gd name="T67" fmla="*/ 10 h 21"/>
                <a:gd name="T68" fmla="*/ 16 w 31"/>
                <a:gd name="T69" fmla="*/ 10 h 21"/>
                <a:gd name="T70" fmla="*/ 16 w 31"/>
                <a:gd name="T71" fmla="*/ 11 h 21"/>
                <a:gd name="T72" fmla="*/ 16 w 31"/>
                <a:gd name="T73" fmla="*/ 11 h 21"/>
                <a:gd name="T74" fmla="*/ 12 w 31"/>
                <a:gd name="T75" fmla="*/ 20 h 21"/>
                <a:gd name="T76" fmla="*/ 12 w 31"/>
                <a:gd name="T77" fmla="*/ 20 h 21"/>
                <a:gd name="T78" fmla="*/ 9 w 31"/>
                <a:gd name="T79" fmla="*/ 21 h 21"/>
                <a:gd name="T80" fmla="*/ 9 w 31"/>
                <a:gd name="T81" fmla="*/ 21 h 21"/>
                <a:gd name="T82" fmla="*/ 9 w 31"/>
                <a:gd name="T83" fmla="*/ 21 h 21"/>
                <a:gd name="T84" fmla="*/ 0 w 31"/>
                <a:gd name="T85" fmla="*/ 14 h 21"/>
                <a:gd name="T86" fmla="*/ 0 w 31"/>
                <a:gd name="T87" fmla="*/ 14 h 21"/>
                <a:gd name="T88" fmla="*/ 0 w 31"/>
                <a:gd name="T89" fmla="*/ 14 h 21"/>
                <a:gd name="T90" fmla="*/ 0 w 31"/>
                <a:gd name="T91" fmla="*/ 14 h 21"/>
                <a:gd name="T92" fmla="*/ 0 w 31"/>
                <a:gd name="T9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21">
                  <a:moveTo>
                    <a:pt x="9" y="21"/>
                  </a:moveTo>
                  <a:cubicBezTo>
                    <a:pt x="3" y="20"/>
                    <a:pt x="1" y="14"/>
                    <a:pt x="0" y="14"/>
                  </a:cubicBezTo>
                  <a:cubicBezTo>
                    <a:pt x="0" y="14"/>
                    <a:pt x="0" y="14"/>
                    <a:pt x="0" y="14"/>
                  </a:cubicBezTo>
                  <a:cubicBezTo>
                    <a:pt x="4" y="12"/>
                    <a:pt x="4" y="12"/>
                    <a:pt x="4" y="12"/>
                  </a:cubicBezTo>
                  <a:cubicBezTo>
                    <a:pt x="4" y="12"/>
                    <a:pt x="4" y="13"/>
                    <a:pt x="6" y="15"/>
                  </a:cubicBezTo>
                  <a:cubicBezTo>
                    <a:pt x="6" y="15"/>
                    <a:pt x="6" y="15"/>
                    <a:pt x="6" y="15"/>
                  </a:cubicBezTo>
                  <a:cubicBezTo>
                    <a:pt x="7" y="16"/>
                    <a:pt x="8" y="17"/>
                    <a:pt x="9" y="17"/>
                  </a:cubicBezTo>
                  <a:cubicBezTo>
                    <a:pt x="9" y="17"/>
                    <a:pt x="9" y="17"/>
                    <a:pt x="9" y="17"/>
                  </a:cubicBezTo>
                  <a:cubicBezTo>
                    <a:pt x="9" y="17"/>
                    <a:pt x="9" y="17"/>
                    <a:pt x="10" y="17"/>
                  </a:cubicBezTo>
                  <a:cubicBezTo>
                    <a:pt x="10" y="17"/>
                    <a:pt x="10" y="17"/>
                    <a:pt x="10" y="17"/>
                  </a:cubicBezTo>
                  <a:cubicBezTo>
                    <a:pt x="11" y="16"/>
                    <a:pt x="12" y="13"/>
                    <a:pt x="12" y="11"/>
                  </a:cubicBezTo>
                  <a:cubicBezTo>
                    <a:pt x="12" y="11"/>
                    <a:pt x="12" y="11"/>
                    <a:pt x="12" y="11"/>
                  </a:cubicBezTo>
                  <a:cubicBezTo>
                    <a:pt x="12" y="9"/>
                    <a:pt x="12" y="8"/>
                    <a:pt x="12" y="8"/>
                  </a:cubicBezTo>
                  <a:cubicBezTo>
                    <a:pt x="12" y="8"/>
                    <a:pt x="12" y="8"/>
                    <a:pt x="12" y="8"/>
                  </a:cubicBezTo>
                  <a:cubicBezTo>
                    <a:pt x="11" y="4"/>
                    <a:pt x="11" y="4"/>
                    <a:pt x="11" y="4"/>
                  </a:cubicBezTo>
                  <a:cubicBezTo>
                    <a:pt x="15" y="5"/>
                    <a:pt x="15" y="5"/>
                    <a:pt x="15" y="5"/>
                  </a:cubicBezTo>
                  <a:cubicBezTo>
                    <a:pt x="15" y="5"/>
                    <a:pt x="16" y="6"/>
                    <a:pt x="18" y="7"/>
                  </a:cubicBezTo>
                  <a:cubicBezTo>
                    <a:pt x="18" y="7"/>
                    <a:pt x="18" y="7"/>
                    <a:pt x="18" y="7"/>
                  </a:cubicBezTo>
                  <a:cubicBezTo>
                    <a:pt x="20" y="8"/>
                    <a:pt x="23" y="8"/>
                    <a:pt x="24" y="8"/>
                  </a:cubicBezTo>
                  <a:cubicBezTo>
                    <a:pt x="24" y="8"/>
                    <a:pt x="24" y="8"/>
                    <a:pt x="24" y="8"/>
                  </a:cubicBezTo>
                  <a:cubicBezTo>
                    <a:pt x="25" y="8"/>
                    <a:pt x="26" y="8"/>
                    <a:pt x="26" y="8"/>
                  </a:cubicBezTo>
                  <a:cubicBezTo>
                    <a:pt x="26" y="8"/>
                    <a:pt x="26" y="8"/>
                    <a:pt x="26" y="8"/>
                  </a:cubicBezTo>
                  <a:cubicBezTo>
                    <a:pt x="26" y="8"/>
                    <a:pt x="27" y="6"/>
                    <a:pt x="27" y="4"/>
                  </a:cubicBezTo>
                  <a:cubicBezTo>
                    <a:pt x="27" y="4"/>
                    <a:pt x="27" y="4"/>
                    <a:pt x="27" y="4"/>
                  </a:cubicBezTo>
                  <a:cubicBezTo>
                    <a:pt x="27" y="2"/>
                    <a:pt x="26" y="0"/>
                    <a:pt x="26" y="0"/>
                  </a:cubicBezTo>
                  <a:cubicBezTo>
                    <a:pt x="26" y="0"/>
                    <a:pt x="26" y="0"/>
                    <a:pt x="26" y="0"/>
                  </a:cubicBezTo>
                  <a:cubicBezTo>
                    <a:pt x="30" y="0"/>
                    <a:pt x="30" y="0"/>
                    <a:pt x="30" y="0"/>
                  </a:cubicBezTo>
                  <a:cubicBezTo>
                    <a:pt x="30" y="0"/>
                    <a:pt x="31" y="2"/>
                    <a:pt x="31" y="4"/>
                  </a:cubicBezTo>
                  <a:cubicBezTo>
                    <a:pt x="31" y="4"/>
                    <a:pt x="31" y="4"/>
                    <a:pt x="31" y="4"/>
                  </a:cubicBezTo>
                  <a:cubicBezTo>
                    <a:pt x="31" y="6"/>
                    <a:pt x="30" y="9"/>
                    <a:pt x="28" y="11"/>
                  </a:cubicBezTo>
                  <a:cubicBezTo>
                    <a:pt x="28" y="11"/>
                    <a:pt x="28" y="11"/>
                    <a:pt x="28" y="11"/>
                  </a:cubicBezTo>
                  <a:cubicBezTo>
                    <a:pt x="27" y="12"/>
                    <a:pt x="26" y="12"/>
                    <a:pt x="24" y="12"/>
                  </a:cubicBezTo>
                  <a:cubicBezTo>
                    <a:pt x="24" y="12"/>
                    <a:pt x="24" y="12"/>
                    <a:pt x="24" y="12"/>
                  </a:cubicBezTo>
                  <a:cubicBezTo>
                    <a:pt x="22" y="12"/>
                    <a:pt x="18" y="11"/>
                    <a:pt x="16" y="10"/>
                  </a:cubicBezTo>
                  <a:cubicBezTo>
                    <a:pt x="16" y="10"/>
                    <a:pt x="16" y="10"/>
                    <a:pt x="16" y="10"/>
                  </a:cubicBezTo>
                  <a:cubicBezTo>
                    <a:pt x="16" y="10"/>
                    <a:pt x="16" y="11"/>
                    <a:pt x="16" y="11"/>
                  </a:cubicBezTo>
                  <a:cubicBezTo>
                    <a:pt x="16" y="11"/>
                    <a:pt x="16" y="11"/>
                    <a:pt x="16" y="11"/>
                  </a:cubicBezTo>
                  <a:cubicBezTo>
                    <a:pt x="16" y="13"/>
                    <a:pt x="16" y="18"/>
                    <a:pt x="12" y="20"/>
                  </a:cubicBezTo>
                  <a:cubicBezTo>
                    <a:pt x="12" y="20"/>
                    <a:pt x="12" y="20"/>
                    <a:pt x="12" y="20"/>
                  </a:cubicBezTo>
                  <a:cubicBezTo>
                    <a:pt x="11" y="20"/>
                    <a:pt x="10" y="21"/>
                    <a:pt x="9" y="21"/>
                  </a:cubicBezTo>
                  <a:cubicBezTo>
                    <a:pt x="9" y="21"/>
                    <a:pt x="9" y="21"/>
                    <a:pt x="9" y="21"/>
                  </a:cubicBezTo>
                  <a:cubicBezTo>
                    <a:pt x="9" y="21"/>
                    <a:pt x="9" y="21"/>
                    <a:pt x="9" y="21"/>
                  </a:cubicBezTo>
                  <a:close/>
                  <a:moveTo>
                    <a:pt x="0" y="14"/>
                  </a:moveTo>
                  <a:cubicBezTo>
                    <a:pt x="0" y="14"/>
                    <a:pt x="0" y="14"/>
                    <a:pt x="0" y="14"/>
                  </a:cubicBezTo>
                  <a:cubicBezTo>
                    <a:pt x="0" y="14"/>
                    <a:pt x="0" y="14"/>
                    <a:pt x="0" y="14"/>
                  </a:cubicBezTo>
                  <a:cubicBezTo>
                    <a:pt x="0" y="14"/>
                    <a:pt x="0" y="14"/>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756"/>
            <p:cNvSpPr>
              <a:spLocks noEditPoints="1"/>
            </p:cNvSpPr>
            <p:nvPr/>
          </p:nvSpPr>
          <p:spPr bwMode="auto">
            <a:xfrm>
              <a:off x="5196155" y="3004481"/>
              <a:ext cx="206234" cy="145873"/>
            </a:xfrm>
            <a:custGeom>
              <a:avLst/>
              <a:gdLst>
                <a:gd name="T0" fmla="*/ 13 w 37"/>
                <a:gd name="T1" fmla="*/ 26 h 26"/>
                <a:gd name="T2" fmla="*/ 2 w 37"/>
                <a:gd name="T3" fmla="*/ 20 h 26"/>
                <a:gd name="T4" fmla="*/ 2 w 37"/>
                <a:gd name="T5" fmla="*/ 16 h 26"/>
                <a:gd name="T6" fmla="*/ 7 w 37"/>
                <a:gd name="T7" fmla="*/ 13 h 26"/>
                <a:gd name="T8" fmla="*/ 9 w 37"/>
                <a:gd name="T9" fmla="*/ 14 h 26"/>
                <a:gd name="T10" fmla="*/ 10 w 37"/>
                <a:gd name="T11" fmla="*/ 14 h 26"/>
                <a:gd name="T12" fmla="*/ 10 w 37"/>
                <a:gd name="T13" fmla="*/ 14 h 26"/>
                <a:gd name="T14" fmla="*/ 10 w 37"/>
                <a:gd name="T15" fmla="*/ 15 h 26"/>
                <a:gd name="T16" fmla="*/ 11 w 37"/>
                <a:gd name="T17" fmla="*/ 16 h 26"/>
                <a:gd name="T18" fmla="*/ 13 w 37"/>
                <a:gd name="T19" fmla="*/ 18 h 26"/>
                <a:gd name="T20" fmla="*/ 13 w 37"/>
                <a:gd name="T21" fmla="*/ 18 h 26"/>
                <a:gd name="T22" fmla="*/ 14 w 37"/>
                <a:gd name="T23" fmla="*/ 14 h 26"/>
                <a:gd name="T24" fmla="*/ 14 w 37"/>
                <a:gd name="T25" fmla="*/ 13 h 26"/>
                <a:gd name="T26" fmla="*/ 12 w 37"/>
                <a:gd name="T27" fmla="*/ 3 h 26"/>
                <a:gd name="T28" fmla="*/ 19 w 37"/>
                <a:gd name="T29" fmla="*/ 7 h 26"/>
                <a:gd name="T30" fmla="*/ 19 w 37"/>
                <a:gd name="T31" fmla="*/ 7 h 26"/>
                <a:gd name="T32" fmla="*/ 19 w 37"/>
                <a:gd name="T33" fmla="*/ 7 h 26"/>
                <a:gd name="T34" fmla="*/ 20 w 37"/>
                <a:gd name="T35" fmla="*/ 7 h 26"/>
                <a:gd name="T36" fmla="*/ 23 w 37"/>
                <a:gd name="T37" fmla="*/ 8 h 26"/>
                <a:gd name="T38" fmla="*/ 28 w 37"/>
                <a:gd name="T39" fmla="*/ 9 h 26"/>
                <a:gd name="T40" fmla="*/ 28 w 37"/>
                <a:gd name="T41" fmla="*/ 9 h 26"/>
                <a:gd name="T42" fmla="*/ 29 w 37"/>
                <a:gd name="T43" fmla="*/ 7 h 26"/>
                <a:gd name="T44" fmla="*/ 28 w 37"/>
                <a:gd name="T45" fmla="*/ 4 h 26"/>
                <a:gd name="T46" fmla="*/ 36 w 37"/>
                <a:gd name="T47" fmla="*/ 2 h 26"/>
                <a:gd name="T48" fmla="*/ 34 w 37"/>
                <a:gd name="T49" fmla="*/ 15 h 26"/>
                <a:gd name="T50" fmla="*/ 28 w 37"/>
                <a:gd name="T51" fmla="*/ 17 h 26"/>
                <a:gd name="T52" fmla="*/ 17 w 37"/>
                <a:gd name="T53" fmla="*/ 25 h 26"/>
                <a:gd name="T54" fmla="*/ 13 w 37"/>
                <a:gd name="T55" fmla="*/ 26 h 26"/>
                <a:gd name="T56" fmla="*/ 14 w 37"/>
                <a:gd name="T57" fmla="*/ 22 h 26"/>
                <a:gd name="T58" fmla="*/ 14 w 37"/>
                <a:gd name="T59" fmla="*/ 22 h 26"/>
                <a:gd name="T60" fmla="*/ 14 w 37"/>
                <a:gd name="T61" fmla="*/ 22 h 26"/>
                <a:gd name="T62" fmla="*/ 14 w 37"/>
                <a:gd name="T63" fmla="*/ 22 h 26"/>
                <a:gd name="T64" fmla="*/ 15 w 37"/>
                <a:gd name="T65" fmla="*/ 21 h 26"/>
                <a:gd name="T66" fmla="*/ 8 w 37"/>
                <a:gd name="T67" fmla="*/ 19 h 26"/>
                <a:gd name="T68" fmla="*/ 8 w 37"/>
                <a:gd name="T69" fmla="*/ 19 h 26"/>
                <a:gd name="T70" fmla="*/ 7 w 37"/>
                <a:gd name="T71" fmla="*/ 18 h 26"/>
                <a:gd name="T72" fmla="*/ 13 w 37"/>
                <a:gd name="T73" fmla="*/ 18 h 26"/>
                <a:gd name="T74" fmla="*/ 18 w 37"/>
                <a:gd name="T75" fmla="*/ 17 h 26"/>
                <a:gd name="T76" fmla="*/ 18 w 37"/>
                <a:gd name="T77" fmla="*/ 17 h 26"/>
                <a:gd name="T78" fmla="*/ 30 w 37"/>
                <a:gd name="T79" fmla="*/ 13 h 26"/>
                <a:gd name="T80" fmla="*/ 30 w 37"/>
                <a:gd name="T81" fmla="*/ 13 h 26"/>
                <a:gd name="T82" fmla="*/ 25 w 37"/>
                <a:gd name="T83" fmla="*/ 13 h 26"/>
                <a:gd name="T84" fmla="*/ 22 w 37"/>
                <a:gd name="T85" fmla="*/ 12 h 26"/>
                <a:gd name="T86" fmla="*/ 21 w 37"/>
                <a:gd name="T87" fmla="*/ 11 h 26"/>
                <a:gd name="T88" fmla="*/ 31 w 37"/>
                <a:gd name="T89" fmla="*/ 13 h 26"/>
                <a:gd name="T90" fmla="*/ 31 w 37"/>
                <a:gd name="T91" fmla="*/ 13 h 26"/>
                <a:gd name="T92" fmla="*/ 31 w 37"/>
                <a:gd name="T93" fmla="*/ 13 h 26"/>
                <a:gd name="T94" fmla="*/ 32 w 37"/>
                <a:gd name="T95" fmla="*/ 12 h 26"/>
                <a:gd name="T96" fmla="*/ 31 w 37"/>
                <a:gd name="T97" fmla="*/ 12 h 26"/>
                <a:gd name="T98" fmla="*/ 18 w 37"/>
                <a:gd name="T99" fmla="*/ 12 h 26"/>
                <a:gd name="T100" fmla="*/ 18 w 37"/>
                <a:gd name="T101" fmla="*/ 10 h 26"/>
                <a:gd name="T102" fmla="*/ 18 w 37"/>
                <a:gd name="T103" fmla="*/ 10 h 26"/>
                <a:gd name="T104" fmla="*/ 18 w 37"/>
                <a:gd name="T105" fmla="*/ 10 h 26"/>
                <a:gd name="T106" fmla="*/ 33 w 37"/>
                <a:gd name="T107" fmla="*/ 7 h 26"/>
                <a:gd name="T108" fmla="*/ 32 w 37"/>
                <a:gd name="T109"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 h="26">
                  <a:moveTo>
                    <a:pt x="13" y="26"/>
                  </a:moveTo>
                  <a:cubicBezTo>
                    <a:pt x="13" y="24"/>
                    <a:pt x="13" y="24"/>
                    <a:pt x="13" y="24"/>
                  </a:cubicBezTo>
                  <a:cubicBezTo>
                    <a:pt x="13" y="26"/>
                    <a:pt x="13" y="26"/>
                    <a:pt x="13" y="26"/>
                  </a:cubicBezTo>
                  <a:cubicBezTo>
                    <a:pt x="8" y="25"/>
                    <a:pt x="5" y="22"/>
                    <a:pt x="4" y="19"/>
                  </a:cubicBezTo>
                  <a:cubicBezTo>
                    <a:pt x="4" y="19"/>
                    <a:pt x="4" y="19"/>
                    <a:pt x="4" y="19"/>
                  </a:cubicBezTo>
                  <a:cubicBezTo>
                    <a:pt x="2" y="20"/>
                    <a:pt x="2" y="20"/>
                    <a:pt x="2" y="20"/>
                  </a:cubicBezTo>
                  <a:cubicBezTo>
                    <a:pt x="2" y="18"/>
                    <a:pt x="2" y="18"/>
                    <a:pt x="2" y="18"/>
                  </a:cubicBezTo>
                  <a:cubicBezTo>
                    <a:pt x="0" y="17"/>
                    <a:pt x="0" y="17"/>
                    <a:pt x="0" y="17"/>
                  </a:cubicBezTo>
                  <a:cubicBezTo>
                    <a:pt x="2" y="16"/>
                    <a:pt x="2" y="16"/>
                    <a:pt x="2" y="16"/>
                  </a:cubicBezTo>
                  <a:cubicBezTo>
                    <a:pt x="2" y="14"/>
                    <a:pt x="2" y="14"/>
                    <a:pt x="2" y="14"/>
                  </a:cubicBezTo>
                  <a:cubicBezTo>
                    <a:pt x="4" y="15"/>
                    <a:pt x="4" y="15"/>
                    <a:pt x="4" y="15"/>
                  </a:cubicBezTo>
                  <a:cubicBezTo>
                    <a:pt x="7" y="13"/>
                    <a:pt x="7" y="13"/>
                    <a:pt x="7" y="13"/>
                  </a:cubicBezTo>
                  <a:cubicBezTo>
                    <a:pt x="8" y="13"/>
                    <a:pt x="8" y="13"/>
                    <a:pt x="8" y="13"/>
                  </a:cubicBezTo>
                  <a:cubicBezTo>
                    <a:pt x="9" y="13"/>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5"/>
                    <a:pt x="10" y="15"/>
                  </a:cubicBezTo>
                  <a:cubicBezTo>
                    <a:pt x="10" y="15"/>
                    <a:pt x="10" y="15"/>
                    <a:pt x="10" y="15"/>
                  </a:cubicBezTo>
                  <a:cubicBezTo>
                    <a:pt x="10" y="15"/>
                    <a:pt x="11" y="16"/>
                    <a:pt x="11" y="16"/>
                  </a:cubicBezTo>
                  <a:cubicBezTo>
                    <a:pt x="11" y="16"/>
                    <a:pt x="11" y="16"/>
                    <a:pt x="11" y="16"/>
                  </a:cubicBezTo>
                  <a:cubicBezTo>
                    <a:pt x="12" y="17"/>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4" y="16"/>
                    <a:pt x="14" y="14"/>
                  </a:cubicBezTo>
                  <a:cubicBezTo>
                    <a:pt x="14" y="14"/>
                    <a:pt x="14" y="14"/>
                    <a:pt x="14" y="14"/>
                  </a:cubicBezTo>
                  <a:cubicBezTo>
                    <a:pt x="14" y="14"/>
                    <a:pt x="14" y="14"/>
                    <a:pt x="14" y="14"/>
                  </a:cubicBezTo>
                  <a:cubicBezTo>
                    <a:pt x="14" y="14"/>
                    <a:pt x="14" y="14"/>
                    <a:pt x="14" y="13"/>
                  </a:cubicBezTo>
                  <a:cubicBezTo>
                    <a:pt x="14" y="13"/>
                    <a:pt x="14" y="13"/>
                    <a:pt x="14" y="13"/>
                  </a:cubicBezTo>
                  <a:cubicBezTo>
                    <a:pt x="14" y="12"/>
                    <a:pt x="14" y="11"/>
                    <a:pt x="14" y="11"/>
                  </a:cubicBezTo>
                  <a:cubicBezTo>
                    <a:pt x="14" y="11"/>
                    <a:pt x="14" y="11"/>
                    <a:pt x="14" y="11"/>
                  </a:cubicBezTo>
                  <a:cubicBezTo>
                    <a:pt x="12" y="3"/>
                    <a:pt x="12" y="3"/>
                    <a:pt x="12" y="3"/>
                  </a:cubicBezTo>
                  <a:cubicBezTo>
                    <a:pt x="16" y="5"/>
                    <a:pt x="16" y="5"/>
                    <a:pt x="16" y="5"/>
                  </a:cubicBezTo>
                  <a:cubicBezTo>
                    <a:pt x="19" y="6"/>
                    <a:pt x="19" y="6"/>
                    <a:pt x="19" y="6"/>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20" y="7"/>
                    <a:pt x="20" y="7"/>
                  </a:cubicBezTo>
                  <a:cubicBezTo>
                    <a:pt x="20" y="7"/>
                    <a:pt x="20" y="7"/>
                    <a:pt x="20" y="7"/>
                  </a:cubicBezTo>
                  <a:cubicBezTo>
                    <a:pt x="20" y="7"/>
                    <a:pt x="20" y="7"/>
                    <a:pt x="20" y="7"/>
                  </a:cubicBezTo>
                  <a:cubicBezTo>
                    <a:pt x="20" y="7"/>
                    <a:pt x="20" y="7"/>
                    <a:pt x="20" y="7"/>
                  </a:cubicBezTo>
                  <a:cubicBezTo>
                    <a:pt x="21" y="7"/>
                    <a:pt x="22" y="8"/>
                    <a:pt x="23" y="8"/>
                  </a:cubicBezTo>
                  <a:cubicBezTo>
                    <a:pt x="23" y="8"/>
                    <a:pt x="23" y="8"/>
                    <a:pt x="23" y="8"/>
                  </a:cubicBezTo>
                  <a:cubicBezTo>
                    <a:pt x="25" y="9"/>
                    <a:pt x="27"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8"/>
                    <a:pt x="29" y="7"/>
                  </a:cubicBezTo>
                  <a:cubicBezTo>
                    <a:pt x="29" y="7"/>
                    <a:pt x="29" y="7"/>
                    <a:pt x="29" y="7"/>
                  </a:cubicBezTo>
                  <a:cubicBezTo>
                    <a:pt x="29" y="7"/>
                    <a:pt x="29" y="7"/>
                    <a:pt x="29" y="7"/>
                  </a:cubicBezTo>
                  <a:cubicBezTo>
                    <a:pt x="29" y="7"/>
                    <a:pt x="29" y="7"/>
                    <a:pt x="29" y="7"/>
                  </a:cubicBezTo>
                  <a:cubicBezTo>
                    <a:pt x="29" y="5"/>
                    <a:pt x="28" y="4"/>
                    <a:pt x="28" y="4"/>
                  </a:cubicBezTo>
                  <a:cubicBezTo>
                    <a:pt x="28" y="4"/>
                    <a:pt x="28" y="4"/>
                    <a:pt x="28" y="4"/>
                  </a:cubicBezTo>
                  <a:cubicBezTo>
                    <a:pt x="28" y="2"/>
                    <a:pt x="28" y="2"/>
                    <a:pt x="28" y="2"/>
                  </a:cubicBezTo>
                  <a:cubicBezTo>
                    <a:pt x="36" y="0"/>
                    <a:pt x="36" y="0"/>
                    <a:pt x="36" y="0"/>
                  </a:cubicBezTo>
                  <a:cubicBezTo>
                    <a:pt x="36" y="2"/>
                    <a:pt x="36" y="2"/>
                    <a:pt x="36" y="2"/>
                  </a:cubicBezTo>
                  <a:cubicBezTo>
                    <a:pt x="36" y="2"/>
                    <a:pt x="37" y="4"/>
                    <a:pt x="37" y="7"/>
                  </a:cubicBezTo>
                  <a:cubicBezTo>
                    <a:pt x="37" y="7"/>
                    <a:pt x="37" y="7"/>
                    <a:pt x="37" y="7"/>
                  </a:cubicBezTo>
                  <a:cubicBezTo>
                    <a:pt x="37" y="9"/>
                    <a:pt x="36" y="13"/>
                    <a:pt x="34" y="15"/>
                  </a:cubicBezTo>
                  <a:cubicBezTo>
                    <a:pt x="34" y="15"/>
                    <a:pt x="34" y="15"/>
                    <a:pt x="34" y="15"/>
                  </a:cubicBezTo>
                  <a:cubicBezTo>
                    <a:pt x="32" y="17"/>
                    <a:pt x="30" y="17"/>
                    <a:pt x="28" y="17"/>
                  </a:cubicBezTo>
                  <a:cubicBezTo>
                    <a:pt x="28" y="17"/>
                    <a:pt x="28" y="17"/>
                    <a:pt x="28" y="17"/>
                  </a:cubicBezTo>
                  <a:cubicBezTo>
                    <a:pt x="26" y="17"/>
                    <a:pt x="24" y="17"/>
                    <a:pt x="22" y="16"/>
                  </a:cubicBezTo>
                  <a:cubicBezTo>
                    <a:pt x="22" y="16"/>
                    <a:pt x="22" y="16"/>
                    <a:pt x="22" y="16"/>
                  </a:cubicBezTo>
                  <a:cubicBezTo>
                    <a:pt x="21" y="19"/>
                    <a:pt x="20" y="22"/>
                    <a:pt x="17" y="25"/>
                  </a:cubicBezTo>
                  <a:cubicBezTo>
                    <a:pt x="17" y="25"/>
                    <a:pt x="17" y="25"/>
                    <a:pt x="17" y="25"/>
                  </a:cubicBezTo>
                  <a:cubicBezTo>
                    <a:pt x="16" y="25"/>
                    <a:pt x="14" y="26"/>
                    <a:pt x="13" y="26"/>
                  </a:cubicBezTo>
                  <a:cubicBezTo>
                    <a:pt x="13" y="26"/>
                    <a:pt x="13" y="26"/>
                    <a:pt x="13" y="26"/>
                  </a:cubicBezTo>
                  <a:cubicBezTo>
                    <a:pt x="13" y="26"/>
                    <a:pt x="13" y="26"/>
                    <a:pt x="13" y="26"/>
                  </a:cubicBezTo>
                  <a:close/>
                  <a:moveTo>
                    <a:pt x="14" y="22"/>
                  </a:moveTo>
                  <a:cubicBezTo>
                    <a:pt x="14" y="22"/>
                    <a:pt x="14" y="22"/>
                    <a:pt x="14" y="22"/>
                  </a:cubicBezTo>
                  <a:cubicBezTo>
                    <a:pt x="14" y="22"/>
                    <a:pt x="14" y="22"/>
                    <a:pt x="14" y="22"/>
                  </a:cubicBezTo>
                  <a:cubicBezTo>
                    <a:pt x="14" y="22"/>
                    <a:pt x="14" y="22"/>
                    <a:pt x="14" y="22"/>
                  </a:cubicBezTo>
                  <a:close/>
                  <a:moveTo>
                    <a:pt x="14" y="22"/>
                  </a:moveTo>
                  <a:cubicBezTo>
                    <a:pt x="14" y="22"/>
                    <a:pt x="14" y="22"/>
                    <a:pt x="14" y="22"/>
                  </a:cubicBezTo>
                  <a:cubicBezTo>
                    <a:pt x="14" y="22"/>
                    <a:pt x="14" y="22"/>
                    <a:pt x="14" y="22"/>
                  </a:cubicBezTo>
                  <a:cubicBezTo>
                    <a:pt x="14" y="22"/>
                    <a:pt x="14" y="22"/>
                    <a:pt x="14" y="22"/>
                  </a:cubicBezTo>
                  <a:close/>
                  <a:moveTo>
                    <a:pt x="15" y="21"/>
                  </a:moveTo>
                  <a:cubicBezTo>
                    <a:pt x="14" y="21"/>
                    <a:pt x="14" y="22"/>
                    <a:pt x="14" y="22"/>
                  </a:cubicBezTo>
                  <a:cubicBezTo>
                    <a:pt x="14" y="22"/>
                    <a:pt x="14" y="22"/>
                    <a:pt x="14" y="22"/>
                  </a:cubicBezTo>
                  <a:cubicBezTo>
                    <a:pt x="14" y="22"/>
                    <a:pt x="14" y="21"/>
                    <a:pt x="15" y="21"/>
                  </a:cubicBezTo>
                  <a:cubicBezTo>
                    <a:pt x="15" y="21"/>
                    <a:pt x="15" y="21"/>
                    <a:pt x="15" y="21"/>
                  </a:cubicBezTo>
                  <a:cubicBezTo>
                    <a:pt x="15" y="21"/>
                    <a:pt x="15" y="21"/>
                    <a:pt x="15" y="21"/>
                  </a:cubicBezTo>
                  <a:cubicBezTo>
                    <a:pt x="15" y="21"/>
                    <a:pt x="15" y="21"/>
                    <a:pt x="15" y="21"/>
                  </a:cubicBezTo>
                  <a:cubicBezTo>
                    <a:pt x="15" y="21"/>
                    <a:pt x="15" y="21"/>
                    <a:pt x="15" y="21"/>
                  </a:cubicBezTo>
                  <a:close/>
                  <a:moveTo>
                    <a:pt x="8" y="19"/>
                  </a:moveTo>
                  <a:cubicBezTo>
                    <a:pt x="9" y="19"/>
                    <a:pt x="9" y="20"/>
                    <a:pt x="10" y="20"/>
                  </a:cubicBezTo>
                  <a:cubicBezTo>
                    <a:pt x="10" y="20"/>
                    <a:pt x="10" y="20"/>
                    <a:pt x="10" y="20"/>
                  </a:cubicBezTo>
                  <a:cubicBezTo>
                    <a:pt x="9" y="20"/>
                    <a:pt x="9" y="19"/>
                    <a:pt x="8" y="19"/>
                  </a:cubicBezTo>
                  <a:cubicBezTo>
                    <a:pt x="8" y="19"/>
                    <a:pt x="8" y="19"/>
                    <a:pt x="8" y="19"/>
                  </a:cubicBezTo>
                  <a:cubicBezTo>
                    <a:pt x="8" y="18"/>
                    <a:pt x="7" y="18"/>
                    <a:pt x="7" y="18"/>
                  </a:cubicBezTo>
                  <a:cubicBezTo>
                    <a:pt x="7" y="18"/>
                    <a:pt x="7" y="18"/>
                    <a:pt x="7" y="18"/>
                  </a:cubicBezTo>
                  <a:cubicBezTo>
                    <a:pt x="7" y="18"/>
                    <a:pt x="7" y="18"/>
                    <a:pt x="7" y="18"/>
                  </a:cubicBezTo>
                  <a:cubicBezTo>
                    <a:pt x="7" y="18"/>
                    <a:pt x="8" y="18"/>
                    <a:pt x="8" y="19"/>
                  </a:cubicBezTo>
                  <a:close/>
                  <a:moveTo>
                    <a:pt x="13" y="18"/>
                  </a:moveTo>
                  <a:cubicBezTo>
                    <a:pt x="13" y="18"/>
                    <a:pt x="13" y="18"/>
                    <a:pt x="13" y="18"/>
                  </a:cubicBezTo>
                  <a:cubicBezTo>
                    <a:pt x="13" y="18"/>
                    <a:pt x="13" y="18"/>
                    <a:pt x="13" y="18"/>
                  </a:cubicBezTo>
                  <a:close/>
                  <a:moveTo>
                    <a:pt x="18" y="17"/>
                  </a:moveTo>
                  <a:cubicBezTo>
                    <a:pt x="18" y="16"/>
                    <a:pt x="18" y="15"/>
                    <a:pt x="18" y="14"/>
                  </a:cubicBezTo>
                  <a:cubicBezTo>
                    <a:pt x="18" y="14"/>
                    <a:pt x="18" y="14"/>
                    <a:pt x="18" y="14"/>
                  </a:cubicBezTo>
                  <a:cubicBezTo>
                    <a:pt x="18" y="15"/>
                    <a:pt x="18" y="16"/>
                    <a:pt x="18" y="17"/>
                  </a:cubicBezTo>
                  <a:close/>
                  <a:moveTo>
                    <a:pt x="30" y="13"/>
                  </a:move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lose/>
                  <a:moveTo>
                    <a:pt x="21" y="11"/>
                  </a:moveTo>
                  <a:cubicBezTo>
                    <a:pt x="22" y="12"/>
                    <a:pt x="24" y="13"/>
                    <a:pt x="25" y="13"/>
                  </a:cubicBezTo>
                  <a:cubicBezTo>
                    <a:pt x="25" y="13"/>
                    <a:pt x="25" y="13"/>
                    <a:pt x="25" y="13"/>
                  </a:cubicBezTo>
                  <a:cubicBezTo>
                    <a:pt x="24" y="13"/>
                    <a:pt x="23" y="12"/>
                    <a:pt x="22" y="12"/>
                  </a:cubicBezTo>
                  <a:cubicBezTo>
                    <a:pt x="22" y="12"/>
                    <a:pt x="22" y="12"/>
                    <a:pt x="22" y="12"/>
                  </a:cubicBezTo>
                  <a:cubicBezTo>
                    <a:pt x="21" y="12"/>
                    <a:pt x="21" y="12"/>
                    <a:pt x="21" y="11"/>
                  </a:cubicBezTo>
                  <a:cubicBezTo>
                    <a:pt x="21" y="11"/>
                    <a:pt x="21" y="11"/>
                    <a:pt x="21" y="11"/>
                  </a:cubicBezTo>
                  <a:cubicBezTo>
                    <a:pt x="21" y="11"/>
                    <a:pt x="21" y="11"/>
                    <a:pt x="21" y="11"/>
                  </a:cubicBezTo>
                  <a:cubicBezTo>
                    <a:pt x="21" y="11"/>
                    <a:pt x="21" y="11"/>
                    <a:pt x="21" y="11"/>
                  </a:cubicBezTo>
                  <a:close/>
                  <a:moveTo>
                    <a:pt x="31" y="13"/>
                  </a:move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lose/>
                  <a:moveTo>
                    <a:pt x="31" y="12"/>
                  </a:moveTo>
                  <a:cubicBezTo>
                    <a:pt x="31" y="12"/>
                    <a:pt x="32" y="12"/>
                    <a:pt x="32" y="12"/>
                  </a:cubicBezTo>
                  <a:cubicBezTo>
                    <a:pt x="32" y="12"/>
                    <a:pt x="32" y="12"/>
                    <a:pt x="32" y="12"/>
                  </a:cubicBezTo>
                  <a:cubicBezTo>
                    <a:pt x="32" y="12"/>
                    <a:pt x="31" y="12"/>
                    <a:pt x="31" y="12"/>
                  </a:cubicBezTo>
                  <a:cubicBezTo>
                    <a:pt x="31" y="12"/>
                    <a:pt x="31" y="12"/>
                    <a:pt x="31" y="12"/>
                  </a:cubicBezTo>
                  <a:cubicBezTo>
                    <a:pt x="31" y="12"/>
                    <a:pt x="31" y="12"/>
                    <a:pt x="31" y="12"/>
                  </a:cubicBezTo>
                  <a:close/>
                  <a:moveTo>
                    <a:pt x="18" y="10"/>
                  </a:moveTo>
                  <a:cubicBezTo>
                    <a:pt x="18" y="10"/>
                    <a:pt x="18" y="11"/>
                    <a:pt x="18" y="12"/>
                  </a:cubicBezTo>
                  <a:cubicBezTo>
                    <a:pt x="18" y="12"/>
                    <a:pt x="18" y="12"/>
                    <a:pt x="18" y="12"/>
                  </a:cubicBezTo>
                  <a:cubicBezTo>
                    <a:pt x="18" y="10"/>
                    <a:pt x="18" y="10"/>
                    <a:pt x="18" y="10"/>
                  </a:cubicBezTo>
                  <a:cubicBezTo>
                    <a:pt x="19" y="11"/>
                    <a:pt x="19" y="11"/>
                    <a:pt x="19" y="11"/>
                  </a:cubicBezTo>
                  <a:cubicBezTo>
                    <a:pt x="18" y="10"/>
                    <a:pt x="18" y="10"/>
                    <a:pt x="18" y="10"/>
                  </a:cubicBezTo>
                  <a:cubicBezTo>
                    <a:pt x="18" y="10"/>
                    <a:pt x="18" y="10"/>
                    <a:pt x="18" y="10"/>
                  </a:cubicBezTo>
                  <a:cubicBezTo>
                    <a:pt x="18" y="10"/>
                    <a:pt x="18" y="10"/>
                    <a:pt x="18" y="10"/>
                  </a:cubicBezTo>
                  <a:cubicBezTo>
                    <a:pt x="18" y="10"/>
                    <a:pt x="18" y="10"/>
                    <a:pt x="18" y="10"/>
                  </a:cubicBezTo>
                  <a:close/>
                  <a:moveTo>
                    <a:pt x="18" y="10"/>
                  </a:moveTo>
                  <a:cubicBezTo>
                    <a:pt x="18" y="10"/>
                    <a:pt x="18" y="10"/>
                    <a:pt x="18" y="10"/>
                  </a:cubicBezTo>
                  <a:cubicBezTo>
                    <a:pt x="18" y="10"/>
                    <a:pt x="18" y="10"/>
                    <a:pt x="18" y="10"/>
                  </a:cubicBezTo>
                  <a:cubicBezTo>
                    <a:pt x="18" y="10"/>
                    <a:pt x="18" y="10"/>
                    <a:pt x="18" y="10"/>
                  </a:cubicBezTo>
                  <a:close/>
                  <a:moveTo>
                    <a:pt x="32" y="10"/>
                  </a:moveTo>
                  <a:cubicBezTo>
                    <a:pt x="33" y="9"/>
                    <a:pt x="33" y="8"/>
                    <a:pt x="33" y="7"/>
                  </a:cubicBezTo>
                  <a:cubicBezTo>
                    <a:pt x="33" y="7"/>
                    <a:pt x="33" y="7"/>
                    <a:pt x="33" y="7"/>
                  </a:cubicBezTo>
                  <a:cubicBezTo>
                    <a:pt x="33" y="7"/>
                    <a:pt x="33" y="7"/>
                    <a:pt x="33" y="7"/>
                  </a:cubicBezTo>
                  <a:cubicBezTo>
                    <a:pt x="33" y="8"/>
                    <a:pt x="33" y="9"/>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757"/>
            <p:cNvSpPr>
              <a:spLocks noEditPoints="1"/>
            </p:cNvSpPr>
            <p:nvPr/>
          </p:nvSpPr>
          <p:spPr bwMode="auto">
            <a:xfrm>
              <a:off x="5291724" y="3064842"/>
              <a:ext cx="241443" cy="427557"/>
            </a:xfrm>
            <a:custGeom>
              <a:avLst/>
              <a:gdLst>
                <a:gd name="T0" fmla="*/ 24 w 48"/>
                <a:gd name="T1" fmla="*/ 73 h 85"/>
                <a:gd name="T2" fmla="*/ 25 w 48"/>
                <a:gd name="T3" fmla="*/ 70 h 85"/>
                <a:gd name="T4" fmla="*/ 28 w 48"/>
                <a:gd name="T5" fmla="*/ 70 h 85"/>
                <a:gd name="T6" fmla="*/ 25 w 48"/>
                <a:gd name="T7" fmla="*/ 70 h 85"/>
                <a:gd name="T8" fmla="*/ 24 w 48"/>
                <a:gd name="T9" fmla="*/ 73 h 85"/>
                <a:gd name="T10" fmla="*/ 24 w 48"/>
                <a:gd name="T11" fmla="*/ 73 h 85"/>
                <a:gd name="T12" fmla="*/ 0 w 48"/>
                <a:gd name="T13" fmla="*/ 2 h 85"/>
                <a:gd name="T14" fmla="*/ 4 w 48"/>
                <a:gd name="T15" fmla="*/ 0 h 85"/>
                <a:gd name="T16" fmla="*/ 46 w 48"/>
                <a:gd name="T17" fmla="*/ 61 h 85"/>
                <a:gd name="T18" fmla="*/ 48 w 48"/>
                <a:gd name="T19" fmla="*/ 85 h 85"/>
                <a:gd name="T20" fmla="*/ 24 w 48"/>
                <a:gd name="T21" fmla="*/ 73 h 85"/>
                <a:gd name="T22" fmla="*/ 24 w 48"/>
                <a:gd name="T23" fmla="*/ 73 h 85"/>
                <a:gd name="T24" fmla="*/ 43 w 48"/>
                <a:gd name="T25" fmla="*/ 77 h 85"/>
                <a:gd name="T26" fmla="*/ 42 w 48"/>
                <a:gd name="T27" fmla="*/ 62 h 85"/>
                <a:gd name="T28" fmla="*/ 9 w 48"/>
                <a:gd name="T29" fmla="*/ 16 h 85"/>
                <a:gd name="T30" fmla="*/ 28 w 48"/>
                <a:gd name="T31" fmla="*/ 69 h 85"/>
                <a:gd name="T32" fmla="*/ 43 w 48"/>
                <a:gd name="T33" fmla="*/ 77 h 85"/>
                <a:gd name="T34" fmla="*/ 43 w 48"/>
                <a:gd name="T3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73"/>
                  </a:moveTo>
                  <a:lnTo>
                    <a:pt x="25" y="70"/>
                  </a:lnTo>
                  <a:lnTo>
                    <a:pt x="28" y="70"/>
                  </a:lnTo>
                  <a:lnTo>
                    <a:pt x="25" y="70"/>
                  </a:lnTo>
                  <a:lnTo>
                    <a:pt x="24" y="73"/>
                  </a:lnTo>
                  <a:lnTo>
                    <a:pt x="24" y="73"/>
                  </a:lnTo>
                  <a:lnTo>
                    <a:pt x="0" y="2"/>
                  </a:lnTo>
                  <a:lnTo>
                    <a:pt x="4" y="0"/>
                  </a:lnTo>
                  <a:lnTo>
                    <a:pt x="46" y="61"/>
                  </a:lnTo>
                  <a:lnTo>
                    <a:pt x="48" y="85"/>
                  </a:lnTo>
                  <a:lnTo>
                    <a:pt x="24" y="73"/>
                  </a:lnTo>
                  <a:lnTo>
                    <a:pt x="24" y="73"/>
                  </a:lnTo>
                  <a:close/>
                  <a:moveTo>
                    <a:pt x="43" y="77"/>
                  </a:moveTo>
                  <a:lnTo>
                    <a:pt x="42" y="62"/>
                  </a:lnTo>
                  <a:lnTo>
                    <a:pt x="9" y="16"/>
                  </a:lnTo>
                  <a:lnTo>
                    <a:pt x="28" y="69"/>
                  </a:lnTo>
                  <a:lnTo>
                    <a:pt x="43" y="77"/>
                  </a:lnTo>
                  <a:lnTo>
                    <a:pt x="4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758"/>
            <p:cNvSpPr>
              <a:spLocks noEditPoints="1"/>
            </p:cNvSpPr>
            <p:nvPr/>
          </p:nvSpPr>
          <p:spPr bwMode="auto">
            <a:xfrm>
              <a:off x="5281664" y="3054782"/>
              <a:ext cx="266595" cy="452705"/>
            </a:xfrm>
            <a:custGeom>
              <a:avLst/>
              <a:gdLst>
                <a:gd name="T0" fmla="*/ 26 w 53"/>
                <a:gd name="T1" fmla="*/ 77 h 90"/>
                <a:gd name="T2" fmla="*/ 24 w 53"/>
                <a:gd name="T3" fmla="*/ 76 h 90"/>
                <a:gd name="T4" fmla="*/ 24 w 53"/>
                <a:gd name="T5" fmla="*/ 76 h 90"/>
                <a:gd name="T6" fmla="*/ 24 w 53"/>
                <a:gd name="T7" fmla="*/ 76 h 90"/>
                <a:gd name="T8" fmla="*/ 24 w 53"/>
                <a:gd name="T9" fmla="*/ 76 h 90"/>
                <a:gd name="T10" fmla="*/ 0 w 53"/>
                <a:gd name="T11" fmla="*/ 3 h 90"/>
                <a:gd name="T12" fmla="*/ 6 w 53"/>
                <a:gd name="T13" fmla="*/ 0 h 90"/>
                <a:gd name="T14" fmla="*/ 50 w 53"/>
                <a:gd name="T15" fmla="*/ 61 h 90"/>
                <a:gd name="T16" fmla="*/ 53 w 53"/>
                <a:gd name="T17" fmla="*/ 90 h 90"/>
                <a:gd name="T18" fmla="*/ 26 w 53"/>
                <a:gd name="T19" fmla="*/ 77 h 90"/>
                <a:gd name="T20" fmla="*/ 26 w 53"/>
                <a:gd name="T21" fmla="*/ 77 h 90"/>
                <a:gd name="T22" fmla="*/ 48 w 53"/>
                <a:gd name="T23" fmla="*/ 82 h 90"/>
                <a:gd name="T24" fmla="*/ 46 w 53"/>
                <a:gd name="T25" fmla="*/ 63 h 90"/>
                <a:gd name="T26" fmla="*/ 31 w 53"/>
                <a:gd name="T27" fmla="*/ 41 h 90"/>
                <a:gd name="T28" fmla="*/ 46 w 53"/>
                <a:gd name="T29" fmla="*/ 63 h 90"/>
                <a:gd name="T30" fmla="*/ 47 w 53"/>
                <a:gd name="T31" fmla="*/ 79 h 90"/>
                <a:gd name="T32" fmla="*/ 45 w 53"/>
                <a:gd name="T33" fmla="*/ 79 h 90"/>
                <a:gd name="T34" fmla="*/ 46 w 53"/>
                <a:gd name="T35" fmla="*/ 77 h 90"/>
                <a:gd name="T36" fmla="*/ 45 w 53"/>
                <a:gd name="T37" fmla="*/ 79 h 90"/>
                <a:gd name="T38" fmla="*/ 47 w 53"/>
                <a:gd name="T39" fmla="*/ 79 h 90"/>
                <a:gd name="T40" fmla="*/ 48 w 53"/>
                <a:gd name="T41" fmla="*/ 82 h 90"/>
                <a:gd name="T42" fmla="*/ 31 w 53"/>
                <a:gd name="T43" fmla="*/ 74 h 90"/>
                <a:gd name="T44" fmla="*/ 31 w 53"/>
                <a:gd name="T45" fmla="*/ 74 h 90"/>
                <a:gd name="T46" fmla="*/ 48 w 53"/>
                <a:gd name="T47" fmla="*/ 82 h 90"/>
                <a:gd name="T48" fmla="*/ 48 w 53"/>
                <a:gd name="T49" fmla="*/ 82 h 90"/>
                <a:gd name="T50" fmla="*/ 32 w 53"/>
                <a:gd name="T51" fmla="*/ 69 h 90"/>
                <a:gd name="T52" fmla="*/ 43 w 53"/>
                <a:gd name="T53" fmla="*/ 76 h 90"/>
                <a:gd name="T54" fmla="*/ 42 w 53"/>
                <a:gd name="T55" fmla="*/ 65 h 90"/>
                <a:gd name="T56" fmla="*/ 19 w 53"/>
                <a:gd name="T57" fmla="*/ 31 h 90"/>
                <a:gd name="T58" fmla="*/ 32 w 53"/>
                <a:gd name="T59" fmla="*/ 69 h 90"/>
                <a:gd name="T60" fmla="*/ 32 w 53"/>
                <a:gd name="T61" fmla="*/ 69 h 90"/>
                <a:gd name="T62" fmla="*/ 27 w 53"/>
                <a:gd name="T63" fmla="*/ 70 h 90"/>
                <a:gd name="T64" fmla="*/ 27 w 53"/>
                <a:gd name="T65" fmla="*/ 70 h 90"/>
                <a:gd name="T66" fmla="*/ 27 w 53"/>
                <a:gd name="T67" fmla="*/ 70 h 90"/>
                <a:gd name="T68" fmla="*/ 14 w 53"/>
                <a:gd name="T69" fmla="*/ 31 h 90"/>
                <a:gd name="T70" fmla="*/ 27 w 53"/>
                <a:gd name="T71" fmla="*/ 70 h 90"/>
                <a:gd name="T72" fmla="*/ 27 w 53"/>
                <a:gd name="T73" fmla="*/ 70 h 90"/>
                <a:gd name="T74" fmla="*/ 5 w 53"/>
                <a:gd name="T75" fmla="*/ 5 h 90"/>
                <a:gd name="T76" fmla="*/ 10 w 53"/>
                <a:gd name="T77" fmla="*/ 18 h 90"/>
                <a:gd name="T78" fmla="*/ 13 w 53"/>
                <a:gd name="T79" fmla="*/ 16 h 90"/>
                <a:gd name="T80" fmla="*/ 5 w 53"/>
                <a:gd name="T81" fmla="*/ 5 h 90"/>
                <a:gd name="T82" fmla="*/ 5 w 53"/>
                <a:gd name="T83" fmla="*/ 5 h 90"/>
                <a:gd name="T84" fmla="*/ 5 w 53"/>
                <a:gd name="T8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90">
                  <a:moveTo>
                    <a:pt x="26" y="77"/>
                  </a:moveTo>
                  <a:lnTo>
                    <a:pt x="24" y="76"/>
                  </a:lnTo>
                  <a:lnTo>
                    <a:pt x="24" y="76"/>
                  </a:lnTo>
                  <a:lnTo>
                    <a:pt x="24" y="76"/>
                  </a:lnTo>
                  <a:lnTo>
                    <a:pt x="24" y="76"/>
                  </a:lnTo>
                  <a:lnTo>
                    <a:pt x="0" y="3"/>
                  </a:lnTo>
                  <a:lnTo>
                    <a:pt x="6" y="0"/>
                  </a:lnTo>
                  <a:lnTo>
                    <a:pt x="50" y="61"/>
                  </a:lnTo>
                  <a:lnTo>
                    <a:pt x="53" y="90"/>
                  </a:lnTo>
                  <a:lnTo>
                    <a:pt x="26" y="77"/>
                  </a:lnTo>
                  <a:lnTo>
                    <a:pt x="26" y="77"/>
                  </a:lnTo>
                  <a:close/>
                  <a:moveTo>
                    <a:pt x="48" y="82"/>
                  </a:moveTo>
                  <a:lnTo>
                    <a:pt x="46" y="63"/>
                  </a:lnTo>
                  <a:lnTo>
                    <a:pt x="31" y="41"/>
                  </a:lnTo>
                  <a:lnTo>
                    <a:pt x="46" y="63"/>
                  </a:lnTo>
                  <a:lnTo>
                    <a:pt x="47" y="79"/>
                  </a:lnTo>
                  <a:lnTo>
                    <a:pt x="45" y="79"/>
                  </a:lnTo>
                  <a:lnTo>
                    <a:pt x="46" y="77"/>
                  </a:lnTo>
                  <a:lnTo>
                    <a:pt x="45" y="79"/>
                  </a:lnTo>
                  <a:lnTo>
                    <a:pt x="47" y="79"/>
                  </a:lnTo>
                  <a:lnTo>
                    <a:pt x="48" y="82"/>
                  </a:lnTo>
                  <a:lnTo>
                    <a:pt x="31" y="74"/>
                  </a:lnTo>
                  <a:lnTo>
                    <a:pt x="31" y="74"/>
                  </a:lnTo>
                  <a:lnTo>
                    <a:pt x="48" y="82"/>
                  </a:lnTo>
                  <a:lnTo>
                    <a:pt x="48" y="82"/>
                  </a:lnTo>
                  <a:close/>
                  <a:moveTo>
                    <a:pt x="32" y="69"/>
                  </a:moveTo>
                  <a:lnTo>
                    <a:pt x="43" y="76"/>
                  </a:lnTo>
                  <a:lnTo>
                    <a:pt x="42" y="65"/>
                  </a:lnTo>
                  <a:lnTo>
                    <a:pt x="19" y="31"/>
                  </a:lnTo>
                  <a:lnTo>
                    <a:pt x="32" y="69"/>
                  </a:lnTo>
                  <a:lnTo>
                    <a:pt x="32" y="69"/>
                  </a:lnTo>
                  <a:close/>
                  <a:moveTo>
                    <a:pt x="27" y="70"/>
                  </a:moveTo>
                  <a:lnTo>
                    <a:pt x="27" y="70"/>
                  </a:lnTo>
                  <a:lnTo>
                    <a:pt x="27" y="70"/>
                  </a:lnTo>
                  <a:lnTo>
                    <a:pt x="14" y="31"/>
                  </a:lnTo>
                  <a:lnTo>
                    <a:pt x="27" y="70"/>
                  </a:lnTo>
                  <a:lnTo>
                    <a:pt x="27" y="70"/>
                  </a:lnTo>
                  <a:close/>
                  <a:moveTo>
                    <a:pt x="5" y="5"/>
                  </a:moveTo>
                  <a:lnTo>
                    <a:pt x="10" y="18"/>
                  </a:lnTo>
                  <a:lnTo>
                    <a:pt x="13" y="16"/>
                  </a:lnTo>
                  <a:lnTo>
                    <a:pt x="5" y="5"/>
                  </a:lnTo>
                  <a:lnTo>
                    <a:pt x="5"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59"/>
            <p:cNvSpPr>
              <a:spLocks noEditPoints="1"/>
            </p:cNvSpPr>
            <p:nvPr/>
          </p:nvSpPr>
          <p:spPr bwMode="auto">
            <a:xfrm>
              <a:off x="5150882" y="3009510"/>
              <a:ext cx="462766" cy="563367"/>
            </a:xfrm>
            <a:custGeom>
              <a:avLst/>
              <a:gdLst>
                <a:gd name="T0" fmla="*/ 60 w 84"/>
                <a:gd name="T1" fmla="*/ 102 h 102"/>
                <a:gd name="T2" fmla="*/ 4 w 84"/>
                <a:gd name="T3" fmla="*/ 57 h 102"/>
                <a:gd name="T4" fmla="*/ 4 w 84"/>
                <a:gd name="T5" fmla="*/ 57 h 102"/>
                <a:gd name="T6" fmla="*/ 0 w 84"/>
                <a:gd name="T7" fmla="*/ 39 h 102"/>
                <a:gd name="T8" fmla="*/ 0 w 84"/>
                <a:gd name="T9" fmla="*/ 39 h 102"/>
                <a:gd name="T10" fmla="*/ 27 w 84"/>
                <a:gd name="T11" fmla="*/ 2 h 102"/>
                <a:gd name="T12" fmla="*/ 27 w 84"/>
                <a:gd name="T13" fmla="*/ 2 h 102"/>
                <a:gd name="T14" fmla="*/ 38 w 84"/>
                <a:gd name="T15" fmla="*/ 0 h 102"/>
                <a:gd name="T16" fmla="*/ 38 w 84"/>
                <a:gd name="T17" fmla="*/ 0 h 102"/>
                <a:gd name="T18" fmla="*/ 76 w 84"/>
                <a:gd name="T19" fmla="*/ 36 h 102"/>
                <a:gd name="T20" fmla="*/ 76 w 84"/>
                <a:gd name="T21" fmla="*/ 36 h 102"/>
                <a:gd name="T22" fmla="*/ 74 w 84"/>
                <a:gd name="T23" fmla="*/ 37 h 102"/>
                <a:gd name="T24" fmla="*/ 76 w 84"/>
                <a:gd name="T25" fmla="*/ 36 h 102"/>
                <a:gd name="T26" fmla="*/ 84 w 84"/>
                <a:gd name="T27" fmla="*/ 72 h 102"/>
                <a:gd name="T28" fmla="*/ 84 w 84"/>
                <a:gd name="T29" fmla="*/ 72 h 102"/>
                <a:gd name="T30" fmla="*/ 69 w 84"/>
                <a:gd name="T31" fmla="*/ 100 h 102"/>
                <a:gd name="T32" fmla="*/ 69 w 84"/>
                <a:gd name="T33" fmla="*/ 100 h 102"/>
                <a:gd name="T34" fmla="*/ 60 w 84"/>
                <a:gd name="T35" fmla="*/ 102 h 102"/>
                <a:gd name="T36" fmla="*/ 60 w 84"/>
                <a:gd name="T37" fmla="*/ 102 h 102"/>
                <a:gd name="T38" fmla="*/ 60 w 84"/>
                <a:gd name="T39" fmla="*/ 102 h 102"/>
                <a:gd name="T40" fmla="*/ 38 w 84"/>
                <a:gd name="T41" fmla="*/ 4 h 102"/>
                <a:gd name="T42" fmla="*/ 29 w 84"/>
                <a:gd name="T43" fmla="*/ 6 h 102"/>
                <a:gd name="T44" fmla="*/ 29 w 84"/>
                <a:gd name="T45" fmla="*/ 6 h 102"/>
                <a:gd name="T46" fmla="*/ 4 w 84"/>
                <a:gd name="T47" fmla="*/ 39 h 102"/>
                <a:gd name="T48" fmla="*/ 4 w 84"/>
                <a:gd name="T49" fmla="*/ 39 h 102"/>
                <a:gd name="T50" fmla="*/ 8 w 84"/>
                <a:gd name="T51" fmla="*/ 55 h 102"/>
                <a:gd name="T52" fmla="*/ 8 w 84"/>
                <a:gd name="T53" fmla="*/ 55 h 102"/>
                <a:gd name="T54" fmla="*/ 60 w 84"/>
                <a:gd name="T55" fmla="*/ 98 h 102"/>
                <a:gd name="T56" fmla="*/ 60 w 84"/>
                <a:gd name="T57" fmla="*/ 98 h 102"/>
                <a:gd name="T58" fmla="*/ 67 w 84"/>
                <a:gd name="T59" fmla="*/ 97 h 102"/>
                <a:gd name="T60" fmla="*/ 67 w 84"/>
                <a:gd name="T61" fmla="*/ 97 h 102"/>
                <a:gd name="T62" fmla="*/ 80 w 84"/>
                <a:gd name="T63" fmla="*/ 72 h 102"/>
                <a:gd name="T64" fmla="*/ 80 w 84"/>
                <a:gd name="T65" fmla="*/ 72 h 102"/>
                <a:gd name="T66" fmla="*/ 72 w 84"/>
                <a:gd name="T67" fmla="*/ 37 h 102"/>
                <a:gd name="T68" fmla="*/ 72 w 84"/>
                <a:gd name="T69" fmla="*/ 37 h 102"/>
                <a:gd name="T70" fmla="*/ 72 w 84"/>
                <a:gd name="T71" fmla="*/ 37 h 102"/>
                <a:gd name="T72" fmla="*/ 38 w 84"/>
                <a:gd name="T73" fmla="*/ 4 h 102"/>
                <a:gd name="T74" fmla="*/ 38 w 84"/>
                <a:gd name="T75" fmla="*/ 4 h 102"/>
                <a:gd name="T76" fmla="*/ 38 w 84"/>
                <a:gd name="T7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02">
                  <a:moveTo>
                    <a:pt x="60" y="102"/>
                  </a:moveTo>
                  <a:cubicBezTo>
                    <a:pt x="40" y="102"/>
                    <a:pt x="14" y="80"/>
                    <a:pt x="4" y="57"/>
                  </a:cubicBezTo>
                  <a:cubicBezTo>
                    <a:pt x="4" y="57"/>
                    <a:pt x="4" y="57"/>
                    <a:pt x="4" y="57"/>
                  </a:cubicBezTo>
                  <a:cubicBezTo>
                    <a:pt x="1" y="51"/>
                    <a:pt x="0" y="45"/>
                    <a:pt x="0" y="39"/>
                  </a:cubicBezTo>
                  <a:cubicBezTo>
                    <a:pt x="0" y="39"/>
                    <a:pt x="0" y="39"/>
                    <a:pt x="0" y="39"/>
                  </a:cubicBezTo>
                  <a:cubicBezTo>
                    <a:pt x="0" y="21"/>
                    <a:pt x="13" y="8"/>
                    <a:pt x="27" y="2"/>
                  </a:cubicBezTo>
                  <a:cubicBezTo>
                    <a:pt x="27" y="2"/>
                    <a:pt x="27" y="2"/>
                    <a:pt x="27" y="2"/>
                  </a:cubicBezTo>
                  <a:cubicBezTo>
                    <a:pt x="31" y="1"/>
                    <a:pt x="35" y="0"/>
                    <a:pt x="38" y="0"/>
                  </a:cubicBezTo>
                  <a:cubicBezTo>
                    <a:pt x="38" y="0"/>
                    <a:pt x="38" y="0"/>
                    <a:pt x="38" y="0"/>
                  </a:cubicBezTo>
                  <a:cubicBezTo>
                    <a:pt x="54" y="0"/>
                    <a:pt x="66" y="14"/>
                    <a:pt x="76" y="36"/>
                  </a:cubicBezTo>
                  <a:cubicBezTo>
                    <a:pt x="76" y="36"/>
                    <a:pt x="76" y="36"/>
                    <a:pt x="76" y="36"/>
                  </a:cubicBezTo>
                  <a:cubicBezTo>
                    <a:pt x="74" y="37"/>
                    <a:pt x="74" y="37"/>
                    <a:pt x="74" y="37"/>
                  </a:cubicBezTo>
                  <a:cubicBezTo>
                    <a:pt x="76" y="36"/>
                    <a:pt x="76" y="36"/>
                    <a:pt x="76" y="36"/>
                  </a:cubicBezTo>
                  <a:cubicBezTo>
                    <a:pt x="81" y="48"/>
                    <a:pt x="84" y="61"/>
                    <a:pt x="84" y="72"/>
                  </a:cubicBezTo>
                  <a:cubicBezTo>
                    <a:pt x="84" y="72"/>
                    <a:pt x="84" y="72"/>
                    <a:pt x="84" y="72"/>
                  </a:cubicBezTo>
                  <a:cubicBezTo>
                    <a:pt x="84" y="85"/>
                    <a:pt x="79" y="96"/>
                    <a:pt x="69" y="100"/>
                  </a:cubicBezTo>
                  <a:cubicBezTo>
                    <a:pt x="69" y="100"/>
                    <a:pt x="69" y="100"/>
                    <a:pt x="69" y="100"/>
                  </a:cubicBezTo>
                  <a:cubicBezTo>
                    <a:pt x="66" y="101"/>
                    <a:pt x="63" y="102"/>
                    <a:pt x="60" y="102"/>
                  </a:cubicBezTo>
                  <a:cubicBezTo>
                    <a:pt x="60" y="102"/>
                    <a:pt x="60" y="102"/>
                    <a:pt x="60" y="102"/>
                  </a:cubicBezTo>
                  <a:cubicBezTo>
                    <a:pt x="60" y="102"/>
                    <a:pt x="60" y="102"/>
                    <a:pt x="60" y="102"/>
                  </a:cubicBezTo>
                  <a:close/>
                  <a:moveTo>
                    <a:pt x="38" y="4"/>
                  </a:moveTo>
                  <a:cubicBezTo>
                    <a:pt x="35" y="4"/>
                    <a:pt x="32" y="5"/>
                    <a:pt x="29" y="6"/>
                  </a:cubicBezTo>
                  <a:cubicBezTo>
                    <a:pt x="29" y="6"/>
                    <a:pt x="29" y="6"/>
                    <a:pt x="29" y="6"/>
                  </a:cubicBezTo>
                  <a:cubicBezTo>
                    <a:pt x="15" y="12"/>
                    <a:pt x="4" y="23"/>
                    <a:pt x="4" y="39"/>
                  </a:cubicBezTo>
                  <a:cubicBezTo>
                    <a:pt x="4" y="39"/>
                    <a:pt x="4" y="39"/>
                    <a:pt x="4" y="39"/>
                  </a:cubicBezTo>
                  <a:cubicBezTo>
                    <a:pt x="4" y="44"/>
                    <a:pt x="5" y="49"/>
                    <a:pt x="8" y="55"/>
                  </a:cubicBezTo>
                  <a:cubicBezTo>
                    <a:pt x="8" y="55"/>
                    <a:pt x="8" y="55"/>
                    <a:pt x="8" y="55"/>
                  </a:cubicBezTo>
                  <a:cubicBezTo>
                    <a:pt x="17" y="77"/>
                    <a:pt x="43" y="98"/>
                    <a:pt x="60" y="98"/>
                  </a:cubicBezTo>
                  <a:cubicBezTo>
                    <a:pt x="60" y="98"/>
                    <a:pt x="60" y="98"/>
                    <a:pt x="60" y="98"/>
                  </a:cubicBezTo>
                  <a:cubicBezTo>
                    <a:pt x="63" y="98"/>
                    <a:pt x="65" y="97"/>
                    <a:pt x="67" y="97"/>
                  </a:cubicBezTo>
                  <a:cubicBezTo>
                    <a:pt x="67" y="97"/>
                    <a:pt x="67" y="97"/>
                    <a:pt x="67" y="97"/>
                  </a:cubicBezTo>
                  <a:cubicBezTo>
                    <a:pt x="76" y="93"/>
                    <a:pt x="80" y="84"/>
                    <a:pt x="80" y="72"/>
                  </a:cubicBezTo>
                  <a:cubicBezTo>
                    <a:pt x="80" y="72"/>
                    <a:pt x="80" y="72"/>
                    <a:pt x="80" y="72"/>
                  </a:cubicBezTo>
                  <a:cubicBezTo>
                    <a:pt x="80" y="61"/>
                    <a:pt x="77" y="49"/>
                    <a:pt x="72" y="37"/>
                  </a:cubicBezTo>
                  <a:cubicBezTo>
                    <a:pt x="72" y="37"/>
                    <a:pt x="72" y="37"/>
                    <a:pt x="72" y="37"/>
                  </a:cubicBezTo>
                  <a:cubicBezTo>
                    <a:pt x="72" y="37"/>
                    <a:pt x="72" y="37"/>
                    <a:pt x="72" y="37"/>
                  </a:cubicBezTo>
                  <a:cubicBezTo>
                    <a:pt x="63" y="16"/>
                    <a:pt x="51" y="4"/>
                    <a:pt x="38" y="4"/>
                  </a:cubicBezTo>
                  <a:cubicBezTo>
                    <a:pt x="38" y="4"/>
                    <a:pt x="38" y="4"/>
                    <a:pt x="38" y="4"/>
                  </a:cubicBezTo>
                  <a:cubicBezTo>
                    <a:pt x="38" y="4"/>
                    <a:pt x="38" y="4"/>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760"/>
            <p:cNvSpPr>
              <a:spLocks noEditPoints="1"/>
            </p:cNvSpPr>
            <p:nvPr/>
          </p:nvSpPr>
          <p:spPr bwMode="auto">
            <a:xfrm>
              <a:off x="5135794" y="2999449"/>
              <a:ext cx="487917" cy="583487"/>
            </a:xfrm>
            <a:custGeom>
              <a:avLst/>
              <a:gdLst>
                <a:gd name="T0" fmla="*/ 62 w 88"/>
                <a:gd name="T1" fmla="*/ 104 h 106"/>
                <a:gd name="T2" fmla="*/ 4 w 88"/>
                <a:gd name="T3" fmla="*/ 60 h 106"/>
                <a:gd name="T4" fmla="*/ 0 w 88"/>
                <a:gd name="T5" fmla="*/ 41 h 106"/>
                <a:gd name="T6" fmla="*/ 0 w 88"/>
                <a:gd name="T7" fmla="*/ 41 h 106"/>
                <a:gd name="T8" fmla="*/ 0 w 88"/>
                <a:gd name="T9" fmla="*/ 41 h 106"/>
                <a:gd name="T10" fmla="*/ 40 w 88"/>
                <a:gd name="T11" fmla="*/ 0 h 106"/>
                <a:gd name="T12" fmla="*/ 79 w 88"/>
                <a:gd name="T13" fmla="*/ 35 h 106"/>
                <a:gd name="T14" fmla="*/ 80 w 88"/>
                <a:gd name="T15" fmla="*/ 39 h 106"/>
                <a:gd name="T16" fmla="*/ 88 w 88"/>
                <a:gd name="T17" fmla="*/ 74 h 106"/>
                <a:gd name="T18" fmla="*/ 71 w 88"/>
                <a:gd name="T19" fmla="*/ 104 h 106"/>
                <a:gd name="T20" fmla="*/ 62 w 88"/>
                <a:gd name="T21" fmla="*/ 106 h 106"/>
                <a:gd name="T22" fmla="*/ 68 w 88"/>
                <a:gd name="T23" fmla="*/ 101 h 106"/>
                <a:gd name="T24" fmla="*/ 62 w 88"/>
                <a:gd name="T25" fmla="*/ 102 h 106"/>
                <a:gd name="T26" fmla="*/ 62 w 88"/>
                <a:gd name="T27" fmla="*/ 102 h 106"/>
                <a:gd name="T28" fmla="*/ 61 w 88"/>
                <a:gd name="T29" fmla="*/ 102 h 106"/>
                <a:gd name="T30" fmla="*/ 60 w 88"/>
                <a:gd name="T31" fmla="*/ 102 h 106"/>
                <a:gd name="T32" fmla="*/ 60 w 88"/>
                <a:gd name="T33" fmla="*/ 102 h 106"/>
                <a:gd name="T34" fmla="*/ 60 w 88"/>
                <a:gd name="T35" fmla="*/ 102 h 106"/>
                <a:gd name="T36" fmla="*/ 59 w 88"/>
                <a:gd name="T37" fmla="*/ 102 h 106"/>
                <a:gd name="T38" fmla="*/ 33 w 88"/>
                <a:gd name="T39" fmla="*/ 90 h 106"/>
                <a:gd name="T40" fmla="*/ 8 w 88"/>
                <a:gd name="T41" fmla="*/ 41 h 106"/>
                <a:gd name="T42" fmla="*/ 62 w 88"/>
                <a:gd name="T43" fmla="*/ 98 h 106"/>
                <a:gd name="T44" fmla="*/ 62 w 88"/>
                <a:gd name="T45" fmla="*/ 98 h 106"/>
                <a:gd name="T46" fmla="*/ 80 w 88"/>
                <a:gd name="T47" fmla="*/ 74 h 106"/>
                <a:gd name="T48" fmla="*/ 73 w 88"/>
                <a:gd name="T49" fmla="*/ 41 h 106"/>
                <a:gd name="T50" fmla="*/ 40 w 88"/>
                <a:gd name="T51" fmla="*/ 8 h 106"/>
                <a:gd name="T52" fmla="*/ 40 w 88"/>
                <a:gd name="T53" fmla="*/ 4 h 106"/>
                <a:gd name="T54" fmla="*/ 40 w 88"/>
                <a:gd name="T55" fmla="*/ 4 h 106"/>
                <a:gd name="T56" fmla="*/ 40 w 88"/>
                <a:gd name="T57" fmla="*/ 4 h 106"/>
                <a:gd name="T58" fmla="*/ 40 w 88"/>
                <a:gd name="T59" fmla="*/ 8 h 106"/>
                <a:gd name="T60" fmla="*/ 8 w 88"/>
                <a:gd name="T61" fmla="*/ 41 h 106"/>
                <a:gd name="T62" fmla="*/ 8 w 88"/>
                <a:gd name="T63" fmla="*/ 41 h 106"/>
                <a:gd name="T64" fmla="*/ 33 w 88"/>
                <a:gd name="T65" fmla="*/ 90 h 106"/>
                <a:gd name="T66" fmla="*/ 33 w 88"/>
                <a:gd name="T67" fmla="*/ 89 h 106"/>
                <a:gd name="T68" fmla="*/ 33 w 88"/>
                <a:gd name="T69" fmla="*/ 89 h 106"/>
                <a:gd name="T70" fmla="*/ 32 w 88"/>
                <a:gd name="T71" fmla="*/ 89 h 106"/>
                <a:gd name="T72" fmla="*/ 31 w 88"/>
                <a:gd name="T73" fmla="*/ 89 h 106"/>
                <a:gd name="T74" fmla="*/ 84 w 88"/>
                <a:gd name="T75" fmla="*/ 74 h 106"/>
                <a:gd name="T76" fmla="*/ 84 w 88"/>
                <a:gd name="T77" fmla="*/ 74 h 106"/>
                <a:gd name="T78" fmla="*/ 6 w 88"/>
                <a:gd name="T79" fmla="*/ 53 h 106"/>
                <a:gd name="T80" fmla="*/ 4 w 88"/>
                <a:gd name="T81" fmla="*/ 41 h 106"/>
                <a:gd name="T82" fmla="*/ 4 w 88"/>
                <a:gd name="T83" fmla="*/ 41 h 106"/>
                <a:gd name="T84" fmla="*/ 4 w 88"/>
                <a:gd name="T85" fmla="*/ 41 h 106"/>
                <a:gd name="T86" fmla="*/ 76 w 88"/>
                <a:gd name="T87" fmla="*/ 39 h 106"/>
                <a:gd name="T88" fmla="*/ 69 w 88"/>
                <a:gd name="T89" fmla="*/ 26 h 106"/>
                <a:gd name="T90" fmla="*/ 69 w 88"/>
                <a:gd name="T91" fmla="*/ 26 h 106"/>
                <a:gd name="T92" fmla="*/ 69 w 88"/>
                <a:gd name="T93" fmla="*/ 25 h 106"/>
                <a:gd name="T94" fmla="*/ 69 w 88"/>
                <a:gd name="T95" fmla="*/ 25 h 106"/>
                <a:gd name="T96" fmla="*/ 69 w 88"/>
                <a:gd name="T97" fmla="*/ 25 h 106"/>
                <a:gd name="T98" fmla="*/ 69 w 88"/>
                <a:gd name="T99" fmla="*/ 25 h 106"/>
                <a:gd name="T100" fmla="*/ 41 w 88"/>
                <a:gd name="T101" fmla="*/ 4 h 106"/>
                <a:gd name="T102" fmla="*/ 24 w 88"/>
                <a:gd name="T103" fmla="*/ 9 h 106"/>
                <a:gd name="T104" fmla="*/ 30 w 88"/>
                <a:gd name="T105" fmla="*/ 6 h 106"/>
                <a:gd name="T106" fmla="*/ 30 w 88"/>
                <a:gd name="T107" fmla="*/ 6 h 106"/>
                <a:gd name="T108" fmla="*/ 34 w 88"/>
                <a:gd name="T109" fmla="*/ 5 h 106"/>
                <a:gd name="T110" fmla="*/ 34 w 88"/>
                <a:gd name="T111" fmla="*/ 5 h 106"/>
                <a:gd name="T112" fmla="*/ 41 w 88"/>
                <a:gd name="T113" fmla="*/ 4 h 106"/>
                <a:gd name="T114" fmla="*/ 41 w 88"/>
                <a:gd name="T115" fmla="*/ 4 h 106"/>
                <a:gd name="T116" fmla="*/ 41 w 88"/>
                <a:gd name="T117" fmla="*/ 4 h 106"/>
                <a:gd name="T118" fmla="*/ 40 w 88"/>
                <a:gd name="T119"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106">
                  <a:moveTo>
                    <a:pt x="62" y="106"/>
                  </a:moveTo>
                  <a:cubicBezTo>
                    <a:pt x="62" y="106"/>
                    <a:pt x="62" y="106"/>
                    <a:pt x="62" y="106"/>
                  </a:cubicBezTo>
                  <a:cubicBezTo>
                    <a:pt x="62" y="104"/>
                    <a:pt x="62" y="104"/>
                    <a:pt x="62" y="104"/>
                  </a:cubicBezTo>
                  <a:cubicBezTo>
                    <a:pt x="62" y="106"/>
                    <a:pt x="62" y="106"/>
                    <a:pt x="62" y="106"/>
                  </a:cubicBezTo>
                  <a:cubicBezTo>
                    <a:pt x="41" y="106"/>
                    <a:pt x="15" y="84"/>
                    <a:pt x="4" y="60"/>
                  </a:cubicBezTo>
                  <a:cubicBezTo>
                    <a:pt x="4" y="60"/>
                    <a:pt x="4" y="60"/>
                    <a:pt x="4" y="60"/>
                  </a:cubicBezTo>
                  <a:cubicBezTo>
                    <a:pt x="1" y="53"/>
                    <a:pt x="0" y="47"/>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22"/>
                    <a:pt x="14" y="9"/>
                    <a:pt x="29" y="2"/>
                  </a:cubicBezTo>
                  <a:cubicBezTo>
                    <a:pt x="29" y="2"/>
                    <a:pt x="29" y="2"/>
                    <a:pt x="29" y="2"/>
                  </a:cubicBezTo>
                  <a:cubicBezTo>
                    <a:pt x="32" y="1"/>
                    <a:pt x="36" y="0"/>
                    <a:pt x="40" y="0"/>
                  </a:cubicBezTo>
                  <a:cubicBezTo>
                    <a:pt x="40" y="0"/>
                    <a:pt x="40" y="0"/>
                    <a:pt x="40" y="0"/>
                  </a:cubicBezTo>
                  <a:cubicBezTo>
                    <a:pt x="57" y="0"/>
                    <a:pt x="69" y="14"/>
                    <a:pt x="79" y="35"/>
                  </a:cubicBezTo>
                  <a:cubicBezTo>
                    <a:pt x="79" y="35"/>
                    <a:pt x="79" y="35"/>
                    <a:pt x="79" y="35"/>
                  </a:cubicBezTo>
                  <a:cubicBezTo>
                    <a:pt x="79" y="35"/>
                    <a:pt x="79" y="35"/>
                    <a:pt x="79" y="35"/>
                  </a:cubicBezTo>
                  <a:cubicBezTo>
                    <a:pt x="79" y="37"/>
                    <a:pt x="79" y="37"/>
                    <a:pt x="79" y="37"/>
                  </a:cubicBezTo>
                  <a:cubicBezTo>
                    <a:pt x="80" y="39"/>
                    <a:pt x="80" y="39"/>
                    <a:pt x="80" y="39"/>
                  </a:cubicBezTo>
                  <a:cubicBezTo>
                    <a:pt x="80" y="39"/>
                    <a:pt x="80" y="39"/>
                    <a:pt x="80" y="39"/>
                  </a:cubicBezTo>
                  <a:cubicBezTo>
                    <a:pt x="85" y="51"/>
                    <a:pt x="88" y="63"/>
                    <a:pt x="88" y="74"/>
                  </a:cubicBezTo>
                  <a:cubicBezTo>
                    <a:pt x="88" y="74"/>
                    <a:pt x="88" y="74"/>
                    <a:pt x="88" y="74"/>
                  </a:cubicBezTo>
                  <a:cubicBezTo>
                    <a:pt x="88" y="74"/>
                    <a:pt x="88" y="74"/>
                    <a:pt x="88" y="74"/>
                  </a:cubicBezTo>
                  <a:cubicBezTo>
                    <a:pt x="88" y="74"/>
                    <a:pt x="88" y="74"/>
                    <a:pt x="88" y="74"/>
                  </a:cubicBezTo>
                  <a:cubicBezTo>
                    <a:pt x="88" y="87"/>
                    <a:pt x="83" y="99"/>
                    <a:pt x="71" y="104"/>
                  </a:cubicBezTo>
                  <a:cubicBezTo>
                    <a:pt x="71" y="104"/>
                    <a:pt x="71" y="104"/>
                    <a:pt x="71" y="104"/>
                  </a:cubicBezTo>
                  <a:cubicBezTo>
                    <a:pt x="68" y="105"/>
                    <a:pt x="65" y="106"/>
                    <a:pt x="62" y="106"/>
                  </a:cubicBezTo>
                  <a:cubicBezTo>
                    <a:pt x="62" y="106"/>
                    <a:pt x="62" y="106"/>
                    <a:pt x="62" y="106"/>
                  </a:cubicBezTo>
                  <a:cubicBezTo>
                    <a:pt x="62" y="106"/>
                    <a:pt x="62" y="106"/>
                    <a:pt x="62" y="106"/>
                  </a:cubicBezTo>
                  <a:close/>
                  <a:moveTo>
                    <a:pt x="62" y="102"/>
                  </a:moveTo>
                  <a:cubicBezTo>
                    <a:pt x="64" y="102"/>
                    <a:pt x="66" y="102"/>
                    <a:pt x="68" y="101"/>
                  </a:cubicBezTo>
                  <a:cubicBezTo>
                    <a:pt x="68" y="101"/>
                    <a:pt x="68" y="101"/>
                    <a:pt x="68" y="101"/>
                  </a:cubicBezTo>
                  <a:cubicBezTo>
                    <a:pt x="66" y="102"/>
                    <a:pt x="64" y="102"/>
                    <a:pt x="62" y="102"/>
                  </a:cubicBezTo>
                  <a:cubicBezTo>
                    <a:pt x="62" y="102"/>
                    <a:pt x="62" y="102"/>
                    <a:pt x="62" y="102"/>
                  </a:cubicBezTo>
                  <a:cubicBezTo>
                    <a:pt x="62" y="102"/>
                    <a:pt x="62" y="102"/>
                    <a:pt x="62" y="102"/>
                  </a:cubicBezTo>
                  <a:cubicBezTo>
                    <a:pt x="62" y="102"/>
                    <a:pt x="62" y="102"/>
                    <a:pt x="62" y="102"/>
                  </a:cubicBezTo>
                  <a:cubicBezTo>
                    <a:pt x="62" y="102"/>
                    <a:pt x="62" y="102"/>
                    <a:pt x="62" y="102"/>
                  </a:cubicBezTo>
                  <a:close/>
                  <a:moveTo>
                    <a:pt x="61" y="102"/>
                  </a:moveTo>
                  <a:cubicBezTo>
                    <a:pt x="61" y="102"/>
                    <a:pt x="61" y="102"/>
                    <a:pt x="61" y="102"/>
                  </a:cubicBezTo>
                  <a:cubicBezTo>
                    <a:pt x="61" y="102"/>
                    <a:pt x="61" y="102"/>
                    <a:pt x="61" y="102"/>
                  </a:cubicBezTo>
                  <a:cubicBezTo>
                    <a:pt x="61" y="102"/>
                    <a:pt x="61" y="102"/>
                    <a:pt x="61" y="102"/>
                  </a:cubicBezTo>
                  <a:close/>
                  <a:moveTo>
                    <a:pt x="60" y="102"/>
                  </a:moveTo>
                  <a:cubicBezTo>
                    <a:pt x="60" y="102"/>
                    <a:pt x="60" y="102"/>
                    <a:pt x="60" y="102"/>
                  </a:cubicBezTo>
                  <a:cubicBezTo>
                    <a:pt x="60" y="102"/>
                    <a:pt x="60" y="102"/>
                    <a:pt x="60" y="102"/>
                  </a:cubicBezTo>
                  <a:cubicBezTo>
                    <a:pt x="60" y="102"/>
                    <a:pt x="60" y="102"/>
                    <a:pt x="60" y="102"/>
                  </a:cubicBezTo>
                  <a:close/>
                  <a:moveTo>
                    <a:pt x="60" y="102"/>
                  </a:moveTo>
                  <a:cubicBezTo>
                    <a:pt x="60" y="102"/>
                    <a:pt x="60" y="102"/>
                    <a:pt x="60" y="102"/>
                  </a:cubicBezTo>
                  <a:cubicBezTo>
                    <a:pt x="60" y="102"/>
                    <a:pt x="60" y="102"/>
                    <a:pt x="60" y="102"/>
                  </a:cubicBezTo>
                  <a:cubicBezTo>
                    <a:pt x="60" y="102"/>
                    <a:pt x="60" y="102"/>
                    <a:pt x="60" y="102"/>
                  </a:cubicBezTo>
                  <a:close/>
                  <a:moveTo>
                    <a:pt x="59" y="102"/>
                  </a:moveTo>
                  <a:cubicBezTo>
                    <a:pt x="59" y="102"/>
                    <a:pt x="59" y="102"/>
                    <a:pt x="59" y="102"/>
                  </a:cubicBezTo>
                  <a:cubicBezTo>
                    <a:pt x="59" y="102"/>
                    <a:pt x="59" y="102"/>
                    <a:pt x="59" y="102"/>
                  </a:cubicBezTo>
                  <a:cubicBezTo>
                    <a:pt x="59" y="102"/>
                    <a:pt x="59" y="102"/>
                    <a:pt x="59" y="102"/>
                  </a:cubicBezTo>
                  <a:close/>
                  <a:moveTo>
                    <a:pt x="59" y="102"/>
                  </a:moveTo>
                  <a:cubicBezTo>
                    <a:pt x="51" y="101"/>
                    <a:pt x="42" y="96"/>
                    <a:pt x="33" y="90"/>
                  </a:cubicBezTo>
                  <a:cubicBezTo>
                    <a:pt x="33" y="90"/>
                    <a:pt x="33" y="90"/>
                    <a:pt x="33" y="90"/>
                  </a:cubicBezTo>
                  <a:cubicBezTo>
                    <a:pt x="42" y="96"/>
                    <a:pt x="51" y="101"/>
                    <a:pt x="59" y="102"/>
                  </a:cubicBezTo>
                  <a:close/>
                  <a:moveTo>
                    <a:pt x="8" y="41"/>
                  </a:moveTo>
                  <a:cubicBezTo>
                    <a:pt x="8" y="46"/>
                    <a:pt x="9" y="51"/>
                    <a:pt x="12" y="57"/>
                  </a:cubicBezTo>
                  <a:cubicBezTo>
                    <a:pt x="12" y="57"/>
                    <a:pt x="12" y="57"/>
                    <a:pt x="12" y="57"/>
                  </a:cubicBezTo>
                  <a:cubicBezTo>
                    <a:pt x="20" y="78"/>
                    <a:pt x="46" y="98"/>
                    <a:pt x="62" y="98"/>
                  </a:cubicBezTo>
                  <a:cubicBezTo>
                    <a:pt x="62" y="98"/>
                    <a:pt x="62" y="98"/>
                    <a:pt x="62" y="98"/>
                  </a:cubicBezTo>
                  <a:cubicBezTo>
                    <a:pt x="62" y="98"/>
                    <a:pt x="62" y="98"/>
                    <a:pt x="62" y="98"/>
                  </a:cubicBezTo>
                  <a:cubicBezTo>
                    <a:pt x="62" y="98"/>
                    <a:pt x="62" y="98"/>
                    <a:pt x="62" y="98"/>
                  </a:cubicBezTo>
                  <a:cubicBezTo>
                    <a:pt x="64" y="98"/>
                    <a:pt x="66" y="98"/>
                    <a:pt x="68" y="97"/>
                  </a:cubicBezTo>
                  <a:cubicBezTo>
                    <a:pt x="68" y="97"/>
                    <a:pt x="68" y="97"/>
                    <a:pt x="68" y="97"/>
                  </a:cubicBezTo>
                  <a:cubicBezTo>
                    <a:pt x="76" y="93"/>
                    <a:pt x="80" y="86"/>
                    <a:pt x="80" y="74"/>
                  </a:cubicBezTo>
                  <a:cubicBezTo>
                    <a:pt x="80" y="74"/>
                    <a:pt x="80" y="74"/>
                    <a:pt x="80" y="74"/>
                  </a:cubicBezTo>
                  <a:cubicBezTo>
                    <a:pt x="80" y="64"/>
                    <a:pt x="77" y="53"/>
                    <a:pt x="73" y="41"/>
                  </a:cubicBezTo>
                  <a:cubicBezTo>
                    <a:pt x="73" y="41"/>
                    <a:pt x="73" y="41"/>
                    <a:pt x="73" y="41"/>
                  </a:cubicBezTo>
                  <a:cubicBezTo>
                    <a:pt x="72" y="40"/>
                    <a:pt x="72" y="40"/>
                    <a:pt x="72" y="40"/>
                  </a:cubicBezTo>
                  <a:cubicBezTo>
                    <a:pt x="63" y="19"/>
                    <a:pt x="52" y="8"/>
                    <a:pt x="40" y="8"/>
                  </a:cubicBezTo>
                  <a:cubicBezTo>
                    <a:pt x="40" y="8"/>
                    <a:pt x="40" y="8"/>
                    <a:pt x="40" y="8"/>
                  </a:cubicBezTo>
                  <a:cubicBezTo>
                    <a:pt x="40" y="8"/>
                    <a:pt x="40" y="8"/>
                    <a:pt x="40" y="8"/>
                  </a:cubicBezTo>
                  <a:cubicBezTo>
                    <a:pt x="40" y="6"/>
                    <a:pt x="40" y="6"/>
                    <a:pt x="40" y="6"/>
                  </a:cubicBezTo>
                  <a:cubicBezTo>
                    <a:pt x="40" y="4"/>
                    <a:pt x="40" y="4"/>
                    <a:pt x="40" y="4"/>
                  </a:cubicBezTo>
                  <a:cubicBezTo>
                    <a:pt x="40" y="4"/>
                    <a:pt x="40" y="4"/>
                    <a:pt x="40" y="4"/>
                  </a:cubicBezTo>
                  <a:cubicBezTo>
                    <a:pt x="40" y="4"/>
                    <a:pt x="40" y="4"/>
                    <a:pt x="40" y="4"/>
                  </a:cubicBezTo>
                  <a:cubicBezTo>
                    <a:pt x="40" y="4"/>
                    <a:pt x="40" y="4"/>
                    <a:pt x="40" y="4"/>
                  </a:cubicBezTo>
                  <a:cubicBezTo>
                    <a:pt x="39" y="4"/>
                    <a:pt x="38" y="4"/>
                    <a:pt x="37" y="4"/>
                  </a:cubicBezTo>
                  <a:cubicBezTo>
                    <a:pt x="37" y="4"/>
                    <a:pt x="37" y="4"/>
                    <a:pt x="37" y="4"/>
                  </a:cubicBezTo>
                  <a:cubicBezTo>
                    <a:pt x="38" y="4"/>
                    <a:pt x="39" y="4"/>
                    <a:pt x="40" y="4"/>
                  </a:cubicBezTo>
                  <a:cubicBezTo>
                    <a:pt x="40" y="4"/>
                    <a:pt x="40" y="4"/>
                    <a:pt x="40" y="4"/>
                  </a:cubicBezTo>
                  <a:cubicBezTo>
                    <a:pt x="40" y="6"/>
                    <a:pt x="40" y="6"/>
                    <a:pt x="40" y="6"/>
                  </a:cubicBezTo>
                  <a:cubicBezTo>
                    <a:pt x="40" y="8"/>
                    <a:pt x="40" y="8"/>
                    <a:pt x="40" y="8"/>
                  </a:cubicBezTo>
                  <a:cubicBezTo>
                    <a:pt x="37" y="8"/>
                    <a:pt x="35" y="9"/>
                    <a:pt x="32" y="10"/>
                  </a:cubicBezTo>
                  <a:cubicBezTo>
                    <a:pt x="32" y="10"/>
                    <a:pt x="32" y="10"/>
                    <a:pt x="32" y="10"/>
                  </a:cubicBezTo>
                  <a:cubicBezTo>
                    <a:pt x="19" y="15"/>
                    <a:pt x="8" y="26"/>
                    <a:pt x="8" y="41"/>
                  </a:cubicBezTo>
                  <a:cubicBezTo>
                    <a:pt x="8" y="41"/>
                    <a:pt x="8" y="41"/>
                    <a:pt x="8" y="41"/>
                  </a:cubicBezTo>
                  <a:cubicBezTo>
                    <a:pt x="8" y="41"/>
                    <a:pt x="8" y="41"/>
                    <a:pt x="8" y="41"/>
                  </a:cubicBezTo>
                  <a:cubicBezTo>
                    <a:pt x="8" y="41"/>
                    <a:pt x="8" y="41"/>
                    <a:pt x="8" y="41"/>
                  </a:cubicBezTo>
                  <a:cubicBezTo>
                    <a:pt x="8" y="41"/>
                    <a:pt x="8" y="41"/>
                    <a:pt x="8" y="41"/>
                  </a:cubicBezTo>
                  <a:close/>
                  <a:moveTo>
                    <a:pt x="33" y="90"/>
                  </a:moveTo>
                  <a:cubicBezTo>
                    <a:pt x="33" y="90"/>
                    <a:pt x="33" y="90"/>
                    <a:pt x="33" y="90"/>
                  </a:cubicBezTo>
                  <a:cubicBezTo>
                    <a:pt x="33" y="90"/>
                    <a:pt x="33" y="90"/>
                    <a:pt x="33" y="90"/>
                  </a:cubicBezTo>
                  <a:cubicBezTo>
                    <a:pt x="33" y="90"/>
                    <a:pt x="33" y="90"/>
                    <a:pt x="33" y="90"/>
                  </a:cubicBezTo>
                  <a:close/>
                  <a:moveTo>
                    <a:pt x="33" y="89"/>
                  </a:moveTo>
                  <a:cubicBezTo>
                    <a:pt x="33" y="89"/>
                    <a:pt x="32" y="89"/>
                    <a:pt x="32" y="89"/>
                  </a:cubicBezTo>
                  <a:cubicBezTo>
                    <a:pt x="32" y="89"/>
                    <a:pt x="32" y="89"/>
                    <a:pt x="32" y="89"/>
                  </a:cubicBezTo>
                  <a:cubicBezTo>
                    <a:pt x="32" y="89"/>
                    <a:pt x="33" y="89"/>
                    <a:pt x="33" y="89"/>
                  </a:cubicBezTo>
                  <a:close/>
                  <a:moveTo>
                    <a:pt x="32" y="89"/>
                  </a:moveTo>
                  <a:cubicBezTo>
                    <a:pt x="32" y="89"/>
                    <a:pt x="32" y="89"/>
                    <a:pt x="32" y="89"/>
                  </a:cubicBezTo>
                  <a:cubicBezTo>
                    <a:pt x="32" y="89"/>
                    <a:pt x="32" y="89"/>
                    <a:pt x="32" y="89"/>
                  </a:cubicBezTo>
                  <a:cubicBezTo>
                    <a:pt x="32" y="89"/>
                    <a:pt x="32" y="89"/>
                    <a:pt x="32" y="89"/>
                  </a:cubicBezTo>
                  <a:close/>
                  <a:moveTo>
                    <a:pt x="32" y="89"/>
                  </a:moveTo>
                  <a:cubicBezTo>
                    <a:pt x="32" y="89"/>
                    <a:pt x="31" y="89"/>
                    <a:pt x="31" y="89"/>
                  </a:cubicBezTo>
                  <a:cubicBezTo>
                    <a:pt x="31" y="89"/>
                    <a:pt x="31" y="89"/>
                    <a:pt x="31" y="89"/>
                  </a:cubicBezTo>
                  <a:cubicBezTo>
                    <a:pt x="31" y="89"/>
                    <a:pt x="32" y="89"/>
                    <a:pt x="32" y="89"/>
                  </a:cubicBezTo>
                  <a:close/>
                  <a:moveTo>
                    <a:pt x="84" y="74"/>
                  </a:moveTo>
                  <a:cubicBezTo>
                    <a:pt x="84" y="66"/>
                    <a:pt x="82" y="57"/>
                    <a:pt x="79" y="48"/>
                  </a:cubicBezTo>
                  <a:cubicBezTo>
                    <a:pt x="79" y="48"/>
                    <a:pt x="79" y="48"/>
                    <a:pt x="79" y="48"/>
                  </a:cubicBezTo>
                  <a:cubicBezTo>
                    <a:pt x="82" y="57"/>
                    <a:pt x="84" y="66"/>
                    <a:pt x="84" y="74"/>
                  </a:cubicBezTo>
                  <a:close/>
                  <a:moveTo>
                    <a:pt x="6" y="53"/>
                  </a:moveTo>
                  <a:cubicBezTo>
                    <a:pt x="6" y="53"/>
                    <a:pt x="6" y="53"/>
                    <a:pt x="6" y="53"/>
                  </a:cubicBezTo>
                  <a:cubicBezTo>
                    <a:pt x="6" y="53"/>
                    <a:pt x="6" y="53"/>
                    <a:pt x="6" y="53"/>
                  </a:cubicBezTo>
                  <a:cubicBezTo>
                    <a:pt x="6" y="53"/>
                    <a:pt x="6" y="53"/>
                    <a:pt x="6" y="53"/>
                  </a:cubicBezTo>
                  <a:close/>
                  <a:moveTo>
                    <a:pt x="6" y="53"/>
                  </a:moveTo>
                  <a:cubicBezTo>
                    <a:pt x="5" y="49"/>
                    <a:pt x="4" y="45"/>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2"/>
                    <a:pt x="4" y="42"/>
                    <a:pt x="4" y="42"/>
                  </a:cubicBezTo>
                  <a:cubicBezTo>
                    <a:pt x="4" y="45"/>
                    <a:pt x="5" y="49"/>
                    <a:pt x="6" y="53"/>
                  </a:cubicBezTo>
                  <a:close/>
                  <a:moveTo>
                    <a:pt x="76" y="39"/>
                  </a:moveTo>
                  <a:cubicBezTo>
                    <a:pt x="76" y="39"/>
                    <a:pt x="76" y="39"/>
                    <a:pt x="76" y="39"/>
                  </a:cubicBezTo>
                  <a:cubicBezTo>
                    <a:pt x="76" y="39"/>
                    <a:pt x="76" y="39"/>
                    <a:pt x="76" y="39"/>
                  </a:cubicBezTo>
                  <a:close/>
                  <a:moveTo>
                    <a:pt x="69" y="26"/>
                  </a:moveTo>
                  <a:cubicBezTo>
                    <a:pt x="69" y="26"/>
                    <a:pt x="69" y="26"/>
                    <a:pt x="69" y="26"/>
                  </a:cubicBezTo>
                  <a:cubicBezTo>
                    <a:pt x="69" y="26"/>
                    <a:pt x="69" y="26"/>
                    <a:pt x="69" y="26"/>
                  </a:cubicBezTo>
                  <a:cubicBezTo>
                    <a:pt x="69" y="26"/>
                    <a:pt x="69" y="26"/>
                    <a:pt x="69" y="26"/>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8" y="24"/>
                    <a:pt x="68" y="24"/>
                  </a:cubicBezTo>
                  <a:cubicBezTo>
                    <a:pt x="68" y="24"/>
                    <a:pt x="68" y="24"/>
                    <a:pt x="68" y="24"/>
                  </a:cubicBezTo>
                  <a:cubicBezTo>
                    <a:pt x="68" y="24"/>
                    <a:pt x="69" y="25"/>
                    <a:pt x="69" y="25"/>
                  </a:cubicBezTo>
                  <a:close/>
                  <a:moveTo>
                    <a:pt x="68" y="24"/>
                  </a:moveTo>
                  <a:cubicBezTo>
                    <a:pt x="61" y="12"/>
                    <a:pt x="51" y="5"/>
                    <a:pt x="41" y="4"/>
                  </a:cubicBezTo>
                  <a:cubicBezTo>
                    <a:pt x="41" y="4"/>
                    <a:pt x="41" y="4"/>
                    <a:pt x="41" y="4"/>
                  </a:cubicBezTo>
                  <a:cubicBezTo>
                    <a:pt x="51" y="5"/>
                    <a:pt x="61" y="12"/>
                    <a:pt x="68" y="24"/>
                  </a:cubicBezTo>
                  <a:close/>
                  <a:moveTo>
                    <a:pt x="24" y="9"/>
                  </a:moveTo>
                  <a:cubicBezTo>
                    <a:pt x="24" y="9"/>
                    <a:pt x="24" y="9"/>
                    <a:pt x="24" y="9"/>
                  </a:cubicBezTo>
                  <a:cubicBezTo>
                    <a:pt x="24" y="9"/>
                    <a:pt x="24" y="9"/>
                    <a:pt x="24" y="9"/>
                  </a:cubicBezTo>
                  <a:cubicBezTo>
                    <a:pt x="24" y="9"/>
                    <a:pt x="24" y="9"/>
                    <a:pt x="24" y="9"/>
                  </a:cubicBezTo>
                  <a:close/>
                  <a:moveTo>
                    <a:pt x="30" y="6"/>
                  </a:moveTo>
                  <a:cubicBezTo>
                    <a:pt x="28" y="7"/>
                    <a:pt x="26" y="8"/>
                    <a:pt x="24" y="9"/>
                  </a:cubicBezTo>
                  <a:cubicBezTo>
                    <a:pt x="24" y="9"/>
                    <a:pt x="24" y="9"/>
                    <a:pt x="24" y="9"/>
                  </a:cubicBezTo>
                  <a:cubicBezTo>
                    <a:pt x="26" y="8"/>
                    <a:pt x="28" y="7"/>
                    <a:pt x="30" y="6"/>
                  </a:cubicBezTo>
                  <a:cubicBezTo>
                    <a:pt x="30" y="6"/>
                    <a:pt x="30" y="6"/>
                    <a:pt x="30" y="6"/>
                  </a:cubicBezTo>
                  <a:cubicBezTo>
                    <a:pt x="31" y="6"/>
                    <a:pt x="33" y="5"/>
                    <a:pt x="34" y="5"/>
                  </a:cubicBezTo>
                  <a:cubicBezTo>
                    <a:pt x="34" y="5"/>
                    <a:pt x="34" y="5"/>
                    <a:pt x="34" y="5"/>
                  </a:cubicBezTo>
                  <a:cubicBezTo>
                    <a:pt x="33" y="5"/>
                    <a:pt x="31" y="6"/>
                    <a:pt x="30" y="6"/>
                  </a:cubicBezTo>
                  <a:close/>
                  <a:moveTo>
                    <a:pt x="34" y="5"/>
                  </a:moveTo>
                  <a:cubicBezTo>
                    <a:pt x="34" y="5"/>
                    <a:pt x="34" y="5"/>
                    <a:pt x="34" y="5"/>
                  </a:cubicBezTo>
                  <a:cubicBezTo>
                    <a:pt x="34" y="5"/>
                    <a:pt x="34" y="5"/>
                    <a:pt x="34" y="5"/>
                  </a:cubicBezTo>
                  <a:cubicBezTo>
                    <a:pt x="34" y="5"/>
                    <a:pt x="34" y="5"/>
                    <a:pt x="34" y="5"/>
                  </a:cubicBezTo>
                  <a:close/>
                  <a:moveTo>
                    <a:pt x="41" y="4"/>
                  </a:moveTo>
                  <a:cubicBezTo>
                    <a:pt x="41" y="4"/>
                    <a:pt x="41" y="4"/>
                    <a:pt x="41" y="4"/>
                  </a:cubicBezTo>
                  <a:cubicBezTo>
                    <a:pt x="41" y="4"/>
                    <a:pt x="41" y="4"/>
                    <a:pt x="41" y="4"/>
                  </a:cubicBezTo>
                  <a:cubicBezTo>
                    <a:pt x="41" y="4"/>
                    <a:pt x="41" y="4"/>
                    <a:pt x="41" y="4"/>
                  </a:cubicBezTo>
                  <a:close/>
                  <a:moveTo>
                    <a:pt x="41" y="4"/>
                  </a:moveTo>
                  <a:cubicBezTo>
                    <a:pt x="41" y="4"/>
                    <a:pt x="41" y="4"/>
                    <a:pt x="41" y="4"/>
                  </a:cubicBezTo>
                  <a:cubicBezTo>
                    <a:pt x="41" y="4"/>
                    <a:pt x="41" y="4"/>
                    <a:pt x="41" y="4"/>
                  </a:cubicBezTo>
                  <a:cubicBezTo>
                    <a:pt x="41" y="4"/>
                    <a:pt x="41" y="4"/>
                    <a:pt x="41" y="4"/>
                  </a:cubicBezTo>
                  <a:close/>
                  <a:moveTo>
                    <a:pt x="40" y="4"/>
                  </a:moveTo>
                  <a:cubicBezTo>
                    <a:pt x="40" y="4"/>
                    <a:pt x="40" y="4"/>
                    <a:pt x="40" y="4"/>
                  </a:cubicBezTo>
                  <a:cubicBezTo>
                    <a:pt x="40" y="4"/>
                    <a:pt x="40" y="4"/>
                    <a:pt x="40" y="4"/>
                  </a:cubicBezTo>
                  <a:cubicBezTo>
                    <a:pt x="40" y="4"/>
                    <a:pt x="40" y="4"/>
                    <a:pt x="4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761"/>
            <p:cNvSpPr/>
            <p:nvPr/>
          </p:nvSpPr>
          <p:spPr bwMode="auto">
            <a:xfrm>
              <a:off x="4999981" y="3145323"/>
              <a:ext cx="191142" cy="548278"/>
            </a:xfrm>
            <a:custGeom>
              <a:avLst/>
              <a:gdLst>
                <a:gd name="T0" fmla="*/ 17 w 35"/>
                <a:gd name="T1" fmla="*/ 99 h 100"/>
                <a:gd name="T2" fmla="*/ 11 w 35"/>
                <a:gd name="T3" fmla="*/ 93 h 100"/>
                <a:gd name="T4" fmla="*/ 11 w 35"/>
                <a:gd name="T5" fmla="*/ 93 h 100"/>
                <a:gd name="T6" fmla="*/ 7 w 35"/>
                <a:gd name="T7" fmla="*/ 80 h 100"/>
                <a:gd name="T8" fmla="*/ 7 w 35"/>
                <a:gd name="T9" fmla="*/ 80 h 100"/>
                <a:gd name="T10" fmla="*/ 0 w 35"/>
                <a:gd name="T11" fmla="*/ 52 h 100"/>
                <a:gd name="T12" fmla="*/ 0 w 35"/>
                <a:gd name="T13" fmla="*/ 52 h 100"/>
                <a:gd name="T14" fmla="*/ 0 w 35"/>
                <a:gd name="T15" fmla="*/ 50 h 100"/>
                <a:gd name="T16" fmla="*/ 0 w 35"/>
                <a:gd name="T17" fmla="*/ 50 h 100"/>
                <a:gd name="T18" fmla="*/ 31 w 35"/>
                <a:gd name="T19" fmla="*/ 0 h 100"/>
                <a:gd name="T20" fmla="*/ 31 w 35"/>
                <a:gd name="T21" fmla="*/ 0 h 100"/>
                <a:gd name="T22" fmla="*/ 31 w 35"/>
                <a:gd name="T23" fmla="*/ 0 h 100"/>
                <a:gd name="T24" fmla="*/ 34 w 35"/>
                <a:gd name="T25" fmla="*/ 2 h 100"/>
                <a:gd name="T26" fmla="*/ 19 w 35"/>
                <a:gd name="T27" fmla="*/ 21 h 100"/>
                <a:gd name="T28" fmla="*/ 19 w 35"/>
                <a:gd name="T29" fmla="*/ 21 h 100"/>
                <a:gd name="T30" fmla="*/ 4 w 35"/>
                <a:gd name="T31" fmla="*/ 50 h 100"/>
                <a:gd name="T32" fmla="*/ 4 w 35"/>
                <a:gd name="T33" fmla="*/ 50 h 100"/>
                <a:gd name="T34" fmla="*/ 4 w 35"/>
                <a:gd name="T35" fmla="*/ 51 h 100"/>
                <a:gd name="T36" fmla="*/ 4 w 35"/>
                <a:gd name="T37" fmla="*/ 51 h 100"/>
                <a:gd name="T38" fmla="*/ 10 w 35"/>
                <a:gd name="T39" fmla="*/ 77 h 100"/>
                <a:gd name="T40" fmla="*/ 10 w 35"/>
                <a:gd name="T41" fmla="*/ 77 h 100"/>
                <a:gd name="T42" fmla="*/ 18 w 35"/>
                <a:gd name="T43" fmla="*/ 95 h 100"/>
                <a:gd name="T44" fmla="*/ 18 w 35"/>
                <a:gd name="T45" fmla="*/ 95 h 100"/>
                <a:gd name="T46" fmla="*/ 18 w 35"/>
                <a:gd name="T47" fmla="*/ 95 h 100"/>
                <a:gd name="T48" fmla="*/ 18 w 35"/>
                <a:gd name="T49" fmla="*/ 95 h 100"/>
                <a:gd name="T50" fmla="*/ 24 w 35"/>
                <a:gd name="T51" fmla="*/ 96 h 100"/>
                <a:gd name="T52" fmla="*/ 24 w 35"/>
                <a:gd name="T53" fmla="*/ 96 h 100"/>
                <a:gd name="T54" fmla="*/ 34 w 35"/>
                <a:gd name="T55" fmla="*/ 95 h 100"/>
                <a:gd name="T56" fmla="*/ 34 w 35"/>
                <a:gd name="T57" fmla="*/ 95 h 100"/>
                <a:gd name="T58" fmla="*/ 35 w 35"/>
                <a:gd name="T59" fmla="*/ 99 h 100"/>
                <a:gd name="T60" fmla="*/ 24 w 35"/>
                <a:gd name="T61" fmla="*/ 100 h 100"/>
                <a:gd name="T62" fmla="*/ 24 w 35"/>
                <a:gd name="T63" fmla="*/ 100 h 100"/>
                <a:gd name="T64" fmla="*/ 17 w 35"/>
                <a:gd name="T65"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100">
                  <a:moveTo>
                    <a:pt x="17" y="99"/>
                  </a:moveTo>
                  <a:cubicBezTo>
                    <a:pt x="14" y="98"/>
                    <a:pt x="13" y="96"/>
                    <a:pt x="11" y="93"/>
                  </a:cubicBezTo>
                  <a:cubicBezTo>
                    <a:pt x="11" y="93"/>
                    <a:pt x="11" y="93"/>
                    <a:pt x="11" y="93"/>
                  </a:cubicBezTo>
                  <a:cubicBezTo>
                    <a:pt x="10" y="89"/>
                    <a:pt x="8" y="85"/>
                    <a:pt x="7" y="80"/>
                  </a:cubicBezTo>
                  <a:cubicBezTo>
                    <a:pt x="7" y="80"/>
                    <a:pt x="7" y="80"/>
                    <a:pt x="7" y="80"/>
                  </a:cubicBezTo>
                  <a:cubicBezTo>
                    <a:pt x="4" y="71"/>
                    <a:pt x="1" y="59"/>
                    <a:pt x="0" y="52"/>
                  </a:cubicBezTo>
                  <a:cubicBezTo>
                    <a:pt x="0" y="52"/>
                    <a:pt x="0" y="52"/>
                    <a:pt x="0" y="52"/>
                  </a:cubicBezTo>
                  <a:cubicBezTo>
                    <a:pt x="0" y="51"/>
                    <a:pt x="0" y="50"/>
                    <a:pt x="0" y="50"/>
                  </a:cubicBezTo>
                  <a:cubicBezTo>
                    <a:pt x="0" y="50"/>
                    <a:pt x="0" y="50"/>
                    <a:pt x="0" y="50"/>
                  </a:cubicBezTo>
                  <a:cubicBezTo>
                    <a:pt x="1" y="32"/>
                    <a:pt x="31" y="0"/>
                    <a:pt x="31" y="0"/>
                  </a:cubicBezTo>
                  <a:cubicBezTo>
                    <a:pt x="31" y="0"/>
                    <a:pt x="31" y="0"/>
                    <a:pt x="31" y="0"/>
                  </a:cubicBezTo>
                  <a:cubicBezTo>
                    <a:pt x="31" y="0"/>
                    <a:pt x="31" y="0"/>
                    <a:pt x="31" y="0"/>
                  </a:cubicBezTo>
                  <a:cubicBezTo>
                    <a:pt x="34" y="2"/>
                    <a:pt x="34" y="2"/>
                    <a:pt x="34" y="2"/>
                  </a:cubicBezTo>
                  <a:cubicBezTo>
                    <a:pt x="34" y="2"/>
                    <a:pt x="26" y="10"/>
                    <a:pt x="19" y="21"/>
                  </a:cubicBezTo>
                  <a:cubicBezTo>
                    <a:pt x="19" y="21"/>
                    <a:pt x="19" y="21"/>
                    <a:pt x="19" y="21"/>
                  </a:cubicBezTo>
                  <a:cubicBezTo>
                    <a:pt x="11" y="30"/>
                    <a:pt x="4" y="43"/>
                    <a:pt x="4" y="50"/>
                  </a:cubicBezTo>
                  <a:cubicBezTo>
                    <a:pt x="4" y="50"/>
                    <a:pt x="4" y="50"/>
                    <a:pt x="4" y="50"/>
                  </a:cubicBezTo>
                  <a:cubicBezTo>
                    <a:pt x="4" y="50"/>
                    <a:pt x="4" y="51"/>
                    <a:pt x="4" y="51"/>
                  </a:cubicBezTo>
                  <a:cubicBezTo>
                    <a:pt x="4" y="51"/>
                    <a:pt x="4" y="51"/>
                    <a:pt x="4" y="51"/>
                  </a:cubicBezTo>
                  <a:cubicBezTo>
                    <a:pt x="5" y="58"/>
                    <a:pt x="8" y="68"/>
                    <a:pt x="10" y="77"/>
                  </a:cubicBezTo>
                  <a:cubicBezTo>
                    <a:pt x="10" y="77"/>
                    <a:pt x="10" y="77"/>
                    <a:pt x="10" y="77"/>
                  </a:cubicBezTo>
                  <a:cubicBezTo>
                    <a:pt x="13" y="86"/>
                    <a:pt x="16" y="94"/>
                    <a:pt x="18" y="95"/>
                  </a:cubicBezTo>
                  <a:cubicBezTo>
                    <a:pt x="18" y="95"/>
                    <a:pt x="18" y="95"/>
                    <a:pt x="18" y="95"/>
                  </a:cubicBezTo>
                  <a:cubicBezTo>
                    <a:pt x="18" y="95"/>
                    <a:pt x="18" y="95"/>
                    <a:pt x="18" y="95"/>
                  </a:cubicBezTo>
                  <a:cubicBezTo>
                    <a:pt x="18" y="95"/>
                    <a:pt x="18" y="95"/>
                    <a:pt x="18" y="95"/>
                  </a:cubicBezTo>
                  <a:cubicBezTo>
                    <a:pt x="19" y="96"/>
                    <a:pt x="21" y="96"/>
                    <a:pt x="24" y="96"/>
                  </a:cubicBezTo>
                  <a:cubicBezTo>
                    <a:pt x="24" y="96"/>
                    <a:pt x="24" y="96"/>
                    <a:pt x="24" y="96"/>
                  </a:cubicBezTo>
                  <a:cubicBezTo>
                    <a:pt x="29" y="96"/>
                    <a:pt x="34" y="95"/>
                    <a:pt x="34" y="95"/>
                  </a:cubicBezTo>
                  <a:cubicBezTo>
                    <a:pt x="34" y="95"/>
                    <a:pt x="34" y="95"/>
                    <a:pt x="34" y="95"/>
                  </a:cubicBezTo>
                  <a:cubicBezTo>
                    <a:pt x="35" y="99"/>
                    <a:pt x="35" y="99"/>
                    <a:pt x="35" y="99"/>
                  </a:cubicBezTo>
                  <a:cubicBezTo>
                    <a:pt x="35" y="99"/>
                    <a:pt x="29" y="100"/>
                    <a:pt x="24" y="100"/>
                  </a:cubicBezTo>
                  <a:cubicBezTo>
                    <a:pt x="24" y="100"/>
                    <a:pt x="24" y="100"/>
                    <a:pt x="24" y="100"/>
                  </a:cubicBezTo>
                  <a:cubicBezTo>
                    <a:pt x="21" y="100"/>
                    <a:pt x="19" y="100"/>
                    <a:pt x="17"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3762"/>
            <p:cNvSpPr>
              <a:spLocks noEditPoints="1"/>
            </p:cNvSpPr>
            <p:nvPr/>
          </p:nvSpPr>
          <p:spPr bwMode="auto">
            <a:xfrm>
              <a:off x="4989920" y="3130231"/>
              <a:ext cx="216294" cy="573427"/>
            </a:xfrm>
            <a:custGeom>
              <a:avLst/>
              <a:gdLst>
                <a:gd name="T0" fmla="*/ 19 w 39"/>
                <a:gd name="T1" fmla="*/ 101 h 104"/>
                <a:gd name="T2" fmla="*/ 12 w 39"/>
                <a:gd name="T3" fmla="*/ 95 h 104"/>
                <a:gd name="T4" fmla="*/ 7 w 39"/>
                <a:gd name="T5" fmla="*/ 83 h 104"/>
                <a:gd name="T6" fmla="*/ 0 w 39"/>
                <a:gd name="T7" fmla="*/ 54 h 104"/>
                <a:gd name="T8" fmla="*/ 0 w 39"/>
                <a:gd name="T9" fmla="*/ 52 h 104"/>
                <a:gd name="T10" fmla="*/ 31 w 39"/>
                <a:gd name="T11" fmla="*/ 1 h 104"/>
                <a:gd name="T12" fmla="*/ 31 w 39"/>
                <a:gd name="T13" fmla="*/ 0 h 104"/>
                <a:gd name="T14" fmla="*/ 33 w 39"/>
                <a:gd name="T15" fmla="*/ 0 h 104"/>
                <a:gd name="T16" fmla="*/ 37 w 39"/>
                <a:gd name="T17" fmla="*/ 5 h 104"/>
                <a:gd name="T18" fmla="*/ 37 w 39"/>
                <a:gd name="T19" fmla="*/ 6 h 104"/>
                <a:gd name="T20" fmla="*/ 37 w 39"/>
                <a:gd name="T21" fmla="*/ 6 h 104"/>
                <a:gd name="T22" fmla="*/ 37 w 39"/>
                <a:gd name="T23" fmla="*/ 6 h 104"/>
                <a:gd name="T24" fmla="*/ 37 w 39"/>
                <a:gd name="T25" fmla="*/ 6 h 104"/>
                <a:gd name="T26" fmla="*/ 36 w 39"/>
                <a:gd name="T27" fmla="*/ 7 h 104"/>
                <a:gd name="T28" fmla="*/ 32 w 39"/>
                <a:gd name="T29" fmla="*/ 11 h 104"/>
                <a:gd name="T30" fmla="*/ 22 w 39"/>
                <a:gd name="T31" fmla="*/ 24 h 104"/>
                <a:gd name="T32" fmla="*/ 8 w 39"/>
                <a:gd name="T33" fmla="*/ 51 h 104"/>
                <a:gd name="T34" fmla="*/ 8 w 39"/>
                <a:gd name="T35" fmla="*/ 52 h 104"/>
                <a:gd name="T36" fmla="*/ 8 w 39"/>
                <a:gd name="T37" fmla="*/ 53 h 104"/>
                <a:gd name="T38" fmla="*/ 14 w 39"/>
                <a:gd name="T39" fmla="*/ 79 h 104"/>
                <a:gd name="T40" fmla="*/ 18 w 39"/>
                <a:gd name="T41" fmla="*/ 90 h 104"/>
                <a:gd name="T42" fmla="*/ 21 w 39"/>
                <a:gd name="T43" fmla="*/ 95 h 104"/>
                <a:gd name="T44" fmla="*/ 26 w 39"/>
                <a:gd name="T45" fmla="*/ 96 h 104"/>
                <a:gd name="T46" fmla="*/ 26 w 39"/>
                <a:gd name="T47" fmla="*/ 96 h 104"/>
                <a:gd name="T48" fmla="*/ 26 w 39"/>
                <a:gd name="T49" fmla="*/ 96 h 104"/>
                <a:gd name="T50" fmla="*/ 36 w 39"/>
                <a:gd name="T51" fmla="*/ 95 h 104"/>
                <a:gd name="T52" fmla="*/ 39 w 39"/>
                <a:gd name="T53" fmla="*/ 103 h 104"/>
                <a:gd name="T54" fmla="*/ 37 w 39"/>
                <a:gd name="T55" fmla="*/ 103 h 104"/>
                <a:gd name="T56" fmla="*/ 36 w 39"/>
                <a:gd name="T57" fmla="*/ 103 h 104"/>
                <a:gd name="T58" fmla="*/ 33 w 39"/>
                <a:gd name="T59" fmla="*/ 104 h 104"/>
                <a:gd name="T60" fmla="*/ 26 w 39"/>
                <a:gd name="T61" fmla="*/ 104 h 104"/>
                <a:gd name="T62" fmla="*/ 26 w 39"/>
                <a:gd name="T63" fmla="*/ 100 h 104"/>
                <a:gd name="T64" fmla="*/ 19 w 39"/>
                <a:gd name="T65" fmla="*/ 99 h 104"/>
                <a:gd name="T66" fmla="*/ 19 w 39"/>
                <a:gd name="T67" fmla="*/ 99 h 104"/>
                <a:gd name="T68" fmla="*/ 26 w 39"/>
                <a:gd name="T69" fmla="*/ 100 h 104"/>
                <a:gd name="T70" fmla="*/ 30 w 39"/>
                <a:gd name="T71" fmla="*/ 100 h 104"/>
                <a:gd name="T72" fmla="*/ 33 w 39"/>
                <a:gd name="T73" fmla="*/ 100 h 104"/>
                <a:gd name="T74" fmla="*/ 33 w 39"/>
                <a:gd name="T75" fmla="*/ 100 h 104"/>
                <a:gd name="T76" fmla="*/ 17 w 39"/>
                <a:gd name="T77" fmla="*/ 97 h 104"/>
                <a:gd name="T78" fmla="*/ 18 w 39"/>
                <a:gd name="T79" fmla="*/ 99 h 104"/>
                <a:gd name="T80" fmla="*/ 15 w 39"/>
                <a:gd name="T81" fmla="*/ 94 h 104"/>
                <a:gd name="T82" fmla="*/ 14 w 39"/>
                <a:gd name="T83" fmla="*/ 92 h 104"/>
                <a:gd name="T84" fmla="*/ 13 w 39"/>
                <a:gd name="T85" fmla="*/ 89 h 104"/>
                <a:gd name="T86" fmla="*/ 15 w 39"/>
                <a:gd name="T87" fmla="*/ 94 h 104"/>
                <a:gd name="T88" fmla="*/ 10 w 39"/>
                <a:gd name="T89" fmla="*/ 80 h 104"/>
                <a:gd name="T90" fmla="*/ 10 w 39"/>
                <a:gd name="T91" fmla="*/ 80 h 104"/>
                <a:gd name="T92" fmla="*/ 4 w 39"/>
                <a:gd name="T93" fmla="*/ 53 h 104"/>
                <a:gd name="T94" fmla="*/ 4 w 39"/>
                <a:gd name="T95" fmla="*/ 53 h 104"/>
                <a:gd name="T96" fmla="*/ 4 w 39"/>
                <a:gd name="T97" fmla="*/ 53 h 104"/>
                <a:gd name="T98" fmla="*/ 10 w 39"/>
                <a:gd name="T99" fmla="*/ 35 h 104"/>
                <a:gd name="T100" fmla="*/ 19 w 39"/>
                <a:gd name="T101" fmla="*/ 21 h 104"/>
                <a:gd name="T102" fmla="*/ 27 w 39"/>
                <a:gd name="T103" fmla="*/ 12 h 104"/>
                <a:gd name="T104" fmla="*/ 19 w 39"/>
                <a:gd name="T105" fmla="*/ 2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104">
                  <a:moveTo>
                    <a:pt x="18" y="103"/>
                  </a:moveTo>
                  <a:cubicBezTo>
                    <a:pt x="19" y="101"/>
                    <a:pt x="19" y="101"/>
                    <a:pt x="19" y="101"/>
                  </a:cubicBezTo>
                  <a:cubicBezTo>
                    <a:pt x="18" y="103"/>
                    <a:pt x="18" y="103"/>
                    <a:pt x="18" y="103"/>
                  </a:cubicBezTo>
                  <a:cubicBezTo>
                    <a:pt x="14" y="102"/>
                    <a:pt x="13" y="99"/>
                    <a:pt x="12" y="95"/>
                  </a:cubicBezTo>
                  <a:cubicBezTo>
                    <a:pt x="12" y="95"/>
                    <a:pt x="12" y="95"/>
                    <a:pt x="12" y="95"/>
                  </a:cubicBezTo>
                  <a:cubicBezTo>
                    <a:pt x="10" y="92"/>
                    <a:pt x="8" y="88"/>
                    <a:pt x="7" y="83"/>
                  </a:cubicBezTo>
                  <a:cubicBezTo>
                    <a:pt x="7" y="83"/>
                    <a:pt x="7" y="83"/>
                    <a:pt x="7" y="83"/>
                  </a:cubicBezTo>
                  <a:cubicBezTo>
                    <a:pt x="4" y="73"/>
                    <a:pt x="1" y="62"/>
                    <a:pt x="0" y="54"/>
                  </a:cubicBezTo>
                  <a:cubicBezTo>
                    <a:pt x="0" y="54"/>
                    <a:pt x="0" y="54"/>
                    <a:pt x="0" y="54"/>
                  </a:cubicBezTo>
                  <a:cubicBezTo>
                    <a:pt x="0" y="53"/>
                    <a:pt x="0" y="52"/>
                    <a:pt x="0" y="52"/>
                  </a:cubicBezTo>
                  <a:cubicBezTo>
                    <a:pt x="0" y="52"/>
                    <a:pt x="0" y="52"/>
                    <a:pt x="0" y="52"/>
                  </a:cubicBezTo>
                  <a:cubicBezTo>
                    <a:pt x="1" y="33"/>
                    <a:pt x="28" y="5"/>
                    <a:pt x="31" y="1"/>
                  </a:cubicBezTo>
                  <a:cubicBezTo>
                    <a:pt x="31" y="1"/>
                    <a:pt x="31" y="1"/>
                    <a:pt x="31" y="1"/>
                  </a:cubicBezTo>
                  <a:cubicBezTo>
                    <a:pt x="31" y="0"/>
                    <a:pt x="31" y="0"/>
                    <a:pt x="31" y="0"/>
                  </a:cubicBezTo>
                  <a:cubicBezTo>
                    <a:pt x="33" y="0"/>
                    <a:pt x="33" y="0"/>
                    <a:pt x="33" y="0"/>
                  </a:cubicBezTo>
                  <a:cubicBezTo>
                    <a:pt x="33" y="0"/>
                    <a:pt x="33" y="0"/>
                    <a:pt x="33" y="0"/>
                  </a:cubicBezTo>
                  <a:cubicBezTo>
                    <a:pt x="38" y="4"/>
                    <a:pt x="38" y="4"/>
                    <a:pt x="38" y="4"/>
                  </a:cubicBezTo>
                  <a:cubicBezTo>
                    <a:pt x="37" y="5"/>
                    <a:pt x="37" y="5"/>
                    <a:pt x="37" y="5"/>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6" y="7"/>
                    <a:pt x="36" y="7"/>
                  </a:cubicBezTo>
                  <a:cubicBezTo>
                    <a:pt x="36" y="7"/>
                    <a:pt x="36" y="7"/>
                    <a:pt x="36" y="7"/>
                  </a:cubicBezTo>
                  <a:cubicBezTo>
                    <a:pt x="35" y="8"/>
                    <a:pt x="34" y="9"/>
                    <a:pt x="32" y="11"/>
                  </a:cubicBezTo>
                  <a:cubicBezTo>
                    <a:pt x="32" y="11"/>
                    <a:pt x="32" y="11"/>
                    <a:pt x="32" y="11"/>
                  </a:cubicBezTo>
                  <a:cubicBezTo>
                    <a:pt x="30" y="14"/>
                    <a:pt x="26" y="19"/>
                    <a:pt x="22" y="24"/>
                  </a:cubicBezTo>
                  <a:cubicBezTo>
                    <a:pt x="22" y="24"/>
                    <a:pt x="22" y="24"/>
                    <a:pt x="22" y="24"/>
                  </a:cubicBezTo>
                  <a:cubicBezTo>
                    <a:pt x="15" y="33"/>
                    <a:pt x="8" y="46"/>
                    <a:pt x="8" y="51"/>
                  </a:cubicBezTo>
                  <a:cubicBezTo>
                    <a:pt x="8" y="51"/>
                    <a:pt x="8" y="51"/>
                    <a:pt x="8" y="51"/>
                  </a:cubicBezTo>
                  <a:cubicBezTo>
                    <a:pt x="8" y="52"/>
                    <a:pt x="8" y="52"/>
                    <a:pt x="8" y="52"/>
                  </a:cubicBezTo>
                  <a:cubicBezTo>
                    <a:pt x="8" y="52"/>
                    <a:pt x="8" y="52"/>
                    <a:pt x="8" y="52"/>
                  </a:cubicBezTo>
                  <a:cubicBezTo>
                    <a:pt x="8" y="52"/>
                    <a:pt x="8" y="52"/>
                    <a:pt x="8" y="53"/>
                  </a:cubicBezTo>
                  <a:cubicBezTo>
                    <a:pt x="8" y="53"/>
                    <a:pt x="8" y="53"/>
                    <a:pt x="8" y="53"/>
                  </a:cubicBezTo>
                  <a:cubicBezTo>
                    <a:pt x="9" y="60"/>
                    <a:pt x="11" y="70"/>
                    <a:pt x="14" y="79"/>
                  </a:cubicBezTo>
                  <a:cubicBezTo>
                    <a:pt x="14" y="79"/>
                    <a:pt x="14" y="79"/>
                    <a:pt x="14" y="79"/>
                  </a:cubicBezTo>
                  <a:cubicBezTo>
                    <a:pt x="15" y="83"/>
                    <a:pt x="17" y="87"/>
                    <a:pt x="18" y="90"/>
                  </a:cubicBezTo>
                  <a:cubicBezTo>
                    <a:pt x="18" y="90"/>
                    <a:pt x="18" y="90"/>
                    <a:pt x="18" y="90"/>
                  </a:cubicBezTo>
                  <a:cubicBezTo>
                    <a:pt x="19" y="93"/>
                    <a:pt x="20" y="95"/>
                    <a:pt x="21" y="95"/>
                  </a:cubicBezTo>
                  <a:cubicBezTo>
                    <a:pt x="21" y="95"/>
                    <a:pt x="21" y="95"/>
                    <a:pt x="21" y="95"/>
                  </a:cubicBezTo>
                  <a:cubicBezTo>
                    <a:pt x="22" y="96"/>
                    <a:pt x="24"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31" y="96"/>
                    <a:pt x="36" y="95"/>
                    <a:pt x="36" y="95"/>
                  </a:cubicBezTo>
                  <a:cubicBezTo>
                    <a:pt x="36" y="95"/>
                    <a:pt x="36" y="95"/>
                    <a:pt x="36" y="95"/>
                  </a:cubicBezTo>
                  <a:cubicBezTo>
                    <a:pt x="38" y="95"/>
                    <a:pt x="38" y="95"/>
                    <a:pt x="38" y="95"/>
                  </a:cubicBezTo>
                  <a:cubicBezTo>
                    <a:pt x="39" y="103"/>
                    <a:pt x="39" y="103"/>
                    <a:pt x="39" y="103"/>
                  </a:cubicBezTo>
                  <a:cubicBezTo>
                    <a:pt x="37" y="103"/>
                    <a:pt x="37" y="103"/>
                    <a:pt x="37" y="103"/>
                  </a:cubicBezTo>
                  <a:cubicBezTo>
                    <a:pt x="37" y="103"/>
                    <a:pt x="37" y="103"/>
                    <a:pt x="37" y="103"/>
                  </a:cubicBezTo>
                  <a:cubicBezTo>
                    <a:pt x="36" y="103"/>
                    <a:pt x="36" y="103"/>
                    <a:pt x="36" y="103"/>
                  </a:cubicBezTo>
                  <a:cubicBezTo>
                    <a:pt x="36" y="103"/>
                    <a:pt x="36" y="103"/>
                    <a:pt x="36" y="103"/>
                  </a:cubicBezTo>
                  <a:cubicBezTo>
                    <a:pt x="35" y="103"/>
                    <a:pt x="34" y="103"/>
                    <a:pt x="33" y="104"/>
                  </a:cubicBezTo>
                  <a:cubicBezTo>
                    <a:pt x="33" y="104"/>
                    <a:pt x="33" y="104"/>
                    <a:pt x="33" y="104"/>
                  </a:cubicBezTo>
                  <a:cubicBezTo>
                    <a:pt x="31" y="104"/>
                    <a:pt x="29" y="104"/>
                    <a:pt x="26" y="104"/>
                  </a:cubicBezTo>
                  <a:cubicBezTo>
                    <a:pt x="26" y="104"/>
                    <a:pt x="26" y="104"/>
                    <a:pt x="26" y="104"/>
                  </a:cubicBezTo>
                  <a:cubicBezTo>
                    <a:pt x="23" y="104"/>
                    <a:pt x="20" y="104"/>
                    <a:pt x="18" y="103"/>
                  </a:cubicBezTo>
                  <a:close/>
                  <a:moveTo>
                    <a:pt x="26" y="100"/>
                  </a:moveTo>
                  <a:cubicBezTo>
                    <a:pt x="26" y="100"/>
                    <a:pt x="26" y="100"/>
                    <a:pt x="26" y="100"/>
                  </a:cubicBezTo>
                  <a:cubicBezTo>
                    <a:pt x="23" y="100"/>
                    <a:pt x="21" y="100"/>
                    <a:pt x="19" y="99"/>
                  </a:cubicBezTo>
                  <a:cubicBezTo>
                    <a:pt x="19" y="99"/>
                    <a:pt x="19" y="99"/>
                    <a:pt x="19" y="99"/>
                  </a:cubicBezTo>
                  <a:cubicBezTo>
                    <a:pt x="19" y="99"/>
                    <a:pt x="19" y="99"/>
                    <a:pt x="19" y="99"/>
                  </a:cubicBezTo>
                  <a:cubicBezTo>
                    <a:pt x="19" y="99"/>
                    <a:pt x="19" y="99"/>
                    <a:pt x="19" y="99"/>
                  </a:cubicBezTo>
                  <a:cubicBezTo>
                    <a:pt x="21" y="100"/>
                    <a:pt x="23" y="100"/>
                    <a:pt x="26" y="100"/>
                  </a:cubicBezTo>
                  <a:close/>
                  <a:moveTo>
                    <a:pt x="33" y="100"/>
                  </a:moveTo>
                  <a:cubicBezTo>
                    <a:pt x="32" y="100"/>
                    <a:pt x="31" y="100"/>
                    <a:pt x="30" y="100"/>
                  </a:cubicBezTo>
                  <a:cubicBezTo>
                    <a:pt x="30" y="100"/>
                    <a:pt x="30" y="100"/>
                    <a:pt x="30" y="100"/>
                  </a:cubicBezTo>
                  <a:cubicBezTo>
                    <a:pt x="31" y="100"/>
                    <a:pt x="32" y="100"/>
                    <a:pt x="33" y="100"/>
                  </a:cubicBezTo>
                  <a:cubicBezTo>
                    <a:pt x="33" y="100"/>
                    <a:pt x="33" y="100"/>
                    <a:pt x="33" y="100"/>
                  </a:cubicBezTo>
                  <a:cubicBezTo>
                    <a:pt x="33" y="100"/>
                    <a:pt x="33" y="100"/>
                    <a:pt x="33" y="100"/>
                  </a:cubicBezTo>
                  <a:close/>
                  <a:moveTo>
                    <a:pt x="18" y="99"/>
                  </a:moveTo>
                  <a:cubicBezTo>
                    <a:pt x="18" y="98"/>
                    <a:pt x="17" y="98"/>
                    <a:pt x="17" y="97"/>
                  </a:cubicBezTo>
                  <a:cubicBezTo>
                    <a:pt x="17" y="97"/>
                    <a:pt x="17" y="97"/>
                    <a:pt x="17" y="97"/>
                  </a:cubicBezTo>
                  <a:cubicBezTo>
                    <a:pt x="17" y="98"/>
                    <a:pt x="18" y="98"/>
                    <a:pt x="18" y="99"/>
                  </a:cubicBezTo>
                  <a:close/>
                  <a:moveTo>
                    <a:pt x="15" y="94"/>
                  </a:moveTo>
                  <a:cubicBezTo>
                    <a:pt x="15" y="94"/>
                    <a:pt x="15" y="94"/>
                    <a:pt x="15" y="94"/>
                  </a:cubicBezTo>
                  <a:cubicBezTo>
                    <a:pt x="15" y="94"/>
                    <a:pt x="15" y="94"/>
                    <a:pt x="15" y="94"/>
                  </a:cubicBezTo>
                  <a:cubicBezTo>
                    <a:pt x="15" y="94"/>
                    <a:pt x="15" y="93"/>
                    <a:pt x="14" y="92"/>
                  </a:cubicBezTo>
                  <a:cubicBezTo>
                    <a:pt x="14" y="92"/>
                    <a:pt x="14" y="92"/>
                    <a:pt x="14" y="92"/>
                  </a:cubicBezTo>
                  <a:cubicBezTo>
                    <a:pt x="14" y="91"/>
                    <a:pt x="14" y="90"/>
                    <a:pt x="13" y="89"/>
                  </a:cubicBezTo>
                  <a:cubicBezTo>
                    <a:pt x="13" y="89"/>
                    <a:pt x="13" y="89"/>
                    <a:pt x="13" y="89"/>
                  </a:cubicBezTo>
                  <a:cubicBezTo>
                    <a:pt x="14" y="91"/>
                    <a:pt x="14" y="92"/>
                    <a:pt x="15" y="94"/>
                  </a:cubicBezTo>
                  <a:close/>
                  <a:moveTo>
                    <a:pt x="4" y="53"/>
                  </a:moveTo>
                  <a:cubicBezTo>
                    <a:pt x="5" y="61"/>
                    <a:pt x="8" y="71"/>
                    <a:pt x="10" y="80"/>
                  </a:cubicBezTo>
                  <a:cubicBezTo>
                    <a:pt x="10" y="80"/>
                    <a:pt x="10" y="80"/>
                    <a:pt x="10" y="80"/>
                  </a:cubicBezTo>
                  <a:cubicBezTo>
                    <a:pt x="10" y="80"/>
                    <a:pt x="10" y="80"/>
                    <a:pt x="10" y="80"/>
                  </a:cubicBezTo>
                  <a:cubicBezTo>
                    <a:pt x="10" y="80"/>
                    <a:pt x="10" y="80"/>
                    <a:pt x="10" y="80"/>
                  </a:cubicBezTo>
                  <a:cubicBezTo>
                    <a:pt x="8" y="71"/>
                    <a:pt x="5" y="61"/>
                    <a:pt x="4" y="53"/>
                  </a:cubicBezTo>
                  <a:cubicBezTo>
                    <a:pt x="4" y="53"/>
                    <a:pt x="4" y="53"/>
                    <a:pt x="4" y="53"/>
                  </a:cubicBezTo>
                  <a:cubicBezTo>
                    <a:pt x="4" y="53"/>
                    <a:pt x="4" y="53"/>
                    <a:pt x="4" y="53"/>
                  </a:cubicBezTo>
                  <a:cubicBezTo>
                    <a:pt x="4" y="53"/>
                    <a:pt x="4" y="53"/>
                    <a:pt x="4" y="53"/>
                  </a:cubicBezTo>
                  <a:cubicBezTo>
                    <a:pt x="4" y="53"/>
                    <a:pt x="4" y="53"/>
                    <a:pt x="4" y="53"/>
                  </a:cubicBezTo>
                  <a:close/>
                  <a:moveTo>
                    <a:pt x="19" y="21"/>
                  </a:moveTo>
                  <a:cubicBezTo>
                    <a:pt x="16" y="25"/>
                    <a:pt x="13" y="30"/>
                    <a:pt x="10" y="35"/>
                  </a:cubicBezTo>
                  <a:cubicBezTo>
                    <a:pt x="10" y="35"/>
                    <a:pt x="10" y="35"/>
                    <a:pt x="10" y="35"/>
                  </a:cubicBezTo>
                  <a:cubicBezTo>
                    <a:pt x="13" y="30"/>
                    <a:pt x="16" y="26"/>
                    <a:pt x="19" y="21"/>
                  </a:cubicBezTo>
                  <a:cubicBezTo>
                    <a:pt x="19" y="21"/>
                    <a:pt x="19" y="21"/>
                    <a:pt x="19" y="21"/>
                  </a:cubicBezTo>
                  <a:cubicBezTo>
                    <a:pt x="22" y="18"/>
                    <a:pt x="24" y="15"/>
                    <a:pt x="27" y="12"/>
                  </a:cubicBezTo>
                  <a:cubicBezTo>
                    <a:pt x="27" y="12"/>
                    <a:pt x="27" y="12"/>
                    <a:pt x="27" y="12"/>
                  </a:cubicBezTo>
                  <a:cubicBezTo>
                    <a:pt x="24" y="15"/>
                    <a:pt x="22" y="18"/>
                    <a:pt x="1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3763"/>
            <p:cNvSpPr/>
            <p:nvPr/>
          </p:nvSpPr>
          <p:spPr bwMode="auto">
            <a:xfrm>
              <a:off x="5095553" y="3668449"/>
              <a:ext cx="95573" cy="55332"/>
            </a:xfrm>
            <a:custGeom>
              <a:avLst/>
              <a:gdLst>
                <a:gd name="T0" fmla="*/ 0 w 19"/>
                <a:gd name="T1" fmla="*/ 4 h 11"/>
                <a:gd name="T2" fmla="*/ 1 w 19"/>
                <a:gd name="T3" fmla="*/ 0 h 11"/>
                <a:gd name="T4" fmla="*/ 19 w 19"/>
                <a:gd name="T5" fmla="*/ 7 h 11"/>
                <a:gd name="T6" fmla="*/ 18 w 19"/>
                <a:gd name="T7" fmla="*/ 11 h 11"/>
                <a:gd name="T8" fmla="*/ 0 w 19"/>
                <a:gd name="T9" fmla="*/ 4 h 11"/>
                <a:gd name="T10" fmla="*/ 0 w 19"/>
                <a:gd name="T11" fmla="*/ 4 h 11"/>
              </a:gdLst>
              <a:ahLst/>
              <a:cxnLst>
                <a:cxn ang="0">
                  <a:pos x="T0" y="T1"/>
                </a:cxn>
                <a:cxn ang="0">
                  <a:pos x="T2" y="T3"/>
                </a:cxn>
                <a:cxn ang="0">
                  <a:pos x="T4" y="T5"/>
                </a:cxn>
                <a:cxn ang="0">
                  <a:pos x="T6" y="T7"/>
                </a:cxn>
                <a:cxn ang="0">
                  <a:pos x="T8" y="T9"/>
                </a:cxn>
                <a:cxn ang="0">
                  <a:pos x="T10" y="T11"/>
                </a:cxn>
              </a:cxnLst>
              <a:rect l="0" t="0" r="r" b="b"/>
              <a:pathLst>
                <a:path w="19" h="11">
                  <a:moveTo>
                    <a:pt x="0" y="4"/>
                  </a:moveTo>
                  <a:lnTo>
                    <a:pt x="1" y="0"/>
                  </a:lnTo>
                  <a:lnTo>
                    <a:pt x="19" y="7"/>
                  </a:lnTo>
                  <a:lnTo>
                    <a:pt x="18" y="11"/>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3764"/>
            <p:cNvSpPr>
              <a:spLocks noEditPoints="1"/>
            </p:cNvSpPr>
            <p:nvPr/>
          </p:nvSpPr>
          <p:spPr bwMode="auto">
            <a:xfrm>
              <a:off x="5075433" y="3658389"/>
              <a:ext cx="135813" cy="80481"/>
            </a:xfrm>
            <a:custGeom>
              <a:avLst/>
              <a:gdLst>
                <a:gd name="T0" fmla="*/ 2 w 27"/>
                <a:gd name="T1" fmla="*/ 8 h 16"/>
                <a:gd name="T2" fmla="*/ 4 w 27"/>
                <a:gd name="T3" fmla="*/ 6 h 16"/>
                <a:gd name="T4" fmla="*/ 5 w 27"/>
                <a:gd name="T5" fmla="*/ 7 h 16"/>
                <a:gd name="T6" fmla="*/ 4 w 27"/>
                <a:gd name="T7" fmla="*/ 6 h 16"/>
                <a:gd name="T8" fmla="*/ 2 w 27"/>
                <a:gd name="T9" fmla="*/ 8 h 16"/>
                <a:gd name="T10" fmla="*/ 0 w 27"/>
                <a:gd name="T11" fmla="*/ 7 h 16"/>
                <a:gd name="T12" fmla="*/ 4 w 27"/>
                <a:gd name="T13" fmla="*/ 0 h 16"/>
                <a:gd name="T14" fmla="*/ 27 w 27"/>
                <a:gd name="T15" fmla="*/ 8 h 16"/>
                <a:gd name="T16" fmla="*/ 23 w 27"/>
                <a:gd name="T17" fmla="*/ 16 h 16"/>
                <a:gd name="T18" fmla="*/ 2 w 27"/>
                <a:gd name="T19" fmla="*/ 8 h 16"/>
                <a:gd name="T20" fmla="*/ 2 w 27"/>
                <a:gd name="T21" fmla="*/ 8 h 16"/>
                <a:gd name="T22" fmla="*/ 20 w 27"/>
                <a:gd name="T23" fmla="*/ 11 h 16"/>
                <a:gd name="T24" fmla="*/ 20 w 27"/>
                <a:gd name="T25" fmla="*/ 11 h 16"/>
                <a:gd name="T26" fmla="*/ 6 w 27"/>
                <a:gd name="T27" fmla="*/ 5 h 16"/>
                <a:gd name="T28" fmla="*/ 6 w 27"/>
                <a:gd name="T29" fmla="*/ 5 h 16"/>
                <a:gd name="T30" fmla="*/ 20 w 27"/>
                <a:gd name="T31" fmla="*/ 11 h 16"/>
                <a:gd name="T32" fmla="*/ 20 w 27"/>
                <a:gd name="T3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2" y="8"/>
                  </a:moveTo>
                  <a:lnTo>
                    <a:pt x="4" y="6"/>
                  </a:lnTo>
                  <a:lnTo>
                    <a:pt x="5" y="7"/>
                  </a:lnTo>
                  <a:lnTo>
                    <a:pt x="4" y="6"/>
                  </a:lnTo>
                  <a:lnTo>
                    <a:pt x="2" y="8"/>
                  </a:lnTo>
                  <a:lnTo>
                    <a:pt x="0" y="7"/>
                  </a:lnTo>
                  <a:lnTo>
                    <a:pt x="4" y="0"/>
                  </a:lnTo>
                  <a:lnTo>
                    <a:pt x="27" y="8"/>
                  </a:lnTo>
                  <a:lnTo>
                    <a:pt x="23" y="16"/>
                  </a:lnTo>
                  <a:lnTo>
                    <a:pt x="2" y="8"/>
                  </a:lnTo>
                  <a:lnTo>
                    <a:pt x="2" y="8"/>
                  </a:lnTo>
                  <a:close/>
                  <a:moveTo>
                    <a:pt x="20" y="11"/>
                  </a:moveTo>
                  <a:lnTo>
                    <a:pt x="20" y="11"/>
                  </a:lnTo>
                  <a:lnTo>
                    <a:pt x="6" y="5"/>
                  </a:lnTo>
                  <a:lnTo>
                    <a:pt x="6" y="5"/>
                  </a:lnTo>
                  <a:lnTo>
                    <a:pt x="20" y="11"/>
                  </a:lnTo>
                  <a:lnTo>
                    <a:pt x="2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3765"/>
            <p:cNvSpPr/>
            <p:nvPr/>
          </p:nvSpPr>
          <p:spPr bwMode="auto">
            <a:xfrm>
              <a:off x="5362145" y="2511535"/>
              <a:ext cx="417497" cy="518098"/>
            </a:xfrm>
            <a:custGeom>
              <a:avLst/>
              <a:gdLst>
                <a:gd name="T0" fmla="*/ 0 w 75"/>
                <a:gd name="T1" fmla="*/ 89 h 93"/>
                <a:gd name="T2" fmla="*/ 33 w 75"/>
                <a:gd name="T3" fmla="*/ 80 h 93"/>
                <a:gd name="T4" fmla="*/ 33 w 75"/>
                <a:gd name="T5" fmla="*/ 80 h 93"/>
                <a:gd name="T6" fmla="*/ 69 w 75"/>
                <a:gd name="T7" fmla="*/ 52 h 93"/>
                <a:gd name="T8" fmla="*/ 69 w 75"/>
                <a:gd name="T9" fmla="*/ 52 h 93"/>
                <a:gd name="T10" fmla="*/ 71 w 75"/>
                <a:gd name="T11" fmla="*/ 40 h 93"/>
                <a:gd name="T12" fmla="*/ 71 w 75"/>
                <a:gd name="T13" fmla="*/ 40 h 93"/>
                <a:gd name="T14" fmla="*/ 65 w 75"/>
                <a:gd name="T15" fmla="*/ 15 h 93"/>
                <a:gd name="T16" fmla="*/ 65 w 75"/>
                <a:gd name="T17" fmla="*/ 15 h 93"/>
                <a:gd name="T18" fmla="*/ 58 w 75"/>
                <a:gd name="T19" fmla="*/ 5 h 93"/>
                <a:gd name="T20" fmla="*/ 58 w 75"/>
                <a:gd name="T21" fmla="*/ 5 h 93"/>
                <a:gd name="T22" fmla="*/ 41 w 75"/>
                <a:gd name="T23" fmla="*/ 4 h 93"/>
                <a:gd name="T24" fmla="*/ 42 w 75"/>
                <a:gd name="T25" fmla="*/ 0 h 93"/>
                <a:gd name="T26" fmla="*/ 60 w 75"/>
                <a:gd name="T27" fmla="*/ 1 h 93"/>
                <a:gd name="T28" fmla="*/ 60 w 75"/>
                <a:gd name="T29" fmla="*/ 2 h 93"/>
                <a:gd name="T30" fmla="*/ 68 w 75"/>
                <a:gd name="T31" fmla="*/ 13 h 93"/>
                <a:gd name="T32" fmla="*/ 68 w 75"/>
                <a:gd name="T33" fmla="*/ 13 h 93"/>
                <a:gd name="T34" fmla="*/ 75 w 75"/>
                <a:gd name="T35" fmla="*/ 40 h 93"/>
                <a:gd name="T36" fmla="*/ 75 w 75"/>
                <a:gd name="T37" fmla="*/ 40 h 93"/>
                <a:gd name="T38" fmla="*/ 73 w 75"/>
                <a:gd name="T39" fmla="*/ 53 h 93"/>
                <a:gd name="T40" fmla="*/ 73 w 75"/>
                <a:gd name="T41" fmla="*/ 53 h 93"/>
                <a:gd name="T42" fmla="*/ 34 w 75"/>
                <a:gd name="T43" fmla="*/ 84 h 93"/>
                <a:gd name="T44" fmla="*/ 34 w 75"/>
                <a:gd name="T45" fmla="*/ 84 h 93"/>
                <a:gd name="T46" fmla="*/ 1 w 75"/>
                <a:gd name="T47" fmla="*/ 93 h 93"/>
                <a:gd name="T48" fmla="*/ 1 w 75"/>
                <a:gd name="T49" fmla="*/ 93 h 93"/>
                <a:gd name="T50" fmla="*/ 0 w 75"/>
                <a:gd name="T51"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93">
                  <a:moveTo>
                    <a:pt x="0" y="89"/>
                  </a:moveTo>
                  <a:cubicBezTo>
                    <a:pt x="0" y="89"/>
                    <a:pt x="16" y="86"/>
                    <a:pt x="33" y="80"/>
                  </a:cubicBezTo>
                  <a:cubicBezTo>
                    <a:pt x="33" y="80"/>
                    <a:pt x="33" y="80"/>
                    <a:pt x="33" y="80"/>
                  </a:cubicBezTo>
                  <a:cubicBezTo>
                    <a:pt x="50" y="74"/>
                    <a:pt x="67" y="64"/>
                    <a:pt x="69" y="52"/>
                  </a:cubicBezTo>
                  <a:cubicBezTo>
                    <a:pt x="69" y="52"/>
                    <a:pt x="69" y="52"/>
                    <a:pt x="69" y="52"/>
                  </a:cubicBezTo>
                  <a:cubicBezTo>
                    <a:pt x="70" y="48"/>
                    <a:pt x="71" y="44"/>
                    <a:pt x="71" y="40"/>
                  </a:cubicBezTo>
                  <a:cubicBezTo>
                    <a:pt x="71" y="40"/>
                    <a:pt x="71" y="40"/>
                    <a:pt x="71" y="40"/>
                  </a:cubicBezTo>
                  <a:cubicBezTo>
                    <a:pt x="71" y="30"/>
                    <a:pt x="68" y="21"/>
                    <a:pt x="65" y="15"/>
                  </a:cubicBezTo>
                  <a:cubicBezTo>
                    <a:pt x="65" y="15"/>
                    <a:pt x="65" y="15"/>
                    <a:pt x="65" y="15"/>
                  </a:cubicBezTo>
                  <a:cubicBezTo>
                    <a:pt x="62" y="10"/>
                    <a:pt x="59" y="6"/>
                    <a:pt x="58" y="5"/>
                  </a:cubicBezTo>
                  <a:cubicBezTo>
                    <a:pt x="58" y="5"/>
                    <a:pt x="58" y="5"/>
                    <a:pt x="58" y="5"/>
                  </a:cubicBezTo>
                  <a:cubicBezTo>
                    <a:pt x="41" y="4"/>
                    <a:pt x="41" y="4"/>
                    <a:pt x="41" y="4"/>
                  </a:cubicBezTo>
                  <a:cubicBezTo>
                    <a:pt x="42" y="0"/>
                    <a:pt x="42" y="0"/>
                    <a:pt x="42" y="0"/>
                  </a:cubicBezTo>
                  <a:cubicBezTo>
                    <a:pt x="60" y="1"/>
                    <a:pt x="60" y="1"/>
                    <a:pt x="60" y="1"/>
                  </a:cubicBezTo>
                  <a:cubicBezTo>
                    <a:pt x="60" y="2"/>
                    <a:pt x="60" y="2"/>
                    <a:pt x="60" y="2"/>
                  </a:cubicBezTo>
                  <a:cubicBezTo>
                    <a:pt x="62" y="3"/>
                    <a:pt x="65" y="7"/>
                    <a:pt x="68" y="13"/>
                  </a:cubicBezTo>
                  <a:cubicBezTo>
                    <a:pt x="68" y="13"/>
                    <a:pt x="68" y="13"/>
                    <a:pt x="68" y="13"/>
                  </a:cubicBezTo>
                  <a:cubicBezTo>
                    <a:pt x="72" y="20"/>
                    <a:pt x="75" y="29"/>
                    <a:pt x="75" y="40"/>
                  </a:cubicBezTo>
                  <a:cubicBezTo>
                    <a:pt x="75" y="40"/>
                    <a:pt x="75" y="40"/>
                    <a:pt x="75" y="40"/>
                  </a:cubicBezTo>
                  <a:cubicBezTo>
                    <a:pt x="75" y="44"/>
                    <a:pt x="74" y="48"/>
                    <a:pt x="73" y="53"/>
                  </a:cubicBezTo>
                  <a:cubicBezTo>
                    <a:pt x="73" y="53"/>
                    <a:pt x="73" y="53"/>
                    <a:pt x="73" y="53"/>
                  </a:cubicBezTo>
                  <a:cubicBezTo>
                    <a:pt x="70" y="68"/>
                    <a:pt x="51" y="77"/>
                    <a:pt x="34" y="84"/>
                  </a:cubicBezTo>
                  <a:cubicBezTo>
                    <a:pt x="34" y="84"/>
                    <a:pt x="34" y="84"/>
                    <a:pt x="34" y="84"/>
                  </a:cubicBezTo>
                  <a:cubicBezTo>
                    <a:pt x="17" y="90"/>
                    <a:pt x="1" y="93"/>
                    <a:pt x="1" y="93"/>
                  </a:cubicBezTo>
                  <a:cubicBezTo>
                    <a:pt x="1" y="93"/>
                    <a:pt x="1" y="93"/>
                    <a:pt x="1" y="93"/>
                  </a:cubicBezTo>
                  <a:cubicBezTo>
                    <a:pt x="0" y="89"/>
                    <a:pt x="0" y="89"/>
                    <a:pt x="0"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3766"/>
            <p:cNvSpPr>
              <a:spLocks noEditPoints="1"/>
            </p:cNvSpPr>
            <p:nvPr/>
          </p:nvSpPr>
          <p:spPr bwMode="auto">
            <a:xfrm>
              <a:off x="5352085" y="2496443"/>
              <a:ext cx="437617" cy="548278"/>
            </a:xfrm>
            <a:custGeom>
              <a:avLst/>
              <a:gdLst>
                <a:gd name="T0" fmla="*/ 0 w 79"/>
                <a:gd name="T1" fmla="*/ 92 h 99"/>
                <a:gd name="T2" fmla="*/ 0 w 79"/>
                <a:gd name="T3" fmla="*/ 92 h 99"/>
                <a:gd name="T4" fmla="*/ 1 w 79"/>
                <a:gd name="T5" fmla="*/ 91 h 99"/>
                <a:gd name="T6" fmla="*/ 1 w 79"/>
                <a:gd name="T7" fmla="*/ 90 h 99"/>
                <a:gd name="T8" fmla="*/ 2 w 79"/>
                <a:gd name="T9" fmla="*/ 90 h 99"/>
                <a:gd name="T10" fmla="*/ 2 w 79"/>
                <a:gd name="T11" fmla="*/ 90 h 99"/>
                <a:gd name="T12" fmla="*/ 2 w 79"/>
                <a:gd name="T13" fmla="*/ 90 h 99"/>
                <a:gd name="T14" fmla="*/ 2 w 79"/>
                <a:gd name="T15" fmla="*/ 90 h 99"/>
                <a:gd name="T16" fmla="*/ 4 w 79"/>
                <a:gd name="T17" fmla="*/ 90 h 99"/>
                <a:gd name="T18" fmla="*/ 12 w 79"/>
                <a:gd name="T19" fmla="*/ 88 h 99"/>
                <a:gd name="T20" fmla="*/ 34 w 79"/>
                <a:gd name="T21" fmla="*/ 81 h 99"/>
                <a:gd name="T22" fmla="*/ 69 w 79"/>
                <a:gd name="T23" fmla="*/ 54 h 99"/>
                <a:gd name="T24" fmla="*/ 71 w 79"/>
                <a:gd name="T25" fmla="*/ 43 h 99"/>
                <a:gd name="T26" fmla="*/ 65 w 79"/>
                <a:gd name="T27" fmla="*/ 19 h 99"/>
                <a:gd name="T28" fmla="*/ 59 w 79"/>
                <a:gd name="T29" fmla="*/ 10 h 99"/>
                <a:gd name="T30" fmla="*/ 41 w 79"/>
                <a:gd name="T31" fmla="*/ 8 h 99"/>
                <a:gd name="T32" fmla="*/ 62 w 79"/>
                <a:gd name="T33" fmla="*/ 2 h 99"/>
                <a:gd name="T34" fmla="*/ 63 w 79"/>
                <a:gd name="T35" fmla="*/ 3 h 99"/>
                <a:gd name="T36" fmla="*/ 72 w 79"/>
                <a:gd name="T37" fmla="*/ 15 h 99"/>
                <a:gd name="T38" fmla="*/ 79 w 79"/>
                <a:gd name="T39" fmla="*/ 43 h 99"/>
                <a:gd name="T40" fmla="*/ 79 w 79"/>
                <a:gd name="T41" fmla="*/ 43 h 99"/>
                <a:gd name="T42" fmla="*/ 77 w 79"/>
                <a:gd name="T43" fmla="*/ 56 h 99"/>
                <a:gd name="T44" fmla="*/ 37 w 79"/>
                <a:gd name="T45" fmla="*/ 89 h 99"/>
                <a:gd name="T46" fmla="*/ 3 w 79"/>
                <a:gd name="T47" fmla="*/ 98 h 99"/>
                <a:gd name="T48" fmla="*/ 1 w 79"/>
                <a:gd name="T49" fmla="*/ 96 h 99"/>
                <a:gd name="T50" fmla="*/ 5 w 79"/>
                <a:gd name="T51" fmla="*/ 93 h 99"/>
                <a:gd name="T52" fmla="*/ 13 w 79"/>
                <a:gd name="T53" fmla="*/ 92 h 99"/>
                <a:gd name="T54" fmla="*/ 28 w 79"/>
                <a:gd name="T55" fmla="*/ 88 h 99"/>
                <a:gd name="T56" fmla="*/ 4 w 79"/>
                <a:gd name="T57" fmla="*/ 94 h 99"/>
                <a:gd name="T58" fmla="*/ 4 w 79"/>
                <a:gd name="T59" fmla="*/ 94 h 99"/>
                <a:gd name="T60" fmla="*/ 28 w 79"/>
                <a:gd name="T61" fmla="*/ 87 h 99"/>
                <a:gd name="T62" fmla="*/ 28 w 79"/>
                <a:gd name="T63" fmla="*/ 88 h 99"/>
                <a:gd name="T64" fmla="*/ 43 w 79"/>
                <a:gd name="T65" fmla="*/ 82 h 99"/>
                <a:gd name="T66" fmla="*/ 73 w 79"/>
                <a:gd name="T67" fmla="*/ 55 h 99"/>
                <a:gd name="T68" fmla="*/ 74 w 79"/>
                <a:gd name="T69" fmla="*/ 53 h 99"/>
                <a:gd name="T70" fmla="*/ 73 w 79"/>
                <a:gd name="T71" fmla="*/ 55 h 99"/>
                <a:gd name="T72" fmla="*/ 70 w 79"/>
                <a:gd name="T73" fmla="*/ 20 h 99"/>
                <a:gd name="T74" fmla="*/ 75 w 79"/>
                <a:gd name="T75" fmla="*/ 42 h 99"/>
                <a:gd name="T76" fmla="*/ 62 w 79"/>
                <a:gd name="T77" fmla="*/ 7 h 99"/>
                <a:gd name="T78" fmla="*/ 65 w 79"/>
                <a:gd name="T79" fmla="*/ 11 h 99"/>
                <a:gd name="T80" fmla="*/ 61 w 79"/>
                <a:gd name="T81" fmla="*/ 6 h 99"/>
                <a:gd name="T82" fmla="*/ 45 w 79"/>
                <a:gd name="T83" fmla="*/ 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99">
                  <a:moveTo>
                    <a:pt x="1" y="96"/>
                  </a:moveTo>
                  <a:cubicBezTo>
                    <a:pt x="0" y="92"/>
                    <a:pt x="0" y="92"/>
                    <a:pt x="0" y="92"/>
                  </a:cubicBezTo>
                  <a:cubicBezTo>
                    <a:pt x="2" y="92"/>
                    <a:pt x="2" y="92"/>
                    <a:pt x="2" y="92"/>
                  </a:cubicBezTo>
                  <a:cubicBezTo>
                    <a:pt x="0" y="92"/>
                    <a:pt x="0" y="92"/>
                    <a:pt x="0" y="92"/>
                  </a:cubicBezTo>
                  <a:cubicBezTo>
                    <a:pt x="0" y="91"/>
                    <a:pt x="0" y="91"/>
                    <a:pt x="0" y="91"/>
                  </a:cubicBezTo>
                  <a:cubicBezTo>
                    <a:pt x="1" y="91"/>
                    <a:pt x="1" y="91"/>
                    <a:pt x="1" y="91"/>
                  </a:cubicBezTo>
                  <a:cubicBezTo>
                    <a:pt x="1" y="90"/>
                    <a:pt x="1" y="90"/>
                    <a:pt x="1" y="90"/>
                  </a:cubicBezTo>
                  <a:cubicBezTo>
                    <a:pt x="1" y="90"/>
                    <a:pt x="1" y="90"/>
                    <a:pt x="1" y="90"/>
                  </a:cubicBezTo>
                  <a:cubicBezTo>
                    <a:pt x="1"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3" y="90"/>
                    <a:pt x="4" y="90"/>
                    <a:pt x="4" y="90"/>
                  </a:cubicBezTo>
                  <a:cubicBezTo>
                    <a:pt x="4" y="90"/>
                    <a:pt x="4" y="90"/>
                    <a:pt x="4" y="90"/>
                  </a:cubicBezTo>
                  <a:cubicBezTo>
                    <a:pt x="6" y="89"/>
                    <a:pt x="9" y="89"/>
                    <a:pt x="12" y="88"/>
                  </a:cubicBezTo>
                  <a:cubicBezTo>
                    <a:pt x="12" y="88"/>
                    <a:pt x="12" y="88"/>
                    <a:pt x="12" y="88"/>
                  </a:cubicBezTo>
                  <a:cubicBezTo>
                    <a:pt x="18" y="86"/>
                    <a:pt x="26" y="84"/>
                    <a:pt x="34" y="81"/>
                  </a:cubicBezTo>
                  <a:cubicBezTo>
                    <a:pt x="34" y="81"/>
                    <a:pt x="34" y="81"/>
                    <a:pt x="34" y="81"/>
                  </a:cubicBezTo>
                  <a:cubicBezTo>
                    <a:pt x="51" y="75"/>
                    <a:pt x="68" y="65"/>
                    <a:pt x="69" y="54"/>
                  </a:cubicBezTo>
                  <a:cubicBezTo>
                    <a:pt x="69" y="54"/>
                    <a:pt x="69" y="54"/>
                    <a:pt x="69" y="54"/>
                  </a:cubicBezTo>
                  <a:cubicBezTo>
                    <a:pt x="70" y="50"/>
                    <a:pt x="71" y="46"/>
                    <a:pt x="71" y="43"/>
                  </a:cubicBezTo>
                  <a:cubicBezTo>
                    <a:pt x="71" y="43"/>
                    <a:pt x="71" y="43"/>
                    <a:pt x="71" y="43"/>
                  </a:cubicBezTo>
                  <a:cubicBezTo>
                    <a:pt x="71" y="33"/>
                    <a:pt x="68" y="25"/>
                    <a:pt x="65" y="19"/>
                  </a:cubicBezTo>
                  <a:cubicBezTo>
                    <a:pt x="65" y="19"/>
                    <a:pt x="65" y="19"/>
                    <a:pt x="65" y="19"/>
                  </a:cubicBezTo>
                  <a:cubicBezTo>
                    <a:pt x="63" y="15"/>
                    <a:pt x="60" y="11"/>
                    <a:pt x="59" y="10"/>
                  </a:cubicBezTo>
                  <a:cubicBezTo>
                    <a:pt x="59" y="10"/>
                    <a:pt x="59" y="10"/>
                    <a:pt x="59" y="10"/>
                  </a:cubicBezTo>
                  <a:cubicBezTo>
                    <a:pt x="41" y="8"/>
                    <a:pt x="41" y="8"/>
                    <a:pt x="41" y="8"/>
                  </a:cubicBezTo>
                  <a:cubicBezTo>
                    <a:pt x="42" y="0"/>
                    <a:pt x="42" y="0"/>
                    <a:pt x="42" y="0"/>
                  </a:cubicBezTo>
                  <a:cubicBezTo>
                    <a:pt x="62" y="2"/>
                    <a:pt x="62" y="2"/>
                    <a:pt x="62" y="2"/>
                  </a:cubicBezTo>
                  <a:cubicBezTo>
                    <a:pt x="63" y="3"/>
                    <a:pt x="63" y="3"/>
                    <a:pt x="63" y="3"/>
                  </a:cubicBezTo>
                  <a:cubicBezTo>
                    <a:pt x="63" y="3"/>
                    <a:pt x="63" y="3"/>
                    <a:pt x="63" y="3"/>
                  </a:cubicBezTo>
                  <a:cubicBezTo>
                    <a:pt x="65" y="5"/>
                    <a:pt x="69" y="9"/>
                    <a:pt x="72" y="15"/>
                  </a:cubicBezTo>
                  <a:cubicBezTo>
                    <a:pt x="72" y="15"/>
                    <a:pt x="72" y="15"/>
                    <a:pt x="72" y="15"/>
                  </a:cubicBezTo>
                  <a:cubicBezTo>
                    <a:pt x="76" y="22"/>
                    <a:pt x="79" y="32"/>
                    <a:pt x="79" y="43"/>
                  </a:cubicBezTo>
                  <a:cubicBezTo>
                    <a:pt x="79" y="43"/>
                    <a:pt x="79" y="43"/>
                    <a:pt x="79" y="43"/>
                  </a:cubicBezTo>
                  <a:cubicBezTo>
                    <a:pt x="79" y="43"/>
                    <a:pt x="79" y="43"/>
                    <a:pt x="79" y="43"/>
                  </a:cubicBezTo>
                  <a:cubicBezTo>
                    <a:pt x="79" y="43"/>
                    <a:pt x="79" y="43"/>
                    <a:pt x="79" y="43"/>
                  </a:cubicBezTo>
                  <a:cubicBezTo>
                    <a:pt x="79" y="47"/>
                    <a:pt x="78" y="51"/>
                    <a:pt x="77" y="56"/>
                  </a:cubicBezTo>
                  <a:cubicBezTo>
                    <a:pt x="77" y="56"/>
                    <a:pt x="77" y="56"/>
                    <a:pt x="77" y="56"/>
                  </a:cubicBezTo>
                  <a:cubicBezTo>
                    <a:pt x="73" y="73"/>
                    <a:pt x="54" y="82"/>
                    <a:pt x="37" y="89"/>
                  </a:cubicBezTo>
                  <a:cubicBezTo>
                    <a:pt x="37" y="89"/>
                    <a:pt x="37" y="89"/>
                    <a:pt x="37" y="89"/>
                  </a:cubicBezTo>
                  <a:cubicBezTo>
                    <a:pt x="20" y="95"/>
                    <a:pt x="5" y="98"/>
                    <a:pt x="3" y="98"/>
                  </a:cubicBezTo>
                  <a:cubicBezTo>
                    <a:pt x="3" y="98"/>
                    <a:pt x="3" y="98"/>
                    <a:pt x="3" y="98"/>
                  </a:cubicBezTo>
                  <a:cubicBezTo>
                    <a:pt x="1" y="99"/>
                    <a:pt x="1" y="99"/>
                    <a:pt x="1" y="99"/>
                  </a:cubicBezTo>
                  <a:cubicBezTo>
                    <a:pt x="1" y="96"/>
                    <a:pt x="1" y="96"/>
                    <a:pt x="1" y="96"/>
                  </a:cubicBezTo>
                  <a:close/>
                  <a:moveTo>
                    <a:pt x="4" y="94"/>
                  </a:moveTo>
                  <a:cubicBezTo>
                    <a:pt x="5" y="94"/>
                    <a:pt x="5" y="94"/>
                    <a:pt x="5" y="93"/>
                  </a:cubicBezTo>
                  <a:cubicBezTo>
                    <a:pt x="5" y="93"/>
                    <a:pt x="5" y="93"/>
                    <a:pt x="5" y="93"/>
                  </a:cubicBezTo>
                  <a:cubicBezTo>
                    <a:pt x="7" y="93"/>
                    <a:pt x="10" y="93"/>
                    <a:pt x="13" y="92"/>
                  </a:cubicBezTo>
                  <a:cubicBezTo>
                    <a:pt x="13" y="92"/>
                    <a:pt x="13" y="92"/>
                    <a:pt x="13" y="92"/>
                  </a:cubicBezTo>
                  <a:cubicBezTo>
                    <a:pt x="17" y="91"/>
                    <a:pt x="22" y="89"/>
                    <a:pt x="28" y="88"/>
                  </a:cubicBezTo>
                  <a:cubicBezTo>
                    <a:pt x="28" y="88"/>
                    <a:pt x="28" y="88"/>
                    <a:pt x="28" y="88"/>
                  </a:cubicBezTo>
                  <a:cubicBezTo>
                    <a:pt x="17" y="91"/>
                    <a:pt x="8" y="93"/>
                    <a:pt x="4" y="94"/>
                  </a:cubicBezTo>
                  <a:cubicBezTo>
                    <a:pt x="4" y="94"/>
                    <a:pt x="4" y="94"/>
                    <a:pt x="4" y="94"/>
                  </a:cubicBezTo>
                  <a:cubicBezTo>
                    <a:pt x="4" y="94"/>
                    <a:pt x="4" y="94"/>
                    <a:pt x="4" y="94"/>
                  </a:cubicBezTo>
                  <a:close/>
                  <a:moveTo>
                    <a:pt x="28" y="88"/>
                  </a:moveTo>
                  <a:cubicBezTo>
                    <a:pt x="28" y="87"/>
                    <a:pt x="28" y="87"/>
                    <a:pt x="28" y="87"/>
                  </a:cubicBezTo>
                  <a:cubicBezTo>
                    <a:pt x="28" y="87"/>
                    <a:pt x="28" y="87"/>
                    <a:pt x="28" y="87"/>
                  </a:cubicBezTo>
                  <a:cubicBezTo>
                    <a:pt x="28" y="87"/>
                    <a:pt x="28" y="87"/>
                    <a:pt x="28" y="88"/>
                  </a:cubicBezTo>
                  <a:close/>
                  <a:moveTo>
                    <a:pt x="73" y="55"/>
                  </a:moveTo>
                  <a:cubicBezTo>
                    <a:pt x="71" y="67"/>
                    <a:pt x="57" y="76"/>
                    <a:pt x="43" y="82"/>
                  </a:cubicBezTo>
                  <a:cubicBezTo>
                    <a:pt x="43" y="82"/>
                    <a:pt x="43" y="82"/>
                    <a:pt x="43" y="82"/>
                  </a:cubicBezTo>
                  <a:cubicBezTo>
                    <a:pt x="57" y="76"/>
                    <a:pt x="71" y="67"/>
                    <a:pt x="73" y="55"/>
                  </a:cubicBezTo>
                  <a:cubicBezTo>
                    <a:pt x="73" y="55"/>
                    <a:pt x="73" y="55"/>
                    <a:pt x="73" y="55"/>
                  </a:cubicBezTo>
                  <a:cubicBezTo>
                    <a:pt x="74" y="54"/>
                    <a:pt x="74" y="54"/>
                    <a:pt x="74" y="53"/>
                  </a:cubicBezTo>
                  <a:cubicBezTo>
                    <a:pt x="74" y="53"/>
                    <a:pt x="74" y="53"/>
                    <a:pt x="74" y="53"/>
                  </a:cubicBezTo>
                  <a:cubicBezTo>
                    <a:pt x="74" y="54"/>
                    <a:pt x="74" y="54"/>
                    <a:pt x="73" y="55"/>
                  </a:cubicBezTo>
                  <a:close/>
                  <a:moveTo>
                    <a:pt x="75" y="42"/>
                  </a:moveTo>
                  <a:cubicBezTo>
                    <a:pt x="75" y="33"/>
                    <a:pt x="72" y="26"/>
                    <a:pt x="70" y="20"/>
                  </a:cubicBezTo>
                  <a:cubicBezTo>
                    <a:pt x="70" y="20"/>
                    <a:pt x="70" y="20"/>
                    <a:pt x="70" y="20"/>
                  </a:cubicBezTo>
                  <a:cubicBezTo>
                    <a:pt x="72" y="26"/>
                    <a:pt x="75" y="33"/>
                    <a:pt x="75" y="42"/>
                  </a:cubicBezTo>
                  <a:close/>
                  <a:moveTo>
                    <a:pt x="65" y="11"/>
                  </a:moveTo>
                  <a:cubicBezTo>
                    <a:pt x="64" y="9"/>
                    <a:pt x="63" y="8"/>
                    <a:pt x="62" y="7"/>
                  </a:cubicBezTo>
                  <a:cubicBezTo>
                    <a:pt x="62" y="7"/>
                    <a:pt x="62" y="7"/>
                    <a:pt x="62" y="7"/>
                  </a:cubicBezTo>
                  <a:cubicBezTo>
                    <a:pt x="63" y="8"/>
                    <a:pt x="64" y="9"/>
                    <a:pt x="65" y="11"/>
                  </a:cubicBezTo>
                  <a:close/>
                  <a:moveTo>
                    <a:pt x="45" y="5"/>
                  </a:moveTo>
                  <a:cubicBezTo>
                    <a:pt x="61" y="6"/>
                    <a:pt x="61" y="6"/>
                    <a:pt x="61" y="6"/>
                  </a:cubicBezTo>
                  <a:cubicBezTo>
                    <a:pt x="61" y="6"/>
                    <a:pt x="61" y="6"/>
                    <a:pt x="61" y="6"/>
                  </a:cubicBezTo>
                  <a:cubicBezTo>
                    <a:pt x="45" y="5"/>
                    <a:pt x="45" y="5"/>
                    <a:pt x="45" y="5"/>
                  </a:cubicBezTo>
                  <a:cubicBezTo>
                    <a:pt x="45" y="5"/>
                    <a:pt x="45" y="5"/>
                    <a:pt x="4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3767"/>
            <p:cNvSpPr/>
            <p:nvPr/>
          </p:nvSpPr>
          <p:spPr bwMode="auto">
            <a:xfrm>
              <a:off x="5623708" y="2431054"/>
              <a:ext cx="45272" cy="100601"/>
            </a:xfrm>
            <a:custGeom>
              <a:avLst/>
              <a:gdLst>
                <a:gd name="T0" fmla="*/ 0 w 9"/>
                <a:gd name="T1" fmla="*/ 0 h 20"/>
                <a:gd name="T2" fmla="*/ 4 w 9"/>
                <a:gd name="T3" fmla="*/ 0 h 20"/>
                <a:gd name="T4" fmla="*/ 9 w 9"/>
                <a:gd name="T5" fmla="*/ 19 h 20"/>
                <a:gd name="T6" fmla="*/ 4 w 9"/>
                <a:gd name="T7" fmla="*/ 20 h 20"/>
                <a:gd name="T8" fmla="*/ 0 w 9"/>
                <a:gd name="T9" fmla="*/ 0 h 20"/>
                <a:gd name="T10" fmla="*/ 0 w 9"/>
                <a:gd name="T11" fmla="*/ 0 h 20"/>
              </a:gdLst>
              <a:ahLst/>
              <a:cxnLst>
                <a:cxn ang="0">
                  <a:pos x="T0" y="T1"/>
                </a:cxn>
                <a:cxn ang="0">
                  <a:pos x="T2" y="T3"/>
                </a:cxn>
                <a:cxn ang="0">
                  <a:pos x="T4" y="T5"/>
                </a:cxn>
                <a:cxn ang="0">
                  <a:pos x="T6" y="T7"/>
                </a:cxn>
                <a:cxn ang="0">
                  <a:pos x="T8" y="T9"/>
                </a:cxn>
                <a:cxn ang="0">
                  <a:pos x="T10" y="T11"/>
                </a:cxn>
              </a:cxnLst>
              <a:rect l="0" t="0" r="r" b="b"/>
              <a:pathLst>
                <a:path w="9" h="20">
                  <a:moveTo>
                    <a:pt x="0" y="0"/>
                  </a:moveTo>
                  <a:lnTo>
                    <a:pt x="4" y="0"/>
                  </a:lnTo>
                  <a:lnTo>
                    <a:pt x="9" y="19"/>
                  </a:lnTo>
                  <a:lnTo>
                    <a:pt x="4"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3768"/>
            <p:cNvSpPr>
              <a:spLocks noEditPoints="1"/>
            </p:cNvSpPr>
            <p:nvPr/>
          </p:nvSpPr>
          <p:spPr bwMode="auto">
            <a:xfrm>
              <a:off x="5613648" y="2415962"/>
              <a:ext cx="65392" cy="125753"/>
            </a:xfrm>
            <a:custGeom>
              <a:avLst/>
              <a:gdLst>
                <a:gd name="T0" fmla="*/ 0 w 13"/>
                <a:gd name="T1" fmla="*/ 4 h 25"/>
                <a:gd name="T2" fmla="*/ 2 w 13"/>
                <a:gd name="T3" fmla="*/ 3 h 25"/>
                <a:gd name="T4" fmla="*/ 3 w 13"/>
                <a:gd name="T5" fmla="*/ 5 h 25"/>
                <a:gd name="T6" fmla="*/ 2 w 13"/>
                <a:gd name="T7" fmla="*/ 3 h 25"/>
                <a:gd name="T8" fmla="*/ 0 w 13"/>
                <a:gd name="T9" fmla="*/ 4 h 25"/>
                <a:gd name="T10" fmla="*/ 0 w 13"/>
                <a:gd name="T11" fmla="*/ 2 h 25"/>
                <a:gd name="T12" fmla="*/ 8 w 13"/>
                <a:gd name="T13" fmla="*/ 0 h 25"/>
                <a:gd name="T14" fmla="*/ 13 w 13"/>
                <a:gd name="T15" fmla="*/ 24 h 25"/>
                <a:gd name="T16" fmla="*/ 4 w 13"/>
                <a:gd name="T17" fmla="*/ 25 h 25"/>
                <a:gd name="T18" fmla="*/ 0 w 13"/>
                <a:gd name="T19" fmla="*/ 4 h 25"/>
                <a:gd name="T20" fmla="*/ 0 w 13"/>
                <a:gd name="T21" fmla="*/ 4 h 25"/>
                <a:gd name="T22" fmla="*/ 7 w 13"/>
                <a:gd name="T23" fmla="*/ 21 h 25"/>
                <a:gd name="T24" fmla="*/ 7 w 13"/>
                <a:gd name="T25" fmla="*/ 21 h 25"/>
                <a:gd name="T26" fmla="*/ 5 w 13"/>
                <a:gd name="T27" fmla="*/ 5 h 25"/>
                <a:gd name="T28" fmla="*/ 5 w 13"/>
                <a:gd name="T29" fmla="*/ 5 h 25"/>
                <a:gd name="T30" fmla="*/ 7 w 13"/>
                <a:gd name="T31" fmla="*/ 21 h 25"/>
                <a:gd name="T32" fmla="*/ 7 w 13"/>
                <a:gd name="T33"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5">
                  <a:moveTo>
                    <a:pt x="0" y="4"/>
                  </a:moveTo>
                  <a:lnTo>
                    <a:pt x="2" y="3"/>
                  </a:lnTo>
                  <a:lnTo>
                    <a:pt x="3" y="5"/>
                  </a:lnTo>
                  <a:lnTo>
                    <a:pt x="2" y="3"/>
                  </a:lnTo>
                  <a:lnTo>
                    <a:pt x="0" y="4"/>
                  </a:lnTo>
                  <a:lnTo>
                    <a:pt x="0" y="2"/>
                  </a:lnTo>
                  <a:lnTo>
                    <a:pt x="8" y="0"/>
                  </a:lnTo>
                  <a:lnTo>
                    <a:pt x="13" y="24"/>
                  </a:lnTo>
                  <a:lnTo>
                    <a:pt x="4" y="25"/>
                  </a:lnTo>
                  <a:lnTo>
                    <a:pt x="0" y="4"/>
                  </a:lnTo>
                  <a:lnTo>
                    <a:pt x="0" y="4"/>
                  </a:lnTo>
                  <a:close/>
                  <a:moveTo>
                    <a:pt x="7" y="21"/>
                  </a:moveTo>
                  <a:lnTo>
                    <a:pt x="7" y="21"/>
                  </a:lnTo>
                  <a:lnTo>
                    <a:pt x="5" y="5"/>
                  </a:lnTo>
                  <a:lnTo>
                    <a:pt x="5" y="5"/>
                  </a:lnTo>
                  <a:lnTo>
                    <a:pt x="7" y="21"/>
                  </a:lnTo>
                  <a:lnTo>
                    <a:pt x="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3769"/>
            <p:cNvSpPr/>
            <p:nvPr/>
          </p:nvSpPr>
          <p:spPr bwMode="auto">
            <a:xfrm>
              <a:off x="5653888" y="2441114"/>
              <a:ext cx="25152" cy="85513"/>
            </a:xfrm>
            <a:custGeom>
              <a:avLst/>
              <a:gdLst>
                <a:gd name="T0" fmla="*/ 0 w 5"/>
                <a:gd name="T1" fmla="*/ 17 h 17"/>
                <a:gd name="T2" fmla="*/ 0 w 5"/>
                <a:gd name="T3" fmla="*/ 0 h 17"/>
                <a:gd name="T4" fmla="*/ 5 w 5"/>
                <a:gd name="T5" fmla="*/ 0 h 17"/>
                <a:gd name="T6" fmla="*/ 5 w 5"/>
                <a:gd name="T7" fmla="*/ 17 h 17"/>
                <a:gd name="T8" fmla="*/ 0 w 5"/>
                <a:gd name="T9" fmla="*/ 17 h 17"/>
                <a:gd name="T10" fmla="*/ 0 w 5"/>
                <a:gd name="T11" fmla="*/ 17 h 17"/>
              </a:gdLst>
              <a:ahLst/>
              <a:cxnLst>
                <a:cxn ang="0">
                  <a:pos x="T0" y="T1"/>
                </a:cxn>
                <a:cxn ang="0">
                  <a:pos x="T2" y="T3"/>
                </a:cxn>
                <a:cxn ang="0">
                  <a:pos x="T4" y="T5"/>
                </a:cxn>
                <a:cxn ang="0">
                  <a:pos x="T6" y="T7"/>
                </a:cxn>
                <a:cxn ang="0">
                  <a:pos x="T8" y="T9"/>
                </a:cxn>
                <a:cxn ang="0">
                  <a:pos x="T10" y="T11"/>
                </a:cxn>
              </a:cxnLst>
              <a:rect l="0" t="0" r="r" b="b"/>
              <a:pathLst>
                <a:path w="5" h="17">
                  <a:moveTo>
                    <a:pt x="0" y="17"/>
                  </a:moveTo>
                  <a:lnTo>
                    <a:pt x="0" y="0"/>
                  </a:lnTo>
                  <a:lnTo>
                    <a:pt x="5" y="0"/>
                  </a:lnTo>
                  <a:lnTo>
                    <a:pt x="5"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3770"/>
            <p:cNvSpPr>
              <a:spLocks noEditPoints="1"/>
            </p:cNvSpPr>
            <p:nvPr/>
          </p:nvSpPr>
          <p:spPr bwMode="auto">
            <a:xfrm>
              <a:off x="5643828" y="2431054"/>
              <a:ext cx="45272" cy="105633"/>
            </a:xfrm>
            <a:custGeom>
              <a:avLst/>
              <a:gdLst>
                <a:gd name="T0" fmla="*/ 7 w 9"/>
                <a:gd name="T1" fmla="*/ 21 h 21"/>
                <a:gd name="T2" fmla="*/ 2 w 9"/>
                <a:gd name="T3" fmla="*/ 21 h 21"/>
                <a:gd name="T4" fmla="*/ 2 w 9"/>
                <a:gd name="T5" fmla="*/ 19 h 21"/>
                <a:gd name="T6" fmla="*/ 5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7 w 9"/>
                <a:gd name="T21" fmla="*/ 21 h 21"/>
                <a:gd name="T22" fmla="*/ 7 w 9"/>
                <a:gd name="T23" fmla="*/ 21 h 21"/>
                <a:gd name="T24" fmla="*/ 5 w 9"/>
                <a:gd name="T25" fmla="*/ 16 h 21"/>
                <a:gd name="T26" fmla="*/ 5 w 9"/>
                <a:gd name="T27" fmla="*/ 16 h 21"/>
                <a:gd name="T28" fmla="*/ 5 w 9"/>
                <a:gd name="T29" fmla="*/ 4 h 21"/>
                <a:gd name="T30" fmla="*/ 5 w 9"/>
                <a:gd name="T31" fmla="*/ 4 h 21"/>
                <a:gd name="T32" fmla="*/ 5 w 9"/>
                <a:gd name="T33" fmla="*/ 16 h 21"/>
                <a:gd name="T34" fmla="*/ 5 w 9"/>
                <a:gd name="T35"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1">
                  <a:moveTo>
                    <a:pt x="7" y="21"/>
                  </a:moveTo>
                  <a:lnTo>
                    <a:pt x="2" y="21"/>
                  </a:lnTo>
                  <a:lnTo>
                    <a:pt x="2" y="19"/>
                  </a:lnTo>
                  <a:lnTo>
                    <a:pt x="5" y="19"/>
                  </a:lnTo>
                  <a:lnTo>
                    <a:pt x="2" y="19"/>
                  </a:lnTo>
                  <a:lnTo>
                    <a:pt x="2" y="21"/>
                  </a:lnTo>
                  <a:lnTo>
                    <a:pt x="0" y="21"/>
                  </a:lnTo>
                  <a:lnTo>
                    <a:pt x="0" y="0"/>
                  </a:lnTo>
                  <a:lnTo>
                    <a:pt x="9" y="0"/>
                  </a:lnTo>
                  <a:lnTo>
                    <a:pt x="9" y="21"/>
                  </a:lnTo>
                  <a:lnTo>
                    <a:pt x="7" y="21"/>
                  </a:lnTo>
                  <a:lnTo>
                    <a:pt x="7" y="21"/>
                  </a:lnTo>
                  <a:close/>
                  <a:moveTo>
                    <a:pt x="5" y="16"/>
                  </a:moveTo>
                  <a:lnTo>
                    <a:pt x="5" y="16"/>
                  </a:lnTo>
                  <a:lnTo>
                    <a:pt x="5" y="4"/>
                  </a:lnTo>
                  <a:lnTo>
                    <a:pt x="5" y="4"/>
                  </a:lnTo>
                  <a:lnTo>
                    <a:pt x="5" y="16"/>
                  </a:lnTo>
                  <a:lnTo>
                    <a:pt x="5"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3771"/>
            <p:cNvSpPr/>
            <p:nvPr/>
          </p:nvSpPr>
          <p:spPr bwMode="auto">
            <a:xfrm>
              <a:off x="5653888" y="2436083"/>
              <a:ext cx="50301" cy="95573"/>
            </a:xfrm>
            <a:custGeom>
              <a:avLst/>
              <a:gdLst>
                <a:gd name="T0" fmla="*/ 0 w 10"/>
                <a:gd name="T1" fmla="*/ 18 h 19"/>
                <a:gd name="T2" fmla="*/ 6 w 10"/>
                <a:gd name="T3" fmla="*/ 0 h 19"/>
                <a:gd name="T4" fmla="*/ 10 w 10"/>
                <a:gd name="T5" fmla="*/ 2 h 19"/>
                <a:gd name="T6" fmla="*/ 5 w 10"/>
                <a:gd name="T7" fmla="*/ 19 h 19"/>
                <a:gd name="T8" fmla="*/ 0 w 10"/>
                <a:gd name="T9" fmla="*/ 18 h 19"/>
                <a:gd name="T10" fmla="*/ 0 w 10"/>
                <a:gd name="T11" fmla="*/ 18 h 19"/>
              </a:gdLst>
              <a:ahLst/>
              <a:cxnLst>
                <a:cxn ang="0">
                  <a:pos x="T0" y="T1"/>
                </a:cxn>
                <a:cxn ang="0">
                  <a:pos x="T2" y="T3"/>
                </a:cxn>
                <a:cxn ang="0">
                  <a:pos x="T4" y="T5"/>
                </a:cxn>
                <a:cxn ang="0">
                  <a:pos x="T6" y="T7"/>
                </a:cxn>
                <a:cxn ang="0">
                  <a:pos x="T8" y="T9"/>
                </a:cxn>
                <a:cxn ang="0">
                  <a:pos x="T10" y="T11"/>
                </a:cxn>
              </a:cxnLst>
              <a:rect l="0" t="0" r="r" b="b"/>
              <a:pathLst>
                <a:path w="10" h="19">
                  <a:moveTo>
                    <a:pt x="0" y="18"/>
                  </a:moveTo>
                  <a:lnTo>
                    <a:pt x="6" y="0"/>
                  </a:lnTo>
                  <a:lnTo>
                    <a:pt x="10" y="2"/>
                  </a:lnTo>
                  <a:lnTo>
                    <a:pt x="5" y="19"/>
                  </a:lnTo>
                  <a:lnTo>
                    <a:pt x="0" y="18"/>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3772"/>
            <p:cNvSpPr/>
            <p:nvPr/>
          </p:nvSpPr>
          <p:spPr bwMode="auto">
            <a:xfrm>
              <a:off x="5638800" y="2426023"/>
              <a:ext cx="80481" cy="120721"/>
            </a:xfrm>
            <a:custGeom>
              <a:avLst/>
              <a:gdLst>
                <a:gd name="T0" fmla="*/ 7 w 16"/>
                <a:gd name="T1" fmla="*/ 23 h 24"/>
                <a:gd name="T2" fmla="*/ 2 w 16"/>
                <a:gd name="T3" fmla="*/ 22 h 24"/>
                <a:gd name="T4" fmla="*/ 3 w 16"/>
                <a:gd name="T5" fmla="*/ 20 h 24"/>
                <a:gd name="T6" fmla="*/ 6 w 16"/>
                <a:gd name="T7" fmla="*/ 21 h 24"/>
                <a:gd name="T8" fmla="*/ 3 w 16"/>
                <a:gd name="T9" fmla="*/ 20 h 24"/>
                <a:gd name="T10" fmla="*/ 2 w 16"/>
                <a:gd name="T11" fmla="*/ 22 h 24"/>
                <a:gd name="T12" fmla="*/ 0 w 16"/>
                <a:gd name="T13" fmla="*/ 21 h 24"/>
                <a:gd name="T14" fmla="*/ 8 w 16"/>
                <a:gd name="T15" fmla="*/ 0 h 24"/>
                <a:gd name="T16" fmla="*/ 16 w 16"/>
                <a:gd name="T17" fmla="*/ 2 h 24"/>
                <a:gd name="T18" fmla="*/ 9 w 16"/>
                <a:gd name="T19" fmla="*/ 24 h 24"/>
                <a:gd name="T20" fmla="*/ 7 w 16"/>
                <a:gd name="T21" fmla="*/ 23 h 24"/>
                <a:gd name="T22" fmla="*/ 7 w 16"/>
                <a:gd name="T23"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7" y="23"/>
                  </a:moveTo>
                  <a:lnTo>
                    <a:pt x="2" y="22"/>
                  </a:lnTo>
                  <a:lnTo>
                    <a:pt x="3" y="20"/>
                  </a:lnTo>
                  <a:lnTo>
                    <a:pt x="6" y="21"/>
                  </a:lnTo>
                  <a:lnTo>
                    <a:pt x="3" y="20"/>
                  </a:lnTo>
                  <a:lnTo>
                    <a:pt x="2" y="22"/>
                  </a:lnTo>
                  <a:lnTo>
                    <a:pt x="0" y="21"/>
                  </a:lnTo>
                  <a:lnTo>
                    <a:pt x="8" y="0"/>
                  </a:lnTo>
                  <a:lnTo>
                    <a:pt x="16" y="2"/>
                  </a:lnTo>
                  <a:lnTo>
                    <a:pt x="9" y="24"/>
                  </a:lnTo>
                  <a:lnTo>
                    <a:pt x="7" y="23"/>
                  </a:lnTo>
                  <a:lnTo>
                    <a:pt x="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3773"/>
            <p:cNvSpPr/>
            <p:nvPr/>
          </p:nvSpPr>
          <p:spPr bwMode="auto">
            <a:xfrm>
              <a:off x="5674009" y="2466263"/>
              <a:ext cx="45272" cy="70421"/>
            </a:xfrm>
            <a:custGeom>
              <a:avLst/>
              <a:gdLst>
                <a:gd name="T0" fmla="*/ 0 w 9"/>
                <a:gd name="T1" fmla="*/ 12 h 14"/>
                <a:gd name="T2" fmla="*/ 4 w 9"/>
                <a:gd name="T3" fmla="*/ 0 h 14"/>
                <a:gd name="T4" fmla="*/ 9 w 9"/>
                <a:gd name="T5" fmla="*/ 2 h 14"/>
                <a:gd name="T6" fmla="*/ 3 w 9"/>
                <a:gd name="T7" fmla="*/ 14 h 14"/>
                <a:gd name="T8" fmla="*/ 0 w 9"/>
                <a:gd name="T9" fmla="*/ 12 h 14"/>
                <a:gd name="T10" fmla="*/ 0 w 9"/>
                <a:gd name="T11" fmla="*/ 12 h 14"/>
              </a:gdLst>
              <a:ahLst/>
              <a:cxnLst>
                <a:cxn ang="0">
                  <a:pos x="T0" y="T1"/>
                </a:cxn>
                <a:cxn ang="0">
                  <a:pos x="T2" y="T3"/>
                </a:cxn>
                <a:cxn ang="0">
                  <a:pos x="T4" y="T5"/>
                </a:cxn>
                <a:cxn ang="0">
                  <a:pos x="T6" y="T7"/>
                </a:cxn>
                <a:cxn ang="0">
                  <a:pos x="T8" y="T9"/>
                </a:cxn>
                <a:cxn ang="0">
                  <a:pos x="T10" y="T11"/>
                </a:cxn>
              </a:cxnLst>
              <a:rect l="0" t="0" r="r" b="b"/>
              <a:pathLst>
                <a:path w="9" h="14">
                  <a:moveTo>
                    <a:pt x="0" y="12"/>
                  </a:moveTo>
                  <a:lnTo>
                    <a:pt x="4" y="0"/>
                  </a:lnTo>
                  <a:lnTo>
                    <a:pt x="9" y="2"/>
                  </a:lnTo>
                  <a:lnTo>
                    <a:pt x="3" y="14"/>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3774"/>
            <p:cNvSpPr>
              <a:spLocks noEditPoints="1"/>
            </p:cNvSpPr>
            <p:nvPr/>
          </p:nvSpPr>
          <p:spPr bwMode="auto">
            <a:xfrm>
              <a:off x="5653888" y="2446143"/>
              <a:ext cx="80481" cy="100601"/>
            </a:xfrm>
            <a:custGeom>
              <a:avLst/>
              <a:gdLst>
                <a:gd name="T0" fmla="*/ 6 w 16"/>
                <a:gd name="T1" fmla="*/ 19 h 20"/>
                <a:gd name="T2" fmla="*/ 3 w 16"/>
                <a:gd name="T3" fmla="*/ 18 h 20"/>
                <a:gd name="T4" fmla="*/ 4 w 16"/>
                <a:gd name="T5" fmla="*/ 16 h 20"/>
                <a:gd name="T6" fmla="*/ 5 w 16"/>
                <a:gd name="T7" fmla="*/ 17 h 20"/>
                <a:gd name="T8" fmla="*/ 4 w 16"/>
                <a:gd name="T9" fmla="*/ 16 h 20"/>
                <a:gd name="T10" fmla="*/ 3 w 16"/>
                <a:gd name="T11" fmla="*/ 18 h 20"/>
                <a:gd name="T12" fmla="*/ 0 w 16"/>
                <a:gd name="T13" fmla="*/ 17 h 20"/>
                <a:gd name="T14" fmla="*/ 7 w 16"/>
                <a:gd name="T15" fmla="*/ 0 h 20"/>
                <a:gd name="T16" fmla="*/ 16 w 16"/>
                <a:gd name="T17" fmla="*/ 5 h 20"/>
                <a:gd name="T18" fmla="*/ 8 w 16"/>
                <a:gd name="T19" fmla="*/ 20 h 20"/>
                <a:gd name="T20" fmla="*/ 6 w 16"/>
                <a:gd name="T21" fmla="*/ 19 h 20"/>
                <a:gd name="T22" fmla="*/ 6 w 16"/>
                <a:gd name="T23" fmla="*/ 19 h 20"/>
                <a:gd name="T24" fmla="*/ 7 w 16"/>
                <a:gd name="T25" fmla="*/ 13 h 20"/>
                <a:gd name="T26" fmla="*/ 9 w 16"/>
                <a:gd name="T27" fmla="*/ 7 h 20"/>
                <a:gd name="T28" fmla="*/ 9 w 16"/>
                <a:gd name="T29" fmla="*/ 7 h 20"/>
                <a:gd name="T30" fmla="*/ 7 w 16"/>
                <a:gd name="T31" fmla="*/ 13 h 20"/>
                <a:gd name="T32" fmla="*/ 7 w 16"/>
                <a:gd name="T33"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6" y="19"/>
                  </a:moveTo>
                  <a:lnTo>
                    <a:pt x="3" y="18"/>
                  </a:lnTo>
                  <a:lnTo>
                    <a:pt x="4" y="16"/>
                  </a:lnTo>
                  <a:lnTo>
                    <a:pt x="5" y="17"/>
                  </a:lnTo>
                  <a:lnTo>
                    <a:pt x="4" y="16"/>
                  </a:lnTo>
                  <a:lnTo>
                    <a:pt x="3" y="18"/>
                  </a:lnTo>
                  <a:lnTo>
                    <a:pt x="0" y="17"/>
                  </a:lnTo>
                  <a:lnTo>
                    <a:pt x="7" y="0"/>
                  </a:lnTo>
                  <a:lnTo>
                    <a:pt x="16" y="5"/>
                  </a:lnTo>
                  <a:lnTo>
                    <a:pt x="8" y="20"/>
                  </a:lnTo>
                  <a:lnTo>
                    <a:pt x="6" y="19"/>
                  </a:lnTo>
                  <a:lnTo>
                    <a:pt x="6" y="19"/>
                  </a:lnTo>
                  <a:close/>
                  <a:moveTo>
                    <a:pt x="7" y="13"/>
                  </a:moveTo>
                  <a:lnTo>
                    <a:pt x="9" y="7"/>
                  </a:lnTo>
                  <a:lnTo>
                    <a:pt x="9" y="7"/>
                  </a:lnTo>
                  <a:lnTo>
                    <a:pt x="7" y="13"/>
                  </a:lnTo>
                  <a:lnTo>
                    <a:pt x="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3775"/>
            <p:cNvSpPr/>
            <p:nvPr/>
          </p:nvSpPr>
          <p:spPr bwMode="auto">
            <a:xfrm>
              <a:off x="5392325" y="3562816"/>
              <a:ext cx="160962" cy="965772"/>
            </a:xfrm>
            <a:custGeom>
              <a:avLst/>
              <a:gdLst>
                <a:gd name="T0" fmla="*/ 0 w 29"/>
                <a:gd name="T1" fmla="*/ 174 h 175"/>
                <a:gd name="T2" fmla="*/ 0 w 29"/>
                <a:gd name="T3" fmla="*/ 170 h 175"/>
                <a:gd name="T4" fmla="*/ 20 w 29"/>
                <a:gd name="T5" fmla="*/ 171 h 175"/>
                <a:gd name="T6" fmla="*/ 20 w 29"/>
                <a:gd name="T7" fmla="*/ 171 h 175"/>
                <a:gd name="T8" fmla="*/ 25 w 29"/>
                <a:gd name="T9" fmla="*/ 171 h 175"/>
                <a:gd name="T10" fmla="*/ 25 w 29"/>
                <a:gd name="T11" fmla="*/ 171 h 175"/>
                <a:gd name="T12" fmla="*/ 17 w 29"/>
                <a:gd name="T13" fmla="*/ 83 h 175"/>
                <a:gd name="T14" fmla="*/ 17 w 29"/>
                <a:gd name="T15" fmla="*/ 83 h 175"/>
                <a:gd name="T16" fmla="*/ 9 w 29"/>
                <a:gd name="T17" fmla="*/ 0 h 175"/>
                <a:gd name="T18" fmla="*/ 9 w 29"/>
                <a:gd name="T19" fmla="*/ 0 h 175"/>
                <a:gd name="T20" fmla="*/ 9 w 29"/>
                <a:gd name="T21" fmla="*/ 0 h 175"/>
                <a:gd name="T22" fmla="*/ 13 w 29"/>
                <a:gd name="T23" fmla="*/ 0 h 175"/>
                <a:gd name="T24" fmla="*/ 29 w 29"/>
                <a:gd name="T25" fmla="*/ 172 h 175"/>
                <a:gd name="T26" fmla="*/ 29 w 29"/>
                <a:gd name="T27" fmla="*/ 172 h 175"/>
                <a:gd name="T28" fmla="*/ 29 w 29"/>
                <a:gd name="T29" fmla="*/ 173 h 175"/>
                <a:gd name="T30" fmla="*/ 29 w 29"/>
                <a:gd name="T31" fmla="*/ 173 h 175"/>
                <a:gd name="T32" fmla="*/ 29 w 29"/>
                <a:gd name="T33" fmla="*/ 173 h 175"/>
                <a:gd name="T34" fmla="*/ 29 w 29"/>
                <a:gd name="T35" fmla="*/ 173 h 175"/>
                <a:gd name="T36" fmla="*/ 27 w 29"/>
                <a:gd name="T37" fmla="*/ 174 h 175"/>
                <a:gd name="T38" fmla="*/ 27 w 29"/>
                <a:gd name="T39" fmla="*/ 174 h 175"/>
                <a:gd name="T40" fmla="*/ 25 w 29"/>
                <a:gd name="T41" fmla="*/ 175 h 175"/>
                <a:gd name="T42" fmla="*/ 25 w 29"/>
                <a:gd name="T43" fmla="*/ 175 h 175"/>
                <a:gd name="T44" fmla="*/ 20 w 29"/>
                <a:gd name="T45" fmla="*/ 175 h 175"/>
                <a:gd name="T46" fmla="*/ 20 w 29"/>
                <a:gd name="T47" fmla="*/ 175 h 175"/>
                <a:gd name="T48" fmla="*/ 0 w 29"/>
                <a:gd name="T49" fmla="*/ 1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75">
                  <a:moveTo>
                    <a:pt x="0" y="174"/>
                  </a:moveTo>
                  <a:cubicBezTo>
                    <a:pt x="0" y="170"/>
                    <a:pt x="0" y="170"/>
                    <a:pt x="0" y="170"/>
                  </a:cubicBezTo>
                  <a:cubicBezTo>
                    <a:pt x="0" y="170"/>
                    <a:pt x="12" y="171"/>
                    <a:pt x="20" y="171"/>
                  </a:cubicBezTo>
                  <a:cubicBezTo>
                    <a:pt x="20" y="171"/>
                    <a:pt x="20" y="171"/>
                    <a:pt x="20" y="171"/>
                  </a:cubicBezTo>
                  <a:cubicBezTo>
                    <a:pt x="22" y="171"/>
                    <a:pt x="24" y="171"/>
                    <a:pt x="25" y="171"/>
                  </a:cubicBezTo>
                  <a:cubicBezTo>
                    <a:pt x="25" y="171"/>
                    <a:pt x="25" y="171"/>
                    <a:pt x="25" y="171"/>
                  </a:cubicBezTo>
                  <a:cubicBezTo>
                    <a:pt x="25" y="162"/>
                    <a:pt x="21" y="122"/>
                    <a:pt x="17" y="83"/>
                  </a:cubicBezTo>
                  <a:cubicBezTo>
                    <a:pt x="17" y="83"/>
                    <a:pt x="17" y="83"/>
                    <a:pt x="17" y="83"/>
                  </a:cubicBezTo>
                  <a:cubicBezTo>
                    <a:pt x="13" y="41"/>
                    <a:pt x="9" y="0"/>
                    <a:pt x="9" y="0"/>
                  </a:cubicBezTo>
                  <a:cubicBezTo>
                    <a:pt x="9" y="0"/>
                    <a:pt x="9" y="0"/>
                    <a:pt x="9" y="0"/>
                  </a:cubicBezTo>
                  <a:cubicBezTo>
                    <a:pt x="9" y="0"/>
                    <a:pt x="9" y="0"/>
                    <a:pt x="9" y="0"/>
                  </a:cubicBezTo>
                  <a:cubicBezTo>
                    <a:pt x="13" y="0"/>
                    <a:pt x="13" y="0"/>
                    <a:pt x="13" y="0"/>
                  </a:cubicBezTo>
                  <a:cubicBezTo>
                    <a:pt x="13" y="0"/>
                    <a:pt x="29" y="164"/>
                    <a:pt x="29" y="172"/>
                  </a:cubicBezTo>
                  <a:cubicBezTo>
                    <a:pt x="29" y="172"/>
                    <a:pt x="29" y="172"/>
                    <a:pt x="29" y="172"/>
                  </a:cubicBezTo>
                  <a:cubicBezTo>
                    <a:pt x="29" y="172"/>
                    <a:pt x="29" y="172"/>
                    <a:pt x="29" y="173"/>
                  </a:cubicBezTo>
                  <a:cubicBezTo>
                    <a:pt x="29" y="173"/>
                    <a:pt x="29" y="173"/>
                    <a:pt x="29" y="173"/>
                  </a:cubicBezTo>
                  <a:cubicBezTo>
                    <a:pt x="29" y="173"/>
                    <a:pt x="29" y="173"/>
                    <a:pt x="29" y="173"/>
                  </a:cubicBezTo>
                  <a:cubicBezTo>
                    <a:pt x="29" y="173"/>
                    <a:pt x="29" y="173"/>
                    <a:pt x="29" y="173"/>
                  </a:cubicBezTo>
                  <a:cubicBezTo>
                    <a:pt x="28" y="175"/>
                    <a:pt x="28" y="174"/>
                    <a:pt x="27" y="174"/>
                  </a:cubicBezTo>
                  <a:cubicBezTo>
                    <a:pt x="27" y="174"/>
                    <a:pt x="27" y="174"/>
                    <a:pt x="27" y="174"/>
                  </a:cubicBezTo>
                  <a:cubicBezTo>
                    <a:pt x="26" y="174"/>
                    <a:pt x="26" y="175"/>
                    <a:pt x="25" y="175"/>
                  </a:cubicBezTo>
                  <a:cubicBezTo>
                    <a:pt x="25" y="175"/>
                    <a:pt x="25" y="175"/>
                    <a:pt x="25" y="175"/>
                  </a:cubicBezTo>
                  <a:cubicBezTo>
                    <a:pt x="24" y="175"/>
                    <a:pt x="22" y="175"/>
                    <a:pt x="20" y="175"/>
                  </a:cubicBezTo>
                  <a:cubicBezTo>
                    <a:pt x="20" y="175"/>
                    <a:pt x="20" y="175"/>
                    <a:pt x="20" y="175"/>
                  </a:cubicBezTo>
                  <a:cubicBezTo>
                    <a:pt x="12" y="175"/>
                    <a:pt x="0" y="174"/>
                    <a:pt x="0"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3776"/>
            <p:cNvSpPr>
              <a:spLocks noEditPoints="1"/>
            </p:cNvSpPr>
            <p:nvPr/>
          </p:nvSpPr>
          <p:spPr bwMode="auto">
            <a:xfrm>
              <a:off x="5382265" y="3532636"/>
              <a:ext cx="181082" cy="1016072"/>
            </a:xfrm>
            <a:custGeom>
              <a:avLst/>
              <a:gdLst>
                <a:gd name="T0" fmla="*/ 0 w 33"/>
                <a:gd name="T1" fmla="*/ 181 h 184"/>
                <a:gd name="T2" fmla="*/ 0 w 33"/>
                <a:gd name="T3" fmla="*/ 180 h 184"/>
                <a:gd name="T4" fmla="*/ 0 w 33"/>
                <a:gd name="T5" fmla="*/ 179 h 184"/>
                <a:gd name="T6" fmla="*/ 0 w 33"/>
                <a:gd name="T7" fmla="*/ 179 h 184"/>
                <a:gd name="T8" fmla="*/ 2 w 33"/>
                <a:gd name="T9" fmla="*/ 173 h 184"/>
                <a:gd name="T10" fmla="*/ 22 w 33"/>
                <a:gd name="T11" fmla="*/ 174 h 184"/>
                <a:gd name="T12" fmla="*/ 23 w 33"/>
                <a:gd name="T13" fmla="*/ 174 h 184"/>
                <a:gd name="T14" fmla="*/ 25 w 33"/>
                <a:gd name="T15" fmla="*/ 174 h 184"/>
                <a:gd name="T16" fmla="*/ 17 w 33"/>
                <a:gd name="T17" fmla="*/ 89 h 184"/>
                <a:gd name="T18" fmla="*/ 9 w 33"/>
                <a:gd name="T19" fmla="*/ 5 h 184"/>
                <a:gd name="T20" fmla="*/ 12 w 33"/>
                <a:gd name="T21" fmla="*/ 3 h 184"/>
                <a:gd name="T22" fmla="*/ 17 w 33"/>
                <a:gd name="T23" fmla="*/ 5 h 184"/>
                <a:gd name="T24" fmla="*/ 17 w 33"/>
                <a:gd name="T25" fmla="*/ 5 h 184"/>
                <a:gd name="T26" fmla="*/ 18 w 33"/>
                <a:gd name="T27" fmla="*/ 6 h 184"/>
                <a:gd name="T28" fmla="*/ 18 w 33"/>
                <a:gd name="T29" fmla="*/ 12 h 184"/>
                <a:gd name="T30" fmla="*/ 20 w 33"/>
                <a:gd name="T31" fmla="*/ 30 h 184"/>
                <a:gd name="T32" fmla="*/ 25 w 33"/>
                <a:gd name="T33" fmla="*/ 88 h 184"/>
                <a:gd name="T34" fmla="*/ 33 w 33"/>
                <a:gd name="T35" fmla="*/ 177 h 184"/>
                <a:gd name="T36" fmla="*/ 33 w 33"/>
                <a:gd name="T37" fmla="*/ 177 h 184"/>
                <a:gd name="T38" fmla="*/ 33 w 33"/>
                <a:gd name="T39" fmla="*/ 178 h 184"/>
                <a:gd name="T40" fmla="*/ 33 w 33"/>
                <a:gd name="T41" fmla="*/ 178 h 184"/>
                <a:gd name="T42" fmla="*/ 33 w 33"/>
                <a:gd name="T43" fmla="*/ 179 h 184"/>
                <a:gd name="T44" fmla="*/ 33 w 33"/>
                <a:gd name="T45" fmla="*/ 180 h 184"/>
                <a:gd name="T46" fmla="*/ 30 w 33"/>
                <a:gd name="T47" fmla="*/ 181 h 184"/>
                <a:gd name="T48" fmla="*/ 30 w 33"/>
                <a:gd name="T49" fmla="*/ 181 h 184"/>
                <a:gd name="T50" fmla="*/ 27 w 33"/>
                <a:gd name="T51" fmla="*/ 182 h 184"/>
                <a:gd name="T52" fmla="*/ 22 w 33"/>
                <a:gd name="T53" fmla="*/ 182 h 184"/>
                <a:gd name="T54" fmla="*/ 4 w 33"/>
                <a:gd name="T55" fmla="*/ 181 h 184"/>
                <a:gd name="T56" fmla="*/ 3 w 33"/>
                <a:gd name="T57" fmla="*/ 184 h 184"/>
                <a:gd name="T58" fmla="*/ 2 w 33"/>
                <a:gd name="T59" fmla="*/ 181 h 184"/>
                <a:gd name="T60" fmla="*/ 2 w 33"/>
                <a:gd name="T61" fmla="*/ 181 h 184"/>
                <a:gd name="T62" fmla="*/ 1 w 33"/>
                <a:gd name="T63" fmla="*/ 181 h 184"/>
                <a:gd name="T64" fmla="*/ 2 w 33"/>
                <a:gd name="T65" fmla="*/ 179 h 184"/>
                <a:gd name="T66" fmla="*/ 2 w 33"/>
                <a:gd name="T67" fmla="*/ 179 h 184"/>
                <a:gd name="T68" fmla="*/ 2 w 33"/>
                <a:gd name="T69" fmla="*/ 179 h 184"/>
                <a:gd name="T70" fmla="*/ 25 w 33"/>
                <a:gd name="T71" fmla="*/ 178 h 184"/>
                <a:gd name="T72" fmla="*/ 27 w 33"/>
                <a:gd name="T73" fmla="*/ 178 h 184"/>
                <a:gd name="T74" fmla="*/ 27 w 33"/>
                <a:gd name="T75" fmla="*/ 178 h 184"/>
                <a:gd name="T76" fmla="*/ 33 w 33"/>
                <a:gd name="T77" fmla="*/ 178 h 184"/>
                <a:gd name="T78" fmla="*/ 33 w 33"/>
                <a:gd name="T79" fmla="*/ 178 h 184"/>
                <a:gd name="T80" fmla="*/ 26 w 33"/>
                <a:gd name="T81" fmla="*/ 135 h 184"/>
                <a:gd name="T82" fmla="*/ 29 w 33"/>
                <a:gd name="T83" fmla="*/ 175 h 184"/>
                <a:gd name="T84" fmla="*/ 14 w 33"/>
                <a:gd name="T85" fmla="*/ 7 h 184"/>
                <a:gd name="T86" fmla="*/ 14 w 33"/>
                <a:gd name="T8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184">
                  <a:moveTo>
                    <a:pt x="0" y="181"/>
                  </a:moveTo>
                  <a:cubicBezTo>
                    <a:pt x="0" y="181"/>
                    <a:pt x="0" y="181"/>
                    <a:pt x="0" y="181"/>
                  </a:cubicBezTo>
                  <a:cubicBezTo>
                    <a:pt x="0" y="181"/>
                    <a:pt x="0" y="181"/>
                    <a:pt x="0" y="181"/>
                  </a:cubicBezTo>
                  <a:cubicBezTo>
                    <a:pt x="0" y="181"/>
                    <a:pt x="0" y="181"/>
                    <a:pt x="0" y="180"/>
                  </a:cubicBezTo>
                  <a:cubicBezTo>
                    <a:pt x="0" y="180"/>
                    <a:pt x="0" y="180"/>
                    <a:pt x="0" y="180"/>
                  </a:cubicBezTo>
                  <a:cubicBezTo>
                    <a:pt x="0" y="180"/>
                    <a:pt x="0" y="180"/>
                    <a:pt x="0" y="179"/>
                  </a:cubicBezTo>
                  <a:cubicBezTo>
                    <a:pt x="0" y="179"/>
                    <a:pt x="0" y="179"/>
                    <a:pt x="0" y="179"/>
                  </a:cubicBezTo>
                  <a:cubicBezTo>
                    <a:pt x="0" y="179"/>
                    <a:pt x="0" y="179"/>
                    <a:pt x="0" y="179"/>
                  </a:cubicBezTo>
                  <a:cubicBezTo>
                    <a:pt x="0" y="173"/>
                    <a:pt x="0" y="173"/>
                    <a:pt x="0" y="173"/>
                  </a:cubicBezTo>
                  <a:cubicBezTo>
                    <a:pt x="2" y="173"/>
                    <a:pt x="2" y="173"/>
                    <a:pt x="2" y="173"/>
                  </a:cubicBezTo>
                  <a:cubicBezTo>
                    <a:pt x="2" y="173"/>
                    <a:pt x="14" y="174"/>
                    <a:pt x="22" y="174"/>
                  </a:cubicBezTo>
                  <a:cubicBezTo>
                    <a:pt x="22" y="174"/>
                    <a:pt x="22" y="174"/>
                    <a:pt x="22" y="174"/>
                  </a:cubicBezTo>
                  <a:cubicBezTo>
                    <a:pt x="22" y="174"/>
                    <a:pt x="22" y="174"/>
                    <a:pt x="23" y="174"/>
                  </a:cubicBezTo>
                  <a:cubicBezTo>
                    <a:pt x="23" y="174"/>
                    <a:pt x="23" y="174"/>
                    <a:pt x="23" y="174"/>
                  </a:cubicBezTo>
                  <a:cubicBezTo>
                    <a:pt x="23" y="174"/>
                    <a:pt x="24" y="174"/>
                    <a:pt x="25" y="174"/>
                  </a:cubicBezTo>
                  <a:cubicBezTo>
                    <a:pt x="25" y="174"/>
                    <a:pt x="25" y="174"/>
                    <a:pt x="25" y="174"/>
                  </a:cubicBezTo>
                  <a:cubicBezTo>
                    <a:pt x="24" y="162"/>
                    <a:pt x="21" y="125"/>
                    <a:pt x="17" y="89"/>
                  </a:cubicBezTo>
                  <a:cubicBezTo>
                    <a:pt x="17" y="89"/>
                    <a:pt x="17" y="89"/>
                    <a:pt x="17" y="89"/>
                  </a:cubicBezTo>
                  <a:cubicBezTo>
                    <a:pt x="13" y="46"/>
                    <a:pt x="9" y="5"/>
                    <a:pt x="9" y="5"/>
                  </a:cubicBezTo>
                  <a:cubicBezTo>
                    <a:pt x="9" y="5"/>
                    <a:pt x="9" y="5"/>
                    <a:pt x="9" y="5"/>
                  </a:cubicBezTo>
                  <a:cubicBezTo>
                    <a:pt x="9" y="0"/>
                    <a:pt x="9" y="0"/>
                    <a:pt x="9" y="0"/>
                  </a:cubicBezTo>
                  <a:cubicBezTo>
                    <a:pt x="12" y="3"/>
                    <a:pt x="12" y="3"/>
                    <a:pt x="12" y="3"/>
                  </a:cubicBezTo>
                  <a:cubicBezTo>
                    <a:pt x="17" y="3"/>
                    <a:pt x="17" y="3"/>
                    <a:pt x="17" y="3"/>
                  </a:cubicBezTo>
                  <a:cubicBezTo>
                    <a:pt x="17" y="5"/>
                    <a:pt x="17" y="5"/>
                    <a:pt x="17" y="5"/>
                  </a:cubicBezTo>
                  <a:cubicBezTo>
                    <a:pt x="17" y="5"/>
                    <a:pt x="17" y="5"/>
                    <a:pt x="17" y="5"/>
                  </a:cubicBezTo>
                  <a:cubicBezTo>
                    <a:pt x="17" y="5"/>
                    <a:pt x="17" y="5"/>
                    <a:pt x="17" y="5"/>
                  </a:cubicBezTo>
                  <a:cubicBezTo>
                    <a:pt x="17" y="5"/>
                    <a:pt x="17" y="5"/>
                    <a:pt x="17" y="5"/>
                  </a:cubicBezTo>
                  <a:cubicBezTo>
                    <a:pt x="17" y="5"/>
                    <a:pt x="17" y="6"/>
                    <a:pt x="18" y="6"/>
                  </a:cubicBezTo>
                  <a:cubicBezTo>
                    <a:pt x="18" y="6"/>
                    <a:pt x="18" y="6"/>
                    <a:pt x="18" y="6"/>
                  </a:cubicBezTo>
                  <a:cubicBezTo>
                    <a:pt x="18" y="8"/>
                    <a:pt x="18" y="9"/>
                    <a:pt x="18" y="12"/>
                  </a:cubicBezTo>
                  <a:cubicBezTo>
                    <a:pt x="18" y="12"/>
                    <a:pt x="18" y="12"/>
                    <a:pt x="18" y="12"/>
                  </a:cubicBezTo>
                  <a:cubicBezTo>
                    <a:pt x="18" y="16"/>
                    <a:pt x="19" y="23"/>
                    <a:pt x="20" y="30"/>
                  </a:cubicBezTo>
                  <a:cubicBezTo>
                    <a:pt x="20" y="30"/>
                    <a:pt x="20" y="30"/>
                    <a:pt x="20" y="30"/>
                  </a:cubicBezTo>
                  <a:cubicBezTo>
                    <a:pt x="21" y="46"/>
                    <a:pt x="23" y="67"/>
                    <a:pt x="25" y="88"/>
                  </a:cubicBezTo>
                  <a:cubicBezTo>
                    <a:pt x="25" y="88"/>
                    <a:pt x="25" y="88"/>
                    <a:pt x="25" y="88"/>
                  </a:cubicBezTo>
                  <a:cubicBezTo>
                    <a:pt x="29" y="130"/>
                    <a:pt x="33" y="173"/>
                    <a:pt x="33" y="177"/>
                  </a:cubicBezTo>
                  <a:cubicBezTo>
                    <a:pt x="33" y="177"/>
                    <a:pt x="33" y="177"/>
                    <a:pt x="33" y="177"/>
                  </a:cubicBezTo>
                  <a:cubicBezTo>
                    <a:pt x="33" y="177"/>
                    <a:pt x="33" y="177"/>
                    <a:pt x="33" y="177"/>
                  </a:cubicBezTo>
                  <a:cubicBezTo>
                    <a:pt x="33" y="177"/>
                    <a:pt x="33" y="177"/>
                    <a:pt x="33" y="178"/>
                  </a:cubicBezTo>
                  <a:cubicBezTo>
                    <a:pt x="33" y="178"/>
                    <a:pt x="33" y="178"/>
                    <a:pt x="33" y="178"/>
                  </a:cubicBezTo>
                  <a:cubicBezTo>
                    <a:pt x="33" y="178"/>
                    <a:pt x="33" y="178"/>
                    <a:pt x="33" y="178"/>
                  </a:cubicBezTo>
                  <a:cubicBezTo>
                    <a:pt x="33" y="178"/>
                    <a:pt x="33" y="178"/>
                    <a:pt x="33" y="178"/>
                  </a:cubicBezTo>
                  <a:cubicBezTo>
                    <a:pt x="33" y="178"/>
                    <a:pt x="33" y="178"/>
                    <a:pt x="33" y="178"/>
                  </a:cubicBezTo>
                  <a:cubicBezTo>
                    <a:pt x="33" y="179"/>
                    <a:pt x="33" y="179"/>
                    <a:pt x="33" y="179"/>
                  </a:cubicBezTo>
                  <a:cubicBezTo>
                    <a:pt x="33" y="179"/>
                    <a:pt x="33" y="179"/>
                    <a:pt x="33" y="179"/>
                  </a:cubicBezTo>
                  <a:cubicBezTo>
                    <a:pt x="33" y="180"/>
                    <a:pt x="33" y="180"/>
                    <a:pt x="33" y="180"/>
                  </a:cubicBezTo>
                  <a:cubicBezTo>
                    <a:pt x="32" y="180"/>
                    <a:pt x="32" y="180"/>
                    <a:pt x="32" y="180"/>
                  </a:cubicBezTo>
                  <a:cubicBezTo>
                    <a:pt x="32" y="181"/>
                    <a:pt x="30" y="181"/>
                    <a:pt x="30" y="181"/>
                  </a:cubicBezTo>
                  <a:cubicBezTo>
                    <a:pt x="30" y="181"/>
                    <a:pt x="30" y="181"/>
                    <a:pt x="30" y="181"/>
                  </a:cubicBezTo>
                  <a:cubicBezTo>
                    <a:pt x="30" y="181"/>
                    <a:pt x="30" y="181"/>
                    <a:pt x="30" y="181"/>
                  </a:cubicBezTo>
                  <a:cubicBezTo>
                    <a:pt x="29" y="181"/>
                    <a:pt x="29" y="181"/>
                    <a:pt x="29" y="181"/>
                  </a:cubicBezTo>
                  <a:cubicBezTo>
                    <a:pt x="29" y="181"/>
                    <a:pt x="28" y="182"/>
                    <a:pt x="27" y="182"/>
                  </a:cubicBezTo>
                  <a:cubicBezTo>
                    <a:pt x="27" y="182"/>
                    <a:pt x="27" y="182"/>
                    <a:pt x="27" y="182"/>
                  </a:cubicBezTo>
                  <a:cubicBezTo>
                    <a:pt x="26" y="182"/>
                    <a:pt x="24" y="182"/>
                    <a:pt x="22" y="182"/>
                  </a:cubicBezTo>
                  <a:cubicBezTo>
                    <a:pt x="22" y="182"/>
                    <a:pt x="22" y="182"/>
                    <a:pt x="22" y="182"/>
                  </a:cubicBezTo>
                  <a:cubicBezTo>
                    <a:pt x="16" y="182"/>
                    <a:pt x="7" y="181"/>
                    <a:pt x="4" y="181"/>
                  </a:cubicBezTo>
                  <a:cubicBezTo>
                    <a:pt x="4" y="181"/>
                    <a:pt x="4" y="181"/>
                    <a:pt x="4" y="181"/>
                  </a:cubicBezTo>
                  <a:cubicBezTo>
                    <a:pt x="3" y="184"/>
                    <a:pt x="3" y="184"/>
                    <a:pt x="3" y="184"/>
                  </a:cubicBezTo>
                  <a:cubicBezTo>
                    <a:pt x="0" y="181"/>
                    <a:pt x="0" y="181"/>
                    <a:pt x="0" y="181"/>
                  </a:cubicBezTo>
                  <a:close/>
                  <a:moveTo>
                    <a:pt x="2" y="181"/>
                  </a:moveTo>
                  <a:cubicBezTo>
                    <a:pt x="2" y="181"/>
                    <a:pt x="2" y="181"/>
                    <a:pt x="2" y="181"/>
                  </a:cubicBezTo>
                  <a:cubicBezTo>
                    <a:pt x="2" y="181"/>
                    <a:pt x="2" y="181"/>
                    <a:pt x="2" y="181"/>
                  </a:cubicBezTo>
                  <a:cubicBezTo>
                    <a:pt x="1" y="181"/>
                    <a:pt x="1" y="181"/>
                    <a:pt x="1" y="181"/>
                  </a:cubicBezTo>
                  <a:cubicBezTo>
                    <a:pt x="1" y="181"/>
                    <a:pt x="1" y="181"/>
                    <a:pt x="1" y="181"/>
                  </a:cubicBezTo>
                  <a:cubicBezTo>
                    <a:pt x="1" y="181"/>
                    <a:pt x="1" y="181"/>
                    <a:pt x="2" y="181"/>
                  </a:cubicBezTo>
                  <a:close/>
                  <a:moveTo>
                    <a:pt x="2" y="179"/>
                  </a:moveTo>
                  <a:cubicBezTo>
                    <a:pt x="2" y="179"/>
                    <a:pt x="2" y="179"/>
                    <a:pt x="2" y="179"/>
                  </a:cubicBezTo>
                  <a:cubicBezTo>
                    <a:pt x="2" y="179"/>
                    <a:pt x="2" y="179"/>
                    <a:pt x="2" y="179"/>
                  </a:cubicBezTo>
                  <a:close/>
                  <a:moveTo>
                    <a:pt x="2" y="179"/>
                  </a:moveTo>
                  <a:cubicBezTo>
                    <a:pt x="2" y="179"/>
                    <a:pt x="2" y="179"/>
                    <a:pt x="2" y="179"/>
                  </a:cubicBezTo>
                  <a:cubicBezTo>
                    <a:pt x="2" y="179"/>
                    <a:pt x="2" y="179"/>
                    <a:pt x="2" y="179"/>
                  </a:cubicBezTo>
                  <a:close/>
                  <a:moveTo>
                    <a:pt x="25" y="178"/>
                  </a:moveTo>
                  <a:cubicBezTo>
                    <a:pt x="26" y="178"/>
                    <a:pt x="27" y="178"/>
                    <a:pt x="27" y="178"/>
                  </a:cubicBezTo>
                  <a:cubicBezTo>
                    <a:pt x="27" y="178"/>
                    <a:pt x="27" y="178"/>
                    <a:pt x="27" y="178"/>
                  </a:cubicBezTo>
                  <a:cubicBezTo>
                    <a:pt x="27" y="178"/>
                    <a:pt x="27" y="178"/>
                    <a:pt x="27" y="178"/>
                  </a:cubicBezTo>
                  <a:cubicBezTo>
                    <a:pt x="27" y="178"/>
                    <a:pt x="27" y="178"/>
                    <a:pt x="27" y="178"/>
                  </a:cubicBezTo>
                  <a:cubicBezTo>
                    <a:pt x="27" y="178"/>
                    <a:pt x="26" y="178"/>
                    <a:pt x="25" y="178"/>
                  </a:cubicBezTo>
                  <a:close/>
                  <a:moveTo>
                    <a:pt x="33" y="178"/>
                  </a:moveTo>
                  <a:cubicBezTo>
                    <a:pt x="33" y="178"/>
                    <a:pt x="33" y="178"/>
                    <a:pt x="33" y="178"/>
                  </a:cubicBezTo>
                  <a:cubicBezTo>
                    <a:pt x="33" y="178"/>
                    <a:pt x="33" y="178"/>
                    <a:pt x="33" y="178"/>
                  </a:cubicBezTo>
                  <a:close/>
                  <a:moveTo>
                    <a:pt x="29" y="175"/>
                  </a:moveTo>
                  <a:cubicBezTo>
                    <a:pt x="29" y="169"/>
                    <a:pt x="28" y="154"/>
                    <a:pt x="26" y="135"/>
                  </a:cubicBezTo>
                  <a:cubicBezTo>
                    <a:pt x="26" y="135"/>
                    <a:pt x="26" y="135"/>
                    <a:pt x="26" y="135"/>
                  </a:cubicBezTo>
                  <a:cubicBezTo>
                    <a:pt x="28" y="154"/>
                    <a:pt x="29" y="169"/>
                    <a:pt x="29" y="175"/>
                  </a:cubicBezTo>
                  <a:close/>
                  <a:moveTo>
                    <a:pt x="15" y="17"/>
                  </a:moveTo>
                  <a:cubicBezTo>
                    <a:pt x="14" y="13"/>
                    <a:pt x="14" y="9"/>
                    <a:pt x="14" y="7"/>
                  </a:cubicBezTo>
                  <a:cubicBezTo>
                    <a:pt x="14" y="7"/>
                    <a:pt x="14" y="7"/>
                    <a:pt x="14" y="7"/>
                  </a:cubicBezTo>
                  <a:cubicBezTo>
                    <a:pt x="14" y="7"/>
                    <a:pt x="14" y="7"/>
                    <a:pt x="14" y="7"/>
                  </a:cubicBezTo>
                  <a:cubicBezTo>
                    <a:pt x="14" y="9"/>
                    <a:pt x="14" y="13"/>
                    <a:pt x="1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3777"/>
            <p:cNvSpPr>
              <a:spLocks noEditPoints="1"/>
            </p:cNvSpPr>
            <p:nvPr/>
          </p:nvSpPr>
          <p:spPr bwMode="auto">
            <a:xfrm>
              <a:off x="5573407" y="3281133"/>
              <a:ext cx="850082" cy="377256"/>
            </a:xfrm>
            <a:custGeom>
              <a:avLst/>
              <a:gdLst>
                <a:gd name="T0" fmla="*/ 128 w 154"/>
                <a:gd name="T1" fmla="*/ 65 h 68"/>
                <a:gd name="T2" fmla="*/ 122 w 154"/>
                <a:gd name="T3" fmla="*/ 40 h 68"/>
                <a:gd name="T4" fmla="*/ 122 w 154"/>
                <a:gd name="T5" fmla="*/ 40 h 68"/>
                <a:gd name="T6" fmla="*/ 110 w 154"/>
                <a:gd name="T7" fmla="*/ 6 h 68"/>
                <a:gd name="T8" fmla="*/ 110 w 154"/>
                <a:gd name="T9" fmla="*/ 6 h 68"/>
                <a:gd name="T10" fmla="*/ 105 w 154"/>
                <a:gd name="T11" fmla="*/ 4 h 68"/>
                <a:gd name="T12" fmla="*/ 105 w 154"/>
                <a:gd name="T13" fmla="*/ 4 h 68"/>
                <a:gd name="T14" fmla="*/ 45 w 154"/>
                <a:gd name="T15" fmla="*/ 23 h 68"/>
                <a:gd name="T16" fmla="*/ 45 w 154"/>
                <a:gd name="T17" fmla="*/ 23 h 68"/>
                <a:gd name="T18" fmla="*/ 2 w 154"/>
                <a:gd name="T19" fmla="*/ 42 h 68"/>
                <a:gd name="T20" fmla="*/ 2 w 154"/>
                <a:gd name="T21" fmla="*/ 42 h 68"/>
                <a:gd name="T22" fmla="*/ 0 w 154"/>
                <a:gd name="T23" fmla="*/ 38 h 68"/>
                <a:gd name="T24" fmla="*/ 105 w 154"/>
                <a:gd name="T25" fmla="*/ 0 h 68"/>
                <a:gd name="T26" fmla="*/ 105 w 154"/>
                <a:gd name="T27" fmla="*/ 0 h 68"/>
                <a:gd name="T28" fmla="*/ 113 w 154"/>
                <a:gd name="T29" fmla="*/ 4 h 68"/>
                <a:gd name="T30" fmla="*/ 113 w 154"/>
                <a:gd name="T31" fmla="*/ 4 h 68"/>
                <a:gd name="T32" fmla="*/ 131 w 154"/>
                <a:gd name="T33" fmla="*/ 62 h 68"/>
                <a:gd name="T34" fmla="*/ 131 w 154"/>
                <a:gd name="T35" fmla="*/ 62 h 68"/>
                <a:gd name="T36" fmla="*/ 153 w 154"/>
                <a:gd name="T37" fmla="*/ 53 h 68"/>
                <a:gd name="T38" fmla="*/ 154 w 154"/>
                <a:gd name="T39" fmla="*/ 57 h 68"/>
                <a:gd name="T40" fmla="*/ 128 w 154"/>
                <a:gd name="T41" fmla="*/ 68 h 68"/>
                <a:gd name="T42" fmla="*/ 128 w 154"/>
                <a:gd name="T43" fmla="*/ 65 h 68"/>
                <a:gd name="T44" fmla="*/ 2 w 154"/>
                <a:gd name="T45" fmla="*/ 42 h 68"/>
                <a:gd name="T46" fmla="*/ 2 w 154"/>
                <a:gd name="T47" fmla="*/ 42 h 68"/>
                <a:gd name="T48" fmla="*/ 2 w 154"/>
                <a:gd name="T49" fmla="*/ 42 h 68"/>
                <a:gd name="T50" fmla="*/ 2 w 154"/>
                <a:gd name="T51" fmla="*/ 42 h 68"/>
                <a:gd name="T52" fmla="*/ 2 w 154"/>
                <a:gd name="T5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68">
                  <a:moveTo>
                    <a:pt x="128" y="65"/>
                  </a:moveTo>
                  <a:cubicBezTo>
                    <a:pt x="128" y="65"/>
                    <a:pt x="125" y="54"/>
                    <a:pt x="122" y="40"/>
                  </a:cubicBezTo>
                  <a:cubicBezTo>
                    <a:pt x="122" y="40"/>
                    <a:pt x="122" y="40"/>
                    <a:pt x="122" y="40"/>
                  </a:cubicBezTo>
                  <a:cubicBezTo>
                    <a:pt x="118" y="27"/>
                    <a:pt x="113" y="12"/>
                    <a:pt x="110" y="6"/>
                  </a:cubicBezTo>
                  <a:cubicBezTo>
                    <a:pt x="110" y="6"/>
                    <a:pt x="110" y="6"/>
                    <a:pt x="110" y="6"/>
                  </a:cubicBezTo>
                  <a:cubicBezTo>
                    <a:pt x="110" y="5"/>
                    <a:pt x="108" y="4"/>
                    <a:pt x="105" y="4"/>
                  </a:cubicBezTo>
                  <a:cubicBezTo>
                    <a:pt x="105" y="4"/>
                    <a:pt x="105" y="4"/>
                    <a:pt x="105" y="4"/>
                  </a:cubicBezTo>
                  <a:cubicBezTo>
                    <a:pt x="94" y="4"/>
                    <a:pt x="68" y="14"/>
                    <a:pt x="45" y="23"/>
                  </a:cubicBezTo>
                  <a:cubicBezTo>
                    <a:pt x="45" y="23"/>
                    <a:pt x="45" y="23"/>
                    <a:pt x="45" y="23"/>
                  </a:cubicBezTo>
                  <a:cubicBezTo>
                    <a:pt x="22" y="33"/>
                    <a:pt x="2" y="42"/>
                    <a:pt x="2" y="42"/>
                  </a:cubicBezTo>
                  <a:cubicBezTo>
                    <a:pt x="2" y="42"/>
                    <a:pt x="2" y="42"/>
                    <a:pt x="2" y="42"/>
                  </a:cubicBezTo>
                  <a:cubicBezTo>
                    <a:pt x="0" y="38"/>
                    <a:pt x="0" y="38"/>
                    <a:pt x="0" y="38"/>
                  </a:cubicBezTo>
                  <a:cubicBezTo>
                    <a:pt x="0" y="38"/>
                    <a:pt x="80" y="1"/>
                    <a:pt x="105" y="0"/>
                  </a:cubicBezTo>
                  <a:cubicBezTo>
                    <a:pt x="105" y="0"/>
                    <a:pt x="105" y="0"/>
                    <a:pt x="105" y="0"/>
                  </a:cubicBezTo>
                  <a:cubicBezTo>
                    <a:pt x="109" y="0"/>
                    <a:pt x="112" y="1"/>
                    <a:pt x="113" y="4"/>
                  </a:cubicBezTo>
                  <a:cubicBezTo>
                    <a:pt x="113" y="4"/>
                    <a:pt x="113" y="4"/>
                    <a:pt x="113" y="4"/>
                  </a:cubicBezTo>
                  <a:cubicBezTo>
                    <a:pt x="120" y="15"/>
                    <a:pt x="129" y="53"/>
                    <a:pt x="131" y="62"/>
                  </a:cubicBezTo>
                  <a:cubicBezTo>
                    <a:pt x="131" y="62"/>
                    <a:pt x="131" y="62"/>
                    <a:pt x="131" y="62"/>
                  </a:cubicBezTo>
                  <a:cubicBezTo>
                    <a:pt x="153" y="53"/>
                    <a:pt x="153" y="53"/>
                    <a:pt x="153" y="53"/>
                  </a:cubicBezTo>
                  <a:cubicBezTo>
                    <a:pt x="154" y="57"/>
                    <a:pt x="154" y="57"/>
                    <a:pt x="154" y="57"/>
                  </a:cubicBezTo>
                  <a:cubicBezTo>
                    <a:pt x="128" y="68"/>
                    <a:pt x="128" y="68"/>
                    <a:pt x="128" y="68"/>
                  </a:cubicBezTo>
                  <a:cubicBezTo>
                    <a:pt x="128" y="65"/>
                    <a:pt x="128" y="65"/>
                    <a:pt x="128" y="65"/>
                  </a:cubicBezTo>
                  <a:close/>
                  <a:moveTo>
                    <a:pt x="2" y="42"/>
                  </a:moveTo>
                  <a:cubicBezTo>
                    <a:pt x="2" y="42"/>
                    <a:pt x="2" y="42"/>
                    <a:pt x="2" y="42"/>
                  </a:cubicBezTo>
                  <a:cubicBezTo>
                    <a:pt x="2" y="42"/>
                    <a:pt x="2" y="42"/>
                    <a:pt x="2" y="42"/>
                  </a:cubicBezTo>
                  <a:cubicBezTo>
                    <a:pt x="2" y="42"/>
                    <a:pt x="2" y="42"/>
                    <a:pt x="2" y="42"/>
                  </a:cubicBezTo>
                  <a:cubicBezTo>
                    <a:pt x="2" y="42"/>
                    <a:pt x="2" y="42"/>
                    <a:pt x="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3778"/>
            <p:cNvSpPr>
              <a:spLocks noEditPoints="1"/>
            </p:cNvSpPr>
            <p:nvPr/>
          </p:nvSpPr>
          <p:spPr bwMode="auto">
            <a:xfrm>
              <a:off x="5558319" y="3271073"/>
              <a:ext cx="880262" cy="397376"/>
            </a:xfrm>
            <a:custGeom>
              <a:avLst/>
              <a:gdLst>
                <a:gd name="T0" fmla="*/ 129 w 160"/>
                <a:gd name="T1" fmla="*/ 68 h 72"/>
                <a:gd name="T2" fmla="*/ 129 w 160"/>
                <a:gd name="T3" fmla="*/ 68 h 72"/>
                <a:gd name="T4" fmla="*/ 129 w 160"/>
                <a:gd name="T5" fmla="*/ 68 h 72"/>
                <a:gd name="T6" fmla="*/ 131 w 160"/>
                <a:gd name="T7" fmla="*/ 67 h 72"/>
                <a:gd name="T8" fmla="*/ 131 w 160"/>
                <a:gd name="T9" fmla="*/ 67 h 72"/>
                <a:gd name="T10" fmla="*/ 129 w 160"/>
                <a:gd name="T11" fmla="*/ 68 h 72"/>
                <a:gd name="T12" fmla="*/ 129 w 160"/>
                <a:gd name="T13" fmla="*/ 68 h 72"/>
                <a:gd name="T14" fmla="*/ 129 w 160"/>
                <a:gd name="T15" fmla="*/ 67 h 72"/>
                <a:gd name="T16" fmla="*/ 128 w 160"/>
                <a:gd name="T17" fmla="*/ 66 h 72"/>
                <a:gd name="T18" fmla="*/ 127 w 160"/>
                <a:gd name="T19" fmla="*/ 60 h 72"/>
                <a:gd name="T20" fmla="*/ 123 w 160"/>
                <a:gd name="T21" fmla="*/ 43 h 72"/>
                <a:gd name="T22" fmla="*/ 111 w 160"/>
                <a:gd name="T23" fmla="*/ 9 h 72"/>
                <a:gd name="T24" fmla="*/ 111 w 160"/>
                <a:gd name="T25" fmla="*/ 9 h 72"/>
                <a:gd name="T26" fmla="*/ 109 w 160"/>
                <a:gd name="T27" fmla="*/ 8 h 72"/>
                <a:gd name="T28" fmla="*/ 108 w 160"/>
                <a:gd name="T29" fmla="*/ 8 h 72"/>
                <a:gd name="T30" fmla="*/ 49 w 160"/>
                <a:gd name="T31" fmla="*/ 27 h 72"/>
                <a:gd name="T32" fmla="*/ 7 w 160"/>
                <a:gd name="T33" fmla="*/ 45 h 72"/>
                <a:gd name="T34" fmla="*/ 7 w 160"/>
                <a:gd name="T35" fmla="*/ 46 h 72"/>
                <a:gd name="T36" fmla="*/ 4 w 160"/>
                <a:gd name="T37" fmla="*/ 47 h 72"/>
                <a:gd name="T38" fmla="*/ 3 w 160"/>
                <a:gd name="T39" fmla="*/ 39 h 72"/>
                <a:gd name="T40" fmla="*/ 3 w 160"/>
                <a:gd name="T41" fmla="*/ 38 h 72"/>
                <a:gd name="T42" fmla="*/ 6 w 160"/>
                <a:gd name="T43" fmla="*/ 37 h 72"/>
                <a:gd name="T44" fmla="*/ 15 w 160"/>
                <a:gd name="T45" fmla="*/ 33 h 72"/>
                <a:gd name="T46" fmla="*/ 46 w 160"/>
                <a:gd name="T47" fmla="*/ 20 h 72"/>
                <a:gd name="T48" fmla="*/ 108 w 160"/>
                <a:gd name="T49" fmla="*/ 0 h 72"/>
                <a:gd name="T50" fmla="*/ 118 w 160"/>
                <a:gd name="T51" fmla="*/ 5 h 72"/>
                <a:gd name="T52" fmla="*/ 136 w 160"/>
                <a:gd name="T53" fmla="*/ 61 h 72"/>
                <a:gd name="T54" fmla="*/ 160 w 160"/>
                <a:gd name="T55" fmla="*/ 60 h 72"/>
                <a:gd name="T56" fmla="*/ 129 w 160"/>
                <a:gd name="T57" fmla="*/ 70 h 72"/>
                <a:gd name="T58" fmla="*/ 133 w 160"/>
                <a:gd name="T59" fmla="*/ 67 h 72"/>
                <a:gd name="T60" fmla="*/ 133 w 160"/>
                <a:gd name="T61" fmla="*/ 67 h 72"/>
                <a:gd name="T62" fmla="*/ 133 w 160"/>
                <a:gd name="T63" fmla="*/ 67 h 72"/>
                <a:gd name="T64" fmla="*/ 131 w 160"/>
                <a:gd name="T65" fmla="*/ 59 h 72"/>
                <a:gd name="T66" fmla="*/ 115 w 160"/>
                <a:gd name="T67" fmla="*/ 7 h 72"/>
                <a:gd name="T68" fmla="*/ 115 w 160"/>
                <a:gd name="T69" fmla="*/ 7 h 72"/>
                <a:gd name="T70" fmla="*/ 126 w 160"/>
                <a:gd name="T71" fmla="*/ 42 h 72"/>
                <a:gd name="T72" fmla="*/ 8 w 160"/>
                <a:gd name="T73" fmla="*/ 40 h 72"/>
                <a:gd name="T74" fmla="*/ 7 w 160"/>
                <a:gd name="T75" fmla="*/ 41 h 72"/>
                <a:gd name="T76" fmla="*/ 115 w 160"/>
                <a:gd name="T77" fmla="*/ 7 h 72"/>
                <a:gd name="T78" fmla="*/ 114 w 160"/>
                <a:gd name="T79" fmla="*/ 6 h 72"/>
                <a:gd name="T80" fmla="*/ 115 w 160"/>
                <a:gd name="T81" fmla="*/ 7 h 72"/>
                <a:gd name="T82" fmla="*/ 109 w 160"/>
                <a:gd name="T83" fmla="*/ 4 h 72"/>
                <a:gd name="T84" fmla="*/ 112 w 160"/>
                <a:gd name="T85" fmla="*/ 5 h 72"/>
                <a:gd name="T86" fmla="*/ 129 w 160"/>
                <a:gd name="T8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72">
                  <a:moveTo>
                    <a:pt x="129" y="70"/>
                  </a:move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31" y="67"/>
                    <a:pt x="131" y="67"/>
                    <a:pt x="131" y="67"/>
                  </a:cubicBezTo>
                  <a:cubicBezTo>
                    <a:pt x="131" y="67"/>
                    <a:pt x="131" y="67"/>
                    <a:pt x="131" y="67"/>
                  </a:cubicBezTo>
                  <a:cubicBezTo>
                    <a:pt x="131" y="67"/>
                    <a:pt x="131" y="67"/>
                    <a:pt x="131" y="67"/>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7"/>
                    <a:pt x="129" y="67"/>
                  </a:cubicBezTo>
                  <a:cubicBezTo>
                    <a:pt x="129" y="67"/>
                    <a:pt x="129" y="67"/>
                    <a:pt x="129" y="67"/>
                  </a:cubicBezTo>
                  <a:cubicBezTo>
                    <a:pt x="129" y="67"/>
                    <a:pt x="128" y="66"/>
                    <a:pt x="128" y="66"/>
                  </a:cubicBezTo>
                  <a:cubicBezTo>
                    <a:pt x="128" y="66"/>
                    <a:pt x="128" y="66"/>
                    <a:pt x="128" y="66"/>
                  </a:cubicBezTo>
                  <a:cubicBezTo>
                    <a:pt x="128" y="64"/>
                    <a:pt x="128" y="63"/>
                    <a:pt x="127" y="60"/>
                  </a:cubicBezTo>
                  <a:cubicBezTo>
                    <a:pt x="127" y="60"/>
                    <a:pt x="127" y="60"/>
                    <a:pt x="127" y="60"/>
                  </a:cubicBezTo>
                  <a:cubicBezTo>
                    <a:pt x="126" y="56"/>
                    <a:pt x="124" y="49"/>
                    <a:pt x="123" y="43"/>
                  </a:cubicBezTo>
                  <a:cubicBezTo>
                    <a:pt x="123" y="43"/>
                    <a:pt x="123" y="43"/>
                    <a:pt x="123" y="43"/>
                  </a:cubicBezTo>
                  <a:cubicBezTo>
                    <a:pt x="119" y="30"/>
                    <a:pt x="115" y="14"/>
                    <a:pt x="111" y="9"/>
                  </a:cubicBezTo>
                  <a:cubicBezTo>
                    <a:pt x="111" y="9"/>
                    <a:pt x="111" y="9"/>
                    <a:pt x="111" y="9"/>
                  </a:cubicBezTo>
                  <a:cubicBezTo>
                    <a:pt x="111" y="9"/>
                    <a:pt x="111" y="9"/>
                    <a:pt x="111" y="9"/>
                  </a:cubicBezTo>
                  <a:cubicBezTo>
                    <a:pt x="111" y="9"/>
                    <a:pt x="111" y="9"/>
                    <a:pt x="111" y="9"/>
                  </a:cubicBezTo>
                  <a:cubicBezTo>
                    <a:pt x="111" y="9"/>
                    <a:pt x="110" y="8"/>
                    <a:pt x="109" y="8"/>
                  </a:cubicBezTo>
                  <a:cubicBezTo>
                    <a:pt x="109" y="8"/>
                    <a:pt x="109" y="8"/>
                    <a:pt x="109" y="8"/>
                  </a:cubicBezTo>
                  <a:cubicBezTo>
                    <a:pt x="109" y="8"/>
                    <a:pt x="109" y="8"/>
                    <a:pt x="109" y="8"/>
                  </a:cubicBezTo>
                  <a:cubicBezTo>
                    <a:pt x="108" y="8"/>
                    <a:pt x="108" y="8"/>
                    <a:pt x="108" y="8"/>
                  </a:cubicBezTo>
                  <a:cubicBezTo>
                    <a:pt x="108" y="8"/>
                    <a:pt x="108" y="8"/>
                    <a:pt x="108" y="8"/>
                  </a:cubicBezTo>
                  <a:cubicBezTo>
                    <a:pt x="98" y="8"/>
                    <a:pt x="71" y="18"/>
                    <a:pt x="49" y="27"/>
                  </a:cubicBezTo>
                  <a:cubicBezTo>
                    <a:pt x="49" y="27"/>
                    <a:pt x="49" y="27"/>
                    <a:pt x="49" y="27"/>
                  </a:cubicBezTo>
                  <a:cubicBezTo>
                    <a:pt x="29" y="35"/>
                    <a:pt x="11" y="43"/>
                    <a:pt x="7" y="45"/>
                  </a:cubicBezTo>
                  <a:cubicBezTo>
                    <a:pt x="7" y="45"/>
                    <a:pt x="7" y="45"/>
                    <a:pt x="7" y="45"/>
                  </a:cubicBezTo>
                  <a:cubicBezTo>
                    <a:pt x="7" y="46"/>
                    <a:pt x="7" y="46"/>
                    <a:pt x="7" y="46"/>
                  </a:cubicBezTo>
                  <a:cubicBezTo>
                    <a:pt x="5" y="46"/>
                    <a:pt x="5" y="46"/>
                    <a:pt x="5" y="46"/>
                  </a:cubicBezTo>
                  <a:cubicBezTo>
                    <a:pt x="4" y="47"/>
                    <a:pt x="4" y="47"/>
                    <a:pt x="4" y="47"/>
                  </a:cubicBezTo>
                  <a:cubicBezTo>
                    <a:pt x="0" y="39"/>
                    <a:pt x="0" y="39"/>
                    <a:pt x="0" y="39"/>
                  </a:cubicBezTo>
                  <a:cubicBezTo>
                    <a:pt x="3" y="39"/>
                    <a:pt x="3" y="39"/>
                    <a:pt x="3" y="39"/>
                  </a:cubicBezTo>
                  <a:cubicBezTo>
                    <a:pt x="3" y="38"/>
                    <a:pt x="3" y="38"/>
                    <a:pt x="3" y="38"/>
                  </a:cubicBezTo>
                  <a:cubicBezTo>
                    <a:pt x="3" y="38"/>
                    <a:pt x="3" y="38"/>
                    <a:pt x="3" y="38"/>
                  </a:cubicBezTo>
                  <a:cubicBezTo>
                    <a:pt x="4" y="38"/>
                    <a:pt x="5" y="38"/>
                    <a:pt x="6" y="37"/>
                  </a:cubicBezTo>
                  <a:cubicBezTo>
                    <a:pt x="6" y="37"/>
                    <a:pt x="6" y="37"/>
                    <a:pt x="6" y="37"/>
                  </a:cubicBezTo>
                  <a:cubicBezTo>
                    <a:pt x="8" y="36"/>
                    <a:pt x="11" y="34"/>
                    <a:pt x="15" y="33"/>
                  </a:cubicBezTo>
                  <a:cubicBezTo>
                    <a:pt x="15" y="33"/>
                    <a:pt x="15" y="33"/>
                    <a:pt x="15" y="33"/>
                  </a:cubicBezTo>
                  <a:cubicBezTo>
                    <a:pt x="23" y="29"/>
                    <a:pt x="34" y="24"/>
                    <a:pt x="46" y="20"/>
                  </a:cubicBezTo>
                  <a:cubicBezTo>
                    <a:pt x="46" y="20"/>
                    <a:pt x="46" y="20"/>
                    <a:pt x="46" y="20"/>
                  </a:cubicBezTo>
                  <a:cubicBezTo>
                    <a:pt x="69" y="10"/>
                    <a:pt x="95" y="1"/>
                    <a:pt x="108" y="0"/>
                  </a:cubicBezTo>
                  <a:cubicBezTo>
                    <a:pt x="108" y="0"/>
                    <a:pt x="108" y="0"/>
                    <a:pt x="108" y="0"/>
                  </a:cubicBezTo>
                  <a:cubicBezTo>
                    <a:pt x="112" y="0"/>
                    <a:pt x="116" y="1"/>
                    <a:pt x="118" y="5"/>
                  </a:cubicBezTo>
                  <a:cubicBezTo>
                    <a:pt x="118" y="5"/>
                    <a:pt x="118" y="5"/>
                    <a:pt x="118" y="5"/>
                  </a:cubicBezTo>
                  <a:cubicBezTo>
                    <a:pt x="125" y="16"/>
                    <a:pt x="133" y="49"/>
                    <a:pt x="136" y="61"/>
                  </a:cubicBezTo>
                  <a:cubicBezTo>
                    <a:pt x="136" y="61"/>
                    <a:pt x="136" y="61"/>
                    <a:pt x="136" y="61"/>
                  </a:cubicBezTo>
                  <a:cubicBezTo>
                    <a:pt x="157" y="53"/>
                    <a:pt x="157" y="53"/>
                    <a:pt x="157" y="53"/>
                  </a:cubicBezTo>
                  <a:cubicBezTo>
                    <a:pt x="160" y="60"/>
                    <a:pt x="160" y="60"/>
                    <a:pt x="160" y="60"/>
                  </a:cubicBezTo>
                  <a:cubicBezTo>
                    <a:pt x="130" y="72"/>
                    <a:pt x="130" y="72"/>
                    <a:pt x="130" y="72"/>
                  </a:cubicBezTo>
                  <a:cubicBezTo>
                    <a:pt x="129" y="70"/>
                    <a:pt x="129" y="70"/>
                    <a:pt x="129" y="70"/>
                  </a:cubicBezTo>
                  <a:close/>
                  <a:moveTo>
                    <a:pt x="133" y="67"/>
                  </a:moveTo>
                  <a:cubicBezTo>
                    <a:pt x="133" y="67"/>
                    <a:pt x="133" y="67"/>
                    <a:pt x="133" y="67"/>
                  </a:cubicBezTo>
                  <a:cubicBezTo>
                    <a:pt x="155" y="58"/>
                    <a:pt x="155" y="58"/>
                    <a:pt x="155" y="58"/>
                  </a:cubicBezTo>
                  <a:cubicBezTo>
                    <a:pt x="133" y="67"/>
                    <a:pt x="133" y="67"/>
                    <a:pt x="133" y="67"/>
                  </a:cubicBezTo>
                  <a:cubicBezTo>
                    <a:pt x="133" y="67"/>
                    <a:pt x="133" y="67"/>
                    <a:pt x="133" y="67"/>
                  </a:cubicBezTo>
                  <a:cubicBezTo>
                    <a:pt x="133" y="67"/>
                    <a:pt x="133" y="67"/>
                    <a:pt x="133" y="67"/>
                  </a:cubicBezTo>
                  <a:close/>
                  <a:moveTo>
                    <a:pt x="126" y="42"/>
                  </a:moveTo>
                  <a:cubicBezTo>
                    <a:pt x="128" y="48"/>
                    <a:pt x="130" y="54"/>
                    <a:pt x="131" y="59"/>
                  </a:cubicBezTo>
                  <a:cubicBezTo>
                    <a:pt x="131" y="59"/>
                    <a:pt x="131" y="59"/>
                    <a:pt x="131" y="59"/>
                  </a:cubicBezTo>
                  <a:cubicBezTo>
                    <a:pt x="127" y="45"/>
                    <a:pt x="120" y="16"/>
                    <a:pt x="115" y="7"/>
                  </a:cubicBezTo>
                  <a:cubicBezTo>
                    <a:pt x="115" y="7"/>
                    <a:pt x="115" y="7"/>
                    <a:pt x="115" y="7"/>
                  </a:cubicBezTo>
                  <a:cubicBezTo>
                    <a:pt x="115" y="7"/>
                    <a:pt x="115" y="7"/>
                    <a:pt x="115" y="7"/>
                  </a:cubicBezTo>
                  <a:cubicBezTo>
                    <a:pt x="115" y="7"/>
                    <a:pt x="115" y="7"/>
                    <a:pt x="115" y="7"/>
                  </a:cubicBezTo>
                  <a:cubicBezTo>
                    <a:pt x="118" y="13"/>
                    <a:pt x="123" y="28"/>
                    <a:pt x="126" y="42"/>
                  </a:cubicBezTo>
                  <a:close/>
                  <a:moveTo>
                    <a:pt x="7" y="41"/>
                  </a:moveTo>
                  <a:cubicBezTo>
                    <a:pt x="7" y="41"/>
                    <a:pt x="8" y="41"/>
                    <a:pt x="8" y="40"/>
                  </a:cubicBezTo>
                  <a:cubicBezTo>
                    <a:pt x="8" y="40"/>
                    <a:pt x="8" y="40"/>
                    <a:pt x="8" y="40"/>
                  </a:cubicBezTo>
                  <a:cubicBezTo>
                    <a:pt x="8" y="41"/>
                    <a:pt x="7" y="41"/>
                    <a:pt x="7" y="41"/>
                  </a:cubicBezTo>
                  <a:cubicBezTo>
                    <a:pt x="7" y="41"/>
                    <a:pt x="7" y="41"/>
                    <a:pt x="7" y="41"/>
                  </a:cubicBezTo>
                  <a:close/>
                  <a:moveTo>
                    <a:pt x="115" y="7"/>
                  </a:moveTo>
                  <a:cubicBezTo>
                    <a:pt x="115" y="7"/>
                    <a:pt x="115" y="7"/>
                    <a:pt x="115" y="7"/>
                  </a:cubicBezTo>
                  <a:cubicBezTo>
                    <a:pt x="114" y="6"/>
                    <a:pt x="114" y="6"/>
                    <a:pt x="114" y="6"/>
                  </a:cubicBezTo>
                  <a:cubicBezTo>
                    <a:pt x="114" y="6"/>
                    <a:pt x="114" y="6"/>
                    <a:pt x="114" y="6"/>
                  </a:cubicBezTo>
                  <a:cubicBezTo>
                    <a:pt x="114" y="6"/>
                    <a:pt x="114" y="6"/>
                    <a:pt x="115" y="7"/>
                  </a:cubicBezTo>
                  <a:close/>
                  <a:moveTo>
                    <a:pt x="112" y="5"/>
                  </a:moveTo>
                  <a:cubicBezTo>
                    <a:pt x="111" y="4"/>
                    <a:pt x="110" y="4"/>
                    <a:pt x="109" y="4"/>
                  </a:cubicBezTo>
                  <a:cubicBezTo>
                    <a:pt x="109" y="4"/>
                    <a:pt x="109" y="4"/>
                    <a:pt x="109" y="4"/>
                  </a:cubicBezTo>
                  <a:cubicBezTo>
                    <a:pt x="110" y="4"/>
                    <a:pt x="111" y="5"/>
                    <a:pt x="112" y="5"/>
                  </a:cubicBezTo>
                  <a:close/>
                  <a:moveTo>
                    <a:pt x="129" y="68"/>
                  </a:moveTo>
                  <a:cubicBezTo>
                    <a:pt x="129" y="68"/>
                    <a:pt x="129" y="68"/>
                    <a:pt x="129" y="68"/>
                  </a:cubicBezTo>
                  <a:cubicBezTo>
                    <a:pt x="129" y="68"/>
                    <a:pt x="129" y="68"/>
                    <a:pt x="12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60" name="组合 59"/>
          <p:cNvGrpSpPr/>
          <p:nvPr/>
        </p:nvGrpSpPr>
        <p:grpSpPr>
          <a:xfrm>
            <a:off x="9741628" y="4997070"/>
            <a:ext cx="943596" cy="1727710"/>
            <a:chOff x="6332948" y="2078950"/>
            <a:chExt cx="1343028" cy="2449641"/>
          </a:xfrm>
          <a:solidFill>
            <a:schemeClr val="tx1">
              <a:lumMod val="75000"/>
              <a:lumOff val="25000"/>
            </a:schemeClr>
          </a:solidFill>
        </p:grpSpPr>
        <p:sp>
          <p:nvSpPr>
            <p:cNvPr id="61" name="Freeform 3779"/>
            <p:cNvSpPr>
              <a:spLocks noEditPoints="1"/>
            </p:cNvSpPr>
            <p:nvPr/>
          </p:nvSpPr>
          <p:spPr bwMode="auto">
            <a:xfrm>
              <a:off x="6750442" y="2320393"/>
              <a:ext cx="623728" cy="628759"/>
            </a:xfrm>
            <a:custGeom>
              <a:avLst/>
              <a:gdLst>
                <a:gd name="T0" fmla="*/ 0 w 113"/>
                <a:gd name="T1" fmla="*/ 57 h 114"/>
                <a:gd name="T2" fmla="*/ 55 w 113"/>
                <a:gd name="T3" fmla="*/ 0 h 114"/>
                <a:gd name="T4" fmla="*/ 55 w 113"/>
                <a:gd name="T5" fmla="*/ 0 h 114"/>
                <a:gd name="T6" fmla="*/ 113 w 113"/>
                <a:gd name="T7" fmla="*/ 57 h 114"/>
                <a:gd name="T8" fmla="*/ 113 w 113"/>
                <a:gd name="T9" fmla="*/ 57 h 114"/>
                <a:gd name="T10" fmla="*/ 55 w 113"/>
                <a:gd name="T11" fmla="*/ 114 h 114"/>
                <a:gd name="T12" fmla="*/ 55 w 113"/>
                <a:gd name="T13" fmla="*/ 114 h 114"/>
                <a:gd name="T14" fmla="*/ 0 w 113"/>
                <a:gd name="T15" fmla="*/ 57 h 114"/>
                <a:gd name="T16" fmla="*/ 4 w 113"/>
                <a:gd name="T17" fmla="*/ 57 h 114"/>
                <a:gd name="T18" fmla="*/ 55 w 113"/>
                <a:gd name="T19" fmla="*/ 110 h 114"/>
                <a:gd name="T20" fmla="*/ 55 w 113"/>
                <a:gd name="T21" fmla="*/ 110 h 114"/>
                <a:gd name="T22" fmla="*/ 109 w 113"/>
                <a:gd name="T23" fmla="*/ 57 h 114"/>
                <a:gd name="T24" fmla="*/ 109 w 113"/>
                <a:gd name="T25" fmla="*/ 57 h 114"/>
                <a:gd name="T26" fmla="*/ 55 w 113"/>
                <a:gd name="T27" fmla="*/ 4 h 114"/>
                <a:gd name="T28" fmla="*/ 55 w 113"/>
                <a:gd name="T29" fmla="*/ 4 h 114"/>
                <a:gd name="T30" fmla="*/ 4 w 113"/>
                <a:gd name="T31"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14">
                  <a:moveTo>
                    <a:pt x="0" y="57"/>
                  </a:moveTo>
                  <a:cubicBezTo>
                    <a:pt x="0" y="25"/>
                    <a:pt x="24" y="0"/>
                    <a:pt x="55" y="0"/>
                  </a:cubicBezTo>
                  <a:cubicBezTo>
                    <a:pt x="55" y="0"/>
                    <a:pt x="55" y="0"/>
                    <a:pt x="55" y="0"/>
                  </a:cubicBezTo>
                  <a:cubicBezTo>
                    <a:pt x="85" y="0"/>
                    <a:pt x="113" y="25"/>
                    <a:pt x="113" y="57"/>
                  </a:cubicBezTo>
                  <a:cubicBezTo>
                    <a:pt x="113" y="57"/>
                    <a:pt x="113" y="57"/>
                    <a:pt x="113" y="57"/>
                  </a:cubicBezTo>
                  <a:cubicBezTo>
                    <a:pt x="113" y="88"/>
                    <a:pt x="85" y="114"/>
                    <a:pt x="55" y="114"/>
                  </a:cubicBezTo>
                  <a:cubicBezTo>
                    <a:pt x="55" y="114"/>
                    <a:pt x="55" y="114"/>
                    <a:pt x="55" y="114"/>
                  </a:cubicBezTo>
                  <a:cubicBezTo>
                    <a:pt x="24" y="114"/>
                    <a:pt x="0" y="88"/>
                    <a:pt x="0" y="57"/>
                  </a:cubicBezTo>
                  <a:close/>
                  <a:moveTo>
                    <a:pt x="4" y="57"/>
                  </a:moveTo>
                  <a:cubicBezTo>
                    <a:pt x="4" y="86"/>
                    <a:pt x="27" y="110"/>
                    <a:pt x="55" y="110"/>
                  </a:cubicBezTo>
                  <a:cubicBezTo>
                    <a:pt x="55" y="110"/>
                    <a:pt x="55" y="110"/>
                    <a:pt x="55" y="110"/>
                  </a:cubicBezTo>
                  <a:cubicBezTo>
                    <a:pt x="83" y="110"/>
                    <a:pt x="109" y="86"/>
                    <a:pt x="109" y="57"/>
                  </a:cubicBezTo>
                  <a:cubicBezTo>
                    <a:pt x="109" y="57"/>
                    <a:pt x="109" y="57"/>
                    <a:pt x="109" y="57"/>
                  </a:cubicBezTo>
                  <a:cubicBezTo>
                    <a:pt x="109" y="27"/>
                    <a:pt x="83" y="4"/>
                    <a:pt x="55" y="4"/>
                  </a:cubicBezTo>
                  <a:cubicBezTo>
                    <a:pt x="55" y="4"/>
                    <a:pt x="55" y="4"/>
                    <a:pt x="55" y="4"/>
                  </a:cubicBezTo>
                  <a:cubicBezTo>
                    <a:pt x="27" y="4"/>
                    <a:pt x="4" y="27"/>
                    <a:pt x="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3780"/>
            <p:cNvSpPr>
              <a:spLocks noEditPoints="1"/>
            </p:cNvSpPr>
            <p:nvPr/>
          </p:nvSpPr>
          <p:spPr bwMode="auto">
            <a:xfrm>
              <a:off x="6740382" y="2310333"/>
              <a:ext cx="643848" cy="648879"/>
            </a:xfrm>
            <a:custGeom>
              <a:avLst/>
              <a:gdLst>
                <a:gd name="T0" fmla="*/ 0 w 117"/>
                <a:gd name="T1" fmla="*/ 59 h 118"/>
                <a:gd name="T2" fmla="*/ 2 w 117"/>
                <a:gd name="T3" fmla="*/ 59 h 118"/>
                <a:gd name="T4" fmla="*/ 0 w 117"/>
                <a:gd name="T5" fmla="*/ 59 h 118"/>
                <a:gd name="T6" fmla="*/ 57 w 117"/>
                <a:gd name="T7" fmla="*/ 0 h 118"/>
                <a:gd name="T8" fmla="*/ 57 w 117"/>
                <a:gd name="T9" fmla="*/ 0 h 118"/>
                <a:gd name="T10" fmla="*/ 117 w 117"/>
                <a:gd name="T11" fmla="*/ 59 h 118"/>
                <a:gd name="T12" fmla="*/ 117 w 117"/>
                <a:gd name="T13" fmla="*/ 59 h 118"/>
                <a:gd name="T14" fmla="*/ 57 w 117"/>
                <a:gd name="T15" fmla="*/ 118 h 118"/>
                <a:gd name="T16" fmla="*/ 57 w 117"/>
                <a:gd name="T17" fmla="*/ 118 h 118"/>
                <a:gd name="T18" fmla="*/ 0 w 117"/>
                <a:gd name="T19" fmla="*/ 59 h 118"/>
                <a:gd name="T20" fmla="*/ 57 w 117"/>
                <a:gd name="T21" fmla="*/ 114 h 118"/>
                <a:gd name="T22" fmla="*/ 113 w 117"/>
                <a:gd name="T23" fmla="*/ 59 h 118"/>
                <a:gd name="T24" fmla="*/ 113 w 117"/>
                <a:gd name="T25" fmla="*/ 59 h 118"/>
                <a:gd name="T26" fmla="*/ 57 w 117"/>
                <a:gd name="T27" fmla="*/ 4 h 118"/>
                <a:gd name="T28" fmla="*/ 57 w 117"/>
                <a:gd name="T29" fmla="*/ 4 h 118"/>
                <a:gd name="T30" fmla="*/ 19 w 117"/>
                <a:gd name="T31" fmla="*/ 20 h 118"/>
                <a:gd name="T32" fmla="*/ 19 w 117"/>
                <a:gd name="T33" fmla="*/ 20 h 118"/>
                <a:gd name="T34" fmla="*/ 57 w 117"/>
                <a:gd name="T35" fmla="*/ 4 h 118"/>
                <a:gd name="T36" fmla="*/ 57 w 117"/>
                <a:gd name="T37" fmla="*/ 4 h 118"/>
                <a:gd name="T38" fmla="*/ 113 w 117"/>
                <a:gd name="T39" fmla="*/ 59 h 118"/>
                <a:gd name="T40" fmla="*/ 113 w 117"/>
                <a:gd name="T41" fmla="*/ 59 h 118"/>
                <a:gd name="T42" fmla="*/ 57 w 117"/>
                <a:gd name="T43" fmla="*/ 114 h 118"/>
                <a:gd name="T44" fmla="*/ 57 w 117"/>
                <a:gd name="T45" fmla="*/ 114 h 118"/>
                <a:gd name="T46" fmla="*/ 17 w 117"/>
                <a:gd name="T47" fmla="*/ 95 h 118"/>
                <a:gd name="T48" fmla="*/ 17 w 117"/>
                <a:gd name="T49" fmla="*/ 95 h 118"/>
                <a:gd name="T50" fmla="*/ 57 w 117"/>
                <a:gd name="T51" fmla="*/ 114 h 118"/>
                <a:gd name="T52" fmla="*/ 57 w 117"/>
                <a:gd name="T53" fmla="*/ 110 h 118"/>
                <a:gd name="T54" fmla="*/ 109 w 117"/>
                <a:gd name="T55" fmla="*/ 59 h 118"/>
                <a:gd name="T56" fmla="*/ 109 w 117"/>
                <a:gd name="T57" fmla="*/ 59 h 118"/>
                <a:gd name="T58" fmla="*/ 57 w 117"/>
                <a:gd name="T59" fmla="*/ 8 h 118"/>
                <a:gd name="T60" fmla="*/ 57 w 117"/>
                <a:gd name="T61" fmla="*/ 8 h 118"/>
                <a:gd name="T62" fmla="*/ 8 w 117"/>
                <a:gd name="T63" fmla="*/ 59 h 118"/>
                <a:gd name="T64" fmla="*/ 8 w 117"/>
                <a:gd name="T65" fmla="*/ 59 h 118"/>
                <a:gd name="T66" fmla="*/ 57 w 117"/>
                <a:gd name="T67" fmla="*/ 110 h 118"/>
                <a:gd name="T68" fmla="*/ 4 w 117"/>
                <a:gd name="T69" fmla="*/ 63 h 118"/>
                <a:gd name="T70" fmla="*/ 4 w 117"/>
                <a:gd name="T71" fmla="*/ 59 h 118"/>
                <a:gd name="T72" fmla="*/ 4 w 117"/>
                <a:gd name="T73" fmla="*/ 59 h 118"/>
                <a:gd name="T74" fmla="*/ 6 w 117"/>
                <a:gd name="T75" fmla="*/ 59 h 118"/>
                <a:gd name="T76" fmla="*/ 4 w 117"/>
                <a:gd name="T77" fmla="*/ 59 h 118"/>
                <a:gd name="T78" fmla="*/ 4 w 117"/>
                <a:gd name="T79" fmla="*/ 54 h 118"/>
                <a:gd name="T80" fmla="*/ 4 w 117"/>
                <a:gd name="T81" fmla="*/ 54 h 118"/>
                <a:gd name="T82" fmla="*/ 4 w 117"/>
                <a:gd name="T83" fmla="*/ 59 h 118"/>
                <a:gd name="T84" fmla="*/ 4 w 117"/>
                <a:gd name="T85" fmla="*/ 59 h 118"/>
                <a:gd name="T86" fmla="*/ 4 w 117"/>
                <a:gd name="T87" fmla="*/ 6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18">
                  <a:moveTo>
                    <a:pt x="0" y="59"/>
                  </a:moveTo>
                  <a:cubicBezTo>
                    <a:pt x="2" y="59"/>
                    <a:pt x="2" y="59"/>
                    <a:pt x="2" y="59"/>
                  </a:cubicBezTo>
                  <a:cubicBezTo>
                    <a:pt x="0" y="59"/>
                    <a:pt x="0" y="59"/>
                    <a:pt x="0" y="59"/>
                  </a:cubicBezTo>
                  <a:cubicBezTo>
                    <a:pt x="0" y="26"/>
                    <a:pt x="25" y="0"/>
                    <a:pt x="57" y="0"/>
                  </a:cubicBezTo>
                  <a:cubicBezTo>
                    <a:pt x="57" y="0"/>
                    <a:pt x="57" y="0"/>
                    <a:pt x="57" y="0"/>
                  </a:cubicBezTo>
                  <a:cubicBezTo>
                    <a:pt x="88" y="0"/>
                    <a:pt x="117" y="26"/>
                    <a:pt x="117" y="59"/>
                  </a:cubicBezTo>
                  <a:cubicBezTo>
                    <a:pt x="117" y="59"/>
                    <a:pt x="117" y="59"/>
                    <a:pt x="117" y="59"/>
                  </a:cubicBezTo>
                  <a:cubicBezTo>
                    <a:pt x="117" y="91"/>
                    <a:pt x="88" y="118"/>
                    <a:pt x="57" y="118"/>
                  </a:cubicBezTo>
                  <a:cubicBezTo>
                    <a:pt x="57" y="118"/>
                    <a:pt x="57" y="118"/>
                    <a:pt x="57" y="118"/>
                  </a:cubicBezTo>
                  <a:cubicBezTo>
                    <a:pt x="25" y="118"/>
                    <a:pt x="0" y="91"/>
                    <a:pt x="0" y="59"/>
                  </a:cubicBezTo>
                  <a:close/>
                  <a:moveTo>
                    <a:pt x="57" y="114"/>
                  </a:moveTo>
                  <a:cubicBezTo>
                    <a:pt x="86" y="114"/>
                    <a:pt x="113" y="89"/>
                    <a:pt x="113" y="59"/>
                  </a:cubicBezTo>
                  <a:cubicBezTo>
                    <a:pt x="113" y="59"/>
                    <a:pt x="113" y="59"/>
                    <a:pt x="113" y="59"/>
                  </a:cubicBezTo>
                  <a:cubicBezTo>
                    <a:pt x="113" y="28"/>
                    <a:pt x="86" y="4"/>
                    <a:pt x="57" y="4"/>
                  </a:cubicBezTo>
                  <a:cubicBezTo>
                    <a:pt x="57" y="4"/>
                    <a:pt x="57" y="4"/>
                    <a:pt x="57" y="4"/>
                  </a:cubicBezTo>
                  <a:cubicBezTo>
                    <a:pt x="42" y="4"/>
                    <a:pt x="29" y="10"/>
                    <a:pt x="19" y="20"/>
                  </a:cubicBezTo>
                  <a:cubicBezTo>
                    <a:pt x="19" y="20"/>
                    <a:pt x="19" y="20"/>
                    <a:pt x="19" y="20"/>
                  </a:cubicBezTo>
                  <a:cubicBezTo>
                    <a:pt x="29" y="10"/>
                    <a:pt x="42" y="4"/>
                    <a:pt x="57" y="4"/>
                  </a:cubicBezTo>
                  <a:cubicBezTo>
                    <a:pt x="57" y="4"/>
                    <a:pt x="57" y="4"/>
                    <a:pt x="57" y="4"/>
                  </a:cubicBezTo>
                  <a:cubicBezTo>
                    <a:pt x="86" y="4"/>
                    <a:pt x="113" y="28"/>
                    <a:pt x="113" y="59"/>
                  </a:cubicBezTo>
                  <a:cubicBezTo>
                    <a:pt x="113" y="59"/>
                    <a:pt x="113" y="59"/>
                    <a:pt x="113" y="59"/>
                  </a:cubicBezTo>
                  <a:cubicBezTo>
                    <a:pt x="113" y="89"/>
                    <a:pt x="86" y="113"/>
                    <a:pt x="57" y="114"/>
                  </a:cubicBezTo>
                  <a:cubicBezTo>
                    <a:pt x="57" y="114"/>
                    <a:pt x="57" y="114"/>
                    <a:pt x="57" y="114"/>
                  </a:cubicBezTo>
                  <a:cubicBezTo>
                    <a:pt x="41" y="114"/>
                    <a:pt x="27" y="106"/>
                    <a:pt x="17" y="95"/>
                  </a:cubicBezTo>
                  <a:cubicBezTo>
                    <a:pt x="17" y="95"/>
                    <a:pt x="17" y="95"/>
                    <a:pt x="17" y="95"/>
                  </a:cubicBezTo>
                  <a:cubicBezTo>
                    <a:pt x="27" y="106"/>
                    <a:pt x="41" y="114"/>
                    <a:pt x="57" y="114"/>
                  </a:cubicBezTo>
                  <a:close/>
                  <a:moveTo>
                    <a:pt x="57" y="110"/>
                  </a:moveTo>
                  <a:cubicBezTo>
                    <a:pt x="84" y="110"/>
                    <a:pt x="109" y="86"/>
                    <a:pt x="109" y="59"/>
                  </a:cubicBezTo>
                  <a:cubicBezTo>
                    <a:pt x="109" y="59"/>
                    <a:pt x="109" y="59"/>
                    <a:pt x="109" y="59"/>
                  </a:cubicBezTo>
                  <a:cubicBezTo>
                    <a:pt x="109" y="31"/>
                    <a:pt x="84" y="8"/>
                    <a:pt x="57" y="8"/>
                  </a:cubicBezTo>
                  <a:cubicBezTo>
                    <a:pt x="57" y="8"/>
                    <a:pt x="57" y="8"/>
                    <a:pt x="57" y="8"/>
                  </a:cubicBezTo>
                  <a:cubicBezTo>
                    <a:pt x="30" y="8"/>
                    <a:pt x="8" y="30"/>
                    <a:pt x="8" y="59"/>
                  </a:cubicBezTo>
                  <a:cubicBezTo>
                    <a:pt x="8" y="59"/>
                    <a:pt x="8" y="59"/>
                    <a:pt x="8" y="59"/>
                  </a:cubicBezTo>
                  <a:cubicBezTo>
                    <a:pt x="8" y="87"/>
                    <a:pt x="30" y="110"/>
                    <a:pt x="57" y="110"/>
                  </a:cubicBezTo>
                  <a:close/>
                  <a:moveTo>
                    <a:pt x="4" y="63"/>
                  </a:moveTo>
                  <a:cubicBezTo>
                    <a:pt x="4" y="62"/>
                    <a:pt x="4" y="60"/>
                    <a:pt x="4" y="59"/>
                  </a:cubicBezTo>
                  <a:cubicBezTo>
                    <a:pt x="4" y="59"/>
                    <a:pt x="4" y="59"/>
                    <a:pt x="4" y="59"/>
                  </a:cubicBezTo>
                  <a:cubicBezTo>
                    <a:pt x="6" y="59"/>
                    <a:pt x="6" y="59"/>
                    <a:pt x="6" y="59"/>
                  </a:cubicBezTo>
                  <a:cubicBezTo>
                    <a:pt x="4" y="59"/>
                    <a:pt x="4" y="59"/>
                    <a:pt x="4" y="59"/>
                  </a:cubicBezTo>
                  <a:cubicBezTo>
                    <a:pt x="4" y="57"/>
                    <a:pt x="4" y="56"/>
                    <a:pt x="4" y="54"/>
                  </a:cubicBezTo>
                  <a:cubicBezTo>
                    <a:pt x="4" y="54"/>
                    <a:pt x="4" y="54"/>
                    <a:pt x="4" y="54"/>
                  </a:cubicBezTo>
                  <a:cubicBezTo>
                    <a:pt x="4" y="56"/>
                    <a:pt x="4" y="57"/>
                    <a:pt x="4" y="59"/>
                  </a:cubicBezTo>
                  <a:cubicBezTo>
                    <a:pt x="4" y="59"/>
                    <a:pt x="4" y="59"/>
                    <a:pt x="4" y="59"/>
                  </a:cubicBezTo>
                  <a:cubicBezTo>
                    <a:pt x="4" y="60"/>
                    <a:pt x="4" y="62"/>
                    <a:pt x="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3781"/>
            <p:cNvSpPr>
              <a:spLocks noEditPoints="1"/>
            </p:cNvSpPr>
            <p:nvPr/>
          </p:nvSpPr>
          <p:spPr bwMode="auto">
            <a:xfrm>
              <a:off x="6861103" y="2602076"/>
              <a:ext cx="347076" cy="165994"/>
            </a:xfrm>
            <a:custGeom>
              <a:avLst/>
              <a:gdLst>
                <a:gd name="T0" fmla="*/ 0 w 63"/>
                <a:gd name="T1" fmla="*/ 10 h 30"/>
                <a:gd name="T2" fmla="*/ 3 w 63"/>
                <a:gd name="T3" fmla="*/ 8 h 30"/>
                <a:gd name="T4" fmla="*/ 11 w 63"/>
                <a:gd name="T5" fmla="*/ 17 h 30"/>
                <a:gd name="T6" fmla="*/ 11 w 63"/>
                <a:gd name="T7" fmla="*/ 17 h 30"/>
                <a:gd name="T8" fmla="*/ 31 w 63"/>
                <a:gd name="T9" fmla="*/ 26 h 30"/>
                <a:gd name="T10" fmla="*/ 31 w 63"/>
                <a:gd name="T11" fmla="*/ 26 h 30"/>
                <a:gd name="T12" fmla="*/ 35 w 63"/>
                <a:gd name="T13" fmla="*/ 25 h 30"/>
                <a:gd name="T14" fmla="*/ 35 w 63"/>
                <a:gd name="T15" fmla="*/ 25 h 30"/>
                <a:gd name="T16" fmla="*/ 54 w 63"/>
                <a:gd name="T17" fmla="*/ 11 h 30"/>
                <a:gd name="T18" fmla="*/ 54 w 63"/>
                <a:gd name="T19" fmla="*/ 11 h 30"/>
                <a:gd name="T20" fmla="*/ 59 w 63"/>
                <a:gd name="T21" fmla="*/ 0 h 30"/>
                <a:gd name="T22" fmla="*/ 59 w 63"/>
                <a:gd name="T23" fmla="*/ 0 h 30"/>
                <a:gd name="T24" fmla="*/ 63 w 63"/>
                <a:gd name="T25" fmla="*/ 1 h 30"/>
                <a:gd name="T26" fmla="*/ 35 w 63"/>
                <a:gd name="T27" fmla="*/ 29 h 30"/>
                <a:gd name="T28" fmla="*/ 35 w 63"/>
                <a:gd name="T29" fmla="*/ 29 h 30"/>
                <a:gd name="T30" fmla="*/ 31 w 63"/>
                <a:gd name="T31" fmla="*/ 30 h 30"/>
                <a:gd name="T32" fmla="*/ 31 w 63"/>
                <a:gd name="T33" fmla="*/ 30 h 30"/>
                <a:gd name="T34" fmla="*/ 0 w 63"/>
                <a:gd name="T35" fmla="*/ 10 h 30"/>
                <a:gd name="T36" fmla="*/ 0 w 63"/>
                <a:gd name="T37" fmla="*/ 10 h 30"/>
                <a:gd name="T38" fmla="*/ 0 w 63"/>
                <a:gd name="T39" fmla="*/ 10 h 30"/>
                <a:gd name="T40" fmla="*/ 0 w 63"/>
                <a:gd name="T41" fmla="*/ 10 h 30"/>
                <a:gd name="T42" fmla="*/ 0 w 63"/>
                <a:gd name="T43" fmla="*/ 10 h 30"/>
                <a:gd name="T44" fmla="*/ 0 w 63"/>
                <a:gd name="T4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30">
                  <a:moveTo>
                    <a:pt x="0" y="10"/>
                  </a:moveTo>
                  <a:cubicBezTo>
                    <a:pt x="3" y="8"/>
                    <a:pt x="3" y="8"/>
                    <a:pt x="3" y="8"/>
                  </a:cubicBezTo>
                  <a:cubicBezTo>
                    <a:pt x="3" y="8"/>
                    <a:pt x="6" y="12"/>
                    <a:pt x="11" y="17"/>
                  </a:cubicBezTo>
                  <a:cubicBezTo>
                    <a:pt x="11" y="17"/>
                    <a:pt x="11" y="17"/>
                    <a:pt x="11" y="17"/>
                  </a:cubicBezTo>
                  <a:cubicBezTo>
                    <a:pt x="16" y="21"/>
                    <a:pt x="23" y="26"/>
                    <a:pt x="31" y="26"/>
                  </a:cubicBezTo>
                  <a:cubicBezTo>
                    <a:pt x="31" y="26"/>
                    <a:pt x="31" y="26"/>
                    <a:pt x="31" y="26"/>
                  </a:cubicBezTo>
                  <a:cubicBezTo>
                    <a:pt x="32" y="26"/>
                    <a:pt x="33" y="26"/>
                    <a:pt x="35" y="25"/>
                  </a:cubicBezTo>
                  <a:cubicBezTo>
                    <a:pt x="35" y="25"/>
                    <a:pt x="35" y="25"/>
                    <a:pt x="35" y="25"/>
                  </a:cubicBezTo>
                  <a:cubicBezTo>
                    <a:pt x="43" y="24"/>
                    <a:pt x="49" y="17"/>
                    <a:pt x="54" y="11"/>
                  </a:cubicBezTo>
                  <a:cubicBezTo>
                    <a:pt x="54" y="11"/>
                    <a:pt x="54" y="11"/>
                    <a:pt x="54" y="11"/>
                  </a:cubicBezTo>
                  <a:cubicBezTo>
                    <a:pt x="58" y="5"/>
                    <a:pt x="59" y="0"/>
                    <a:pt x="59" y="0"/>
                  </a:cubicBezTo>
                  <a:cubicBezTo>
                    <a:pt x="59" y="0"/>
                    <a:pt x="59" y="0"/>
                    <a:pt x="59" y="0"/>
                  </a:cubicBezTo>
                  <a:cubicBezTo>
                    <a:pt x="63" y="1"/>
                    <a:pt x="63" y="1"/>
                    <a:pt x="63" y="1"/>
                  </a:cubicBezTo>
                  <a:cubicBezTo>
                    <a:pt x="63" y="1"/>
                    <a:pt x="56" y="25"/>
                    <a:pt x="35" y="29"/>
                  </a:cubicBezTo>
                  <a:cubicBezTo>
                    <a:pt x="35" y="29"/>
                    <a:pt x="35" y="29"/>
                    <a:pt x="35" y="29"/>
                  </a:cubicBezTo>
                  <a:cubicBezTo>
                    <a:pt x="34" y="30"/>
                    <a:pt x="32" y="30"/>
                    <a:pt x="31" y="30"/>
                  </a:cubicBezTo>
                  <a:cubicBezTo>
                    <a:pt x="31" y="30"/>
                    <a:pt x="31" y="30"/>
                    <a:pt x="31" y="30"/>
                  </a:cubicBezTo>
                  <a:cubicBezTo>
                    <a:pt x="13" y="29"/>
                    <a:pt x="0" y="10"/>
                    <a:pt x="0" y="10"/>
                  </a:cubicBezTo>
                  <a:close/>
                  <a:moveTo>
                    <a:pt x="0" y="10"/>
                  </a:moveTo>
                  <a:cubicBezTo>
                    <a:pt x="0" y="10"/>
                    <a:pt x="0" y="10"/>
                    <a:pt x="0" y="10"/>
                  </a:cubicBezTo>
                  <a:cubicBezTo>
                    <a:pt x="0" y="10"/>
                    <a:pt x="0" y="10"/>
                    <a:pt x="0" y="10"/>
                  </a:cubicBezTo>
                  <a:cubicBezTo>
                    <a:pt x="0" y="10"/>
                    <a:pt x="0" y="10"/>
                    <a:pt x="0"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3782"/>
            <p:cNvSpPr>
              <a:spLocks noEditPoints="1"/>
            </p:cNvSpPr>
            <p:nvPr/>
          </p:nvSpPr>
          <p:spPr bwMode="auto">
            <a:xfrm>
              <a:off x="6840983" y="2586985"/>
              <a:ext cx="387316" cy="191142"/>
            </a:xfrm>
            <a:custGeom>
              <a:avLst/>
              <a:gdLst>
                <a:gd name="T0" fmla="*/ 0 w 70"/>
                <a:gd name="T1" fmla="*/ 13 h 35"/>
                <a:gd name="T2" fmla="*/ 6 w 70"/>
                <a:gd name="T3" fmla="*/ 9 h 35"/>
                <a:gd name="T4" fmla="*/ 7 w 70"/>
                <a:gd name="T5" fmla="*/ 9 h 35"/>
                <a:gd name="T6" fmla="*/ 7 w 70"/>
                <a:gd name="T7" fmla="*/ 9 h 35"/>
                <a:gd name="T8" fmla="*/ 7 w 70"/>
                <a:gd name="T9" fmla="*/ 9 h 35"/>
                <a:gd name="T10" fmla="*/ 7 w 70"/>
                <a:gd name="T11" fmla="*/ 9 h 35"/>
                <a:gd name="T12" fmla="*/ 8 w 70"/>
                <a:gd name="T13" fmla="*/ 9 h 35"/>
                <a:gd name="T14" fmla="*/ 8 w 70"/>
                <a:gd name="T15" fmla="*/ 10 h 35"/>
                <a:gd name="T16" fmla="*/ 8 w 70"/>
                <a:gd name="T17" fmla="*/ 10 h 35"/>
                <a:gd name="T18" fmla="*/ 8 w 70"/>
                <a:gd name="T19" fmla="*/ 10 h 35"/>
                <a:gd name="T20" fmla="*/ 8 w 70"/>
                <a:gd name="T21" fmla="*/ 10 h 35"/>
                <a:gd name="T22" fmla="*/ 10 w 70"/>
                <a:gd name="T23" fmla="*/ 12 h 35"/>
                <a:gd name="T24" fmla="*/ 15 w 70"/>
                <a:gd name="T25" fmla="*/ 18 h 35"/>
                <a:gd name="T26" fmla="*/ 33 w 70"/>
                <a:gd name="T27" fmla="*/ 27 h 35"/>
                <a:gd name="T28" fmla="*/ 34 w 70"/>
                <a:gd name="T29" fmla="*/ 27 h 35"/>
                <a:gd name="T30" fmla="*/ 34 w 70"/>
                <a:gd name="T31" fmla="*/ 27 h 35"/>
                <a:gd name="T32" fmla="*/ 37 w 70"/>
                <a:gd name="T33" fmla="*/ 26 h 35"/>
                <a:gd name="T34" fmla="*/ 55 w 70"/>
                <a:gd name="T35" fmla="*/ 13 h 35"/>
                <a:gd name="T36" fmla="*/ 60 w 70"/>
                <a:gd name="T37" fmla="*/ 2 h 35"/>
                <a:gd name="T38" fmla="*/ 60 w 70"/>
                <a:gd name="T39" fmla="*/ 0 h 35"/>
                <a:gd name="T40" fmla="*/ 68 w 70"/>
                <a:gd name="T41" fmla="*/ 5 h 35"/>
                <a:gd name="T42" fmla="*/ 68 w 70"/>
                <a:gd name="T43" fmla="*/ 6 h 35"/>
                <a:gd name="T44" fmla="*/ 67 w 70"/>
                <a:gd name="T45" fmla="*/ 9 h 35"/>
                <a:gd name="T46" fmla="*/ 62 w 70"/>
                <a:gd name="T47" fmla="*/ 18 h 35"/>
                <a:gd name="T48" fmla="*/ 39 w 70"/>
                <a:gd name="T49" fmla="*/ 34 h 35"/>
                <a:gd name="T50" fmla="*/ 34 w 70"/>
                <a:gd name="T51" fmla="*/ 35 h 35"/>
                <a:gd name="T52" fmla="*/ 34 w 70"/>
                <a:gd name="T53" fmla="*/ 31 h 35"/>
                <a:gd name="T54" fmla="*/ 36 w 70"/>
                <a:gd name="T55" fmla="*/ 31 h 35"/>
                <a:gd name="T56" fmla="*/ 33 w 70"/>
                <a:gd name="T57" fmla="*/ 31 h 35"/>
                <a:gd name="T58" fmla="*/ 33 w 70"/>
                <a:gd name="T59" fmla="*/ 31 h 35"/>
                <a:gd name="T60" fmla="*/ 33 w 70"/>
                <a:gd name="T61" fmla="*/ 31 h 35"/>
                <a:gd name="T62" fmla="*/ 20 w 70"/>
                <a:gd name="T63" fmla="*/ 27 h 35"/>
                <a:gd name="T64" fmla="*/ 13 w 70"/>
                <a:gd name="T65" fmla="*/ 21 h 35"/>
                <a:gd name="T66" fmla="*/ 9 w 70"/>
                <a:gd name="T67" fmla="*/ 18 h 35"/>
                <a:gd name="T68" fmla="*/ 13 w 70"/>
                <a:gd name="T69" fmla="*/ 21 h 35"/>
                <a:gd name="T70" fmla="*/ 54 w 70"/>
                <a:gd name="T71" fmla="*/ 20 h 35"/>
                <a:gd name="T72" fmla="*/ 54 w 70"/>
                <a:gd name="T73" fmla="*/ 20 h 35"/>
                <a:gd name="T74" fmla="*/ 55 w 70"/>
                <a:gd name="T75" fmla="*/ 20 h 35"/>
                <a:gd name="T76" fmla="*/ 60 w 70"/>
                <a:gd name="T77" fmla="*/ 12 h 35"/>
                <a:gd name="T78" fmla="*/ 58 w 70"/>
                <a:gd name="T79" fmla="*/ 15 h 35"/>
                <a:gd name="T80" fmla="*/ 3 w 70"/>
                <a:gd name="T81" fmla="*/ 13 h 35"/>
                <a:gd name="T82" fmla="*/ 3 w 70"/>
                <a:gd name="T83" fmla="*/ 13 h 35"/>
                <a:gd name="T84" fmla="*/ 1 w 70"/>
                <a:gd name="T85" fmla="*/ 14 h 35"/>
                <a:gd name="T86" fmla="*/ 1 w 70"/>
                <a:gd name="T87" fmla="*/ 14 h 35"/>
                <a:gd name="T88" fmla="*/ 4 w 70"/>
                <a:gd name="T89" fmla="*/ 11 h 35"/>
                <a:gd name="T90" fmla="*/ 4 w 70"/>
                <a:gd name="T91" fmla="*/ 12 h 35"/>
                <a:gd name="T92" fmla="*/ 4 w 70"/>
                <a:gd name="T93"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35">
                  <a:moveTo>
                    <a:pt x="1" y="14"/>
                  </a:moveTo>
                  <a:cubicBezTo>
                    <a:pt x="0" y="13"/>
                    <a:pt x="0" y="13"/>
                    <a:pt x="0" y="13"/>
                  </a:cubicBezTo>
                  <a:cubicBezTo>
                    <a:pt x="5" y="9"/>
                    <a:pt x="5" y="9"/>
                    <a:pt x="5" y="9"/>
                  </a:cubicBezTo>
                  <a:cubicBezTo>
                    <a:pt x="5" y="9"/>
                    <a:pt x="6" y="9"/>
                    <a:pt x="6" y="9"/>
                  </a:cubicBezTo>
                  <a:cubicBezTo>
                    <a:pt x="6" y="9"/>
                    <a:pt x="6" y="9"/>
                    <a:pt x="6" y="9"/>
                  </a:cubicBezTo>
                  <a:cubicBezTo>
                    <a:pt x="6"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8" y="9"/>
                    <a:pt x="8" y="9"/>
                  </a:cubicBezTo>
                  <a:cubicBezTo>
                    <a:pt x="8" y="9"/>
                    <a:pt x="8" y="9"/>
                    <a:pt x="8"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9" y="11"/>
                    <a:pt x="9" y="12"/>
                    <a:pt x="10" y="12"/>
                  </a:cubicBezTo>
                  <a:cubicBezTo>
                    <a:pt x="10" y="12"/>
                    <a:pt x="10" y="12"/>
                    <a:pt x="10" y="12"/>
                  </a:cubicBezTo>
                  <a:cubicBezTo>
                    <a:pt x="11" y="14"/>
                    <a:pt x="13" y="16"/>
                    <a:pt x="15" y="18"/>
                  </a:cubicBezTo>
                  <a:cubicBezTo>
                    <a:pt x="15" y="18"/>
                    <a:pt x="15" y="18"/>
                    <a:pt x="15" y="18"/>
                  </a:cubicBezTo>
                  <a:cubicBezTo>
                    <a:pt x="20" y="23"/>
                    <a:pt x="27" y="27"/>
                    <a:pt x="33" y="27"/>
                  </a:cubicBezTo>
                  <a:cubicBezTo>
                    <a:pt x="33" y="27"/>
                    <a:pt x="33" y="27"/>
                    <a:pt x="33" y="27"/>
                  </a:cubicBezTo>
                  <a:cubicBezTo>
                    <a:pt x="33" y="27"/>
                    <a:pt x="34" y="27"/>
                    <a:pt x="34" y="27"/>
                  </a:cubicBezTo>
                  <a:cubicBezTo>
                    <a:pt x="34" y="27"/>
                    <a:pt x="34" y="27"/>
                    <a:pt x="34" y="27"/>
                  </a:cubicBezTo>
                  <a:cubicBezTo>
                    <a:pt x="34" y="27"/>
                    <a:pt x="34" y="27"/>
                    <a:pt x="34" y="27"/>
                  </a:cubicBezTo>
                  <a:cubicBezTo>
                    <a:pt x="34" y="27"/>
                    <a:pt x="34" y="27"/>
                    <a:pt x="34" y="27"/>
                  </a:cubicBezTo>
                  <a:cubicBezTo>
                    <a:pt x="35" y="27"/>
                    <a:pt x="36" y="27"/>
                    <a:pt x="37" y="26"/>
                  </a:cubicBezTo>
                  <a:cubicBezTo>
                    <a:pt x="37" y="26"/>
                    <a:pt x="37" y="26"/>
                    <a:pt x="37" y="26"/>
                  </a:cubicBezTo>
                  <a:cubicBezTo>
                    <a:pt x="45" y="25"/>
                    <a:pt x="51" y="19"/>
                    <a:pt x="55" y="13"/>
                  </a:cubicBezTo>
                  <a:cubicBezTo>
                    <a:pt x="55" y="13"/>
                    <a:pt x="55" y="13"/>
                    <a:pt x="55" y="13"/>
                  </a:cubicBezTo>
                  <a:cubicBezTo>
                    <a:pt x="58" y="8"/>
                    <a:pt x="60" y="3"/>
                    <a:pt x="60" y="2"/>
                  </a:cubicBezTo>
                  <a:cubicBezTo>
                    <a:pt x="60" y="2"/>
                    <a:pt x="60" y="2"/>
                    <a:pt x="60" y="2"/>
                  </a:cubicBezTo>
                  <a:cubicBezTo>
                    <a:pt x="60" y="0"/>
                    <a:pt x="60" y="0"/>
                    <a:pt x="60" y="0"/>
                  </a:cubicBezTo>
                  <a:cubicBezTo>
                    <a:pt x="70" y="3"/>
                    <a:pt x="70" y="3"/>
                    <a:pt x="70" y="3"/>
                  </a:cubicBezTo>
                  <a:cubicBezTo>
                    <a:pt x="68" y="5"/>
                    <a:pt x="68" y="5"/>
                    <a:pt x="68" y="5"/>
                  </a:cubicBezTo>
                  <a:cubicBezTo>
                    <a:pt x="68" y="5"/>
                    <a:pt x="68" y="5"/>
                    <a:pt x="68" y="6"/>
                  </a:cubicBezTo>
                  <a:cubicBezTo>
                    <a:pt x="68" y="6"/>
                    <a:pt x="68" y="6"/>
                    <a:pt x="68" y="6"/>
                  </a:cubicBezTo>
                  <a:cubicBezTo>
                    <a:pt x="67" y="6"/>
                    <a:pt x="67" y="7"/>
                    <a:pt x="67" y="9"/>
                  </a:cubicBezTo>
                  <a:cubicBezTo>
                    <a:pt x="67" y="9"/>
                    <a:pt x="67" y="9"/>
                    <a:pt x="67" y="9"/>
                  </a:cubicBezTo>
                  <a:cubicBezTo>
                    <a:pt x="65" y="11"/>
                    <a:pt x="64" y="14"/>
                    <a:pt x="62" y="18"/>
                  </a:cubicBezTo>
                  <a:cubicBezTo>
                    <a:pt x="62" y="18"/>
                    <a:pt x="62" y="18"/>
                    <a:pt x="62" y="18"/>
                  </a:cubicBezTo>
                  <a:cubicBezTo>
                    <a:pt x="57" y="24"/>
                    <a:pt x="50" y="32"/>
                    <a:pt x="39" y="34"/>
                  </a:cubicBezTo>
                  <a:cubicBezTo>
                    <a:pt x="39" y="34"/>
                    <a:pt x="39" y="34"/>
                    <a:pt x="39" y="34"/>
                  </a:cubicBezTo>
                  <a:cubicBezTo>
                    <a:pt x="37" y="34"/>
                    <a:pt x="35" y="35"/>
                    <a:pt x="34" y="35"/>
                  </a:cubicBezTo>
                  <a:cubicBezTo>
                    <a:pt x="34" y="35"/>
                    <a:pt x="34" y="35"/>
                    <a:pt x="34" y="35"/>
                  </a:cubicBezTo>
                  <a:cubicBezTo>
                    <a:pt x="15" y="34"/>
                    <a:pt x="2" y="16"/>
                    <a:pt x="1" y="14"/>
                  </a:cubicBezTo>
                  <a:close/>
                  <a:moveTo>
                    <a:pt x="34" y="31"/>
                  </a:moveTo>
                  <a:cubicBezTo>
                    <a:pt x="34" y="31"/>
                    <a:pt x="35" y="31"/>
                    <a:pt x="36" y="31"/>
                  </a:cubicBezTo>
                  <a:cubicBezTo>
                    <a:pt x="36" y="31"/>
                    <a:pt x="36" y="31"/>
                    <a:pt x="36" y="31"/>
                  </a:cubicBezTo>
                  <a:cubicBezTo>
                    <a:pt x="35" y="31"/>
                    <a:pt x="34" y="31"/>
                    <a:pt x="34" y="31"/>
                  </a:cubicBezTo>
                  <a:close/>
                  <a:moveTo>
                    <a:pt x="33" y="31"/>
                  </a:moveTo>
                  <a:cubicBezTo>
                    <a:pt x="33" y="31"/>
                    <a:pt x="33" y="31"/>
                    <a:pt x="33" y="31"/>
                  </a:cubicBezTo>
                  <a:cubicBezTo>
                    <a:pt x="33" y="31"/>
                    <a:pt x="33" y="31"/>
                    <a:pt x="33" y="31"/>
                  </a:cubicBezTo>
                  <a:cubicBezTo>
                    <a:pt x="33" y="31"/>
                    <a:pt x="33" y="31"/>
                    <a:pt x="33" y="31"/>
                  </a:cubicBezTo>
                  <a:cubicBezTo>
                    <a:pt x="33" y="31"/>
                    <a:pt x="33" y="31"/>
                    <a:pt x="33" y="31"/>
                  </a:cubicBezTo>
                  <a:close/>
                  <a:moveTo>
                    <a:pt x="13" y="21"/>
                  </a:moveTo>
                  <a:cubicBezTo>
                    <a:pt x="15" y="23"/>
                    <a:pt x="17" y="25"/>
                    <a:pt x="20" y="27"/>
                  </a:cubicBezTo>
                  <a:cubicBezTo>
                    <a:pt x="20" y="27"/>
                    <a:pt x="20" y="27"/>
                    <a:pt x="20" y="27"/>
                  </a:cubicBezTo>
                  <a:cubicBezTo>
                    <a:pt x="17" y="25"/>
                    <a:pt x="15" y="23"/>
                    <a:pt x="13" y="21"/>
                  </a:cubicBezTo>
                  <a:cubicBezTo>
                    <a:pt x="13" y="21"/>
                    <a:pt x="13" y="21"/>
                    <a:pt x="13" y="21"/>
                  </a:cubicBezTo>
                  <a:cubicBezTo>
                    <a:pt x="11" y="20"/>
                    <a:pt x="10" y="19"/>
                    <a:pt x="9" y="18"/>
                  </a:cubicBezTo>
                  <a:cubicBezTo>
                    <a:pt x="9" y="18"/>
                    <a:pt x="9" y="18"/>
                    <a:pt x="9" y="18"/>
                  </a:cubicBezTo>
                  <a:cubicBezTo>
                    <a:pt x="10" y="19"/>
                    <a:pt x="11" y="20"/>
                    <a:pt x="13" y="21"/>
                  </a:cubicBezTo>
                  <a:close/>
                  <a:moveTo>
                    <a:pt x="54" y="20"/>
                  </a:moveTo>
                  <a:cubicBezTo>
                    <a:pt x="54" y="20"/>
                    <a:pt x="54" y="20"/>
                    <a:pt x="54" y="20"/>
                  </a:cubicBezTo>
                  <a:cubicBezTo>
                    <a:pt x="54" y="20"/>
                    <a:pt x="54" y="20"/>
                    <a:pt x="54" y="20"/>
                  </a:cubicBezTo>
                  <a:cubicBezTo>
                    <a:pt x="54" y="20"/>
                    <a:pt x="54" y="20"/>
                    <a:pt x="54" y="20"/>
                  </a:cubicBezTo>
                  <a:close/>
                  <a:moveTo>
                    <a:pt x="58" y="15"/>
                  </a:moveTo>
                  <a:cubicBezTo>
                    <a:pt x="57" y="17"/>
                    <a:pt x="56" y="19"/>
                    <a:pt x="55" y="20"/>
                  </a:cubicBezTo>
                  <a:cubicBezTo>
                    <a:pt x="55" y="20"/>
                    <a:pt x="55" y="20"/>
                    <a:pt x="55" y="20"/>
                  </a:cubicBezTo>
                  <a:cubicBezTo>
                    <a:pt x="57" y="17"/>
                    <a:pt x="59" y="15"/>
                    <a:pt x="60" y="12"/>
                  </a:cubicBezTo>
                  <a:cubicBezTo>
                    <a:pt x="60" y="12"/>
                    <a:pt x="60" y="12"/>
                    <a:pt x="60" y="12"/>
                  </a:cubicBezTo>
                  <a:cubicBezTo>
                    <a:pt x="60" y="13"/>
                    <a:pt x="59" y="14"/>
                    <a:pt x="58" y="15"/>
                  </a:cubicBezTo>
                  <a:close/>
                  <a:moveTo>
                    <a:pt x="4" y="15"/>
                  </a:moveTo>
                  <a:cubicBezTo>
                    <a:pt x="3" y="13"/>
                    <a:pt x="3" y="13"/>
                    <a:pt x="3" y="13"/>
                  </a:cubicBezTo>
                  <a:cubicBezTo>
                    <a:pt x="3" y="13"/>
                    <a:pt x="3" y="13"/>
                    <a:pt x="3" y="13"/>
                  </a:cubicBezTo>
                  <a:cubicBezTo>
                    <a:pt x="3" y="13"/>
                    <a:pt x="3" y="13"/>
                    <a:pt x="3" y="13"/>
                  </a:cubicBezTo>
                  <a:cubicBezTo>
                    <a:pt x="4" y="15"/>
                    <a:pt x="4" y="15"/>
                    <a:pt x="4" y="15"/>
                  </a:cubicBezTo>
                  <a:close/>
                  <a:moveTo>
                    <a:pt x="1" y="14"/>
                  </a:moveTo>
                  <a:cubicBezTo>
                    <a:pt x="2" y="13"/>
                    <a:pt x="2" y="13"/>
                    <a:pt x="2" y="13"/>
                  </a:cubicBezTo>
                  <a:cubicBezTo>
                    <a:pt x="1" y="14"/>
                    <a:pt x="1" y="14"/>
                    <a:pt x="1" y="14"/>
                  </a:cubicBezTo>
                  <a:close/>
                  <a:moveTo>
                    <a:pt x="4" y="12"/>
                  </a:moveTo>
                  <a:cubicBezTo>
                    <a:pt x="4" y="12"/>
                    <a:pt x="4" y="12"/>
                    <a:pt x="4" y="11"/>
                  </a:cubicBezTo>
                  <a:cubicBezTo>
                    <a:pt x="4" y="11"/>
                    <a:pt x="4" y="11"/>
                    <a:pt x="4" y="11"/>
                  </a:cubicBezTo>
                  <a:cubicBezTo>
                    <a:pt x="4" y="12"/>
                    <a:pt x="4" y="12"/>
                    <a:pt x="4" y="12"/>
                  </a:cubicBezTo>
                  <a:cubicBezTo>
                    <a:pt x="4" y="12"/>
                    <a:pt x="4" y="12"/>
                    <a:pt x="4" y="12"/>
                  </a:cubicBezTo>
                  <a:cubicBezTo>
                    <a:pt x="4" y="12"/>
                    <a:pt x="4"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3783"/>
            <p:cNvSpPr/>
            <p:nvPr/>
          </p:nvSpPr>
          <p:spPr bwMode="auto">
            <a:xfrm>
              <a:off x="6891283" y="250147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3784"/>
            <p:cNvSpPr>
              <a:spLocks noEditPoints="1"/>
            </p:cNvSpPr>
            <p:nvPr/>
          </p:nvSpPr>
          <p:spPr bwMode="auto">
            <a:xfrm>
              <a:off x="6881223" y="2491415"/>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 name="T24" fmla="*/ 4 w 9"/>
                <a:gd name="T25" fmla="*/ 4 h 9"/>
                <a:gd name="T26" fmla="*/ 4 w 9"/>
                <a:gd name="T27" fmla="*/ 4 h 9"/>
                <a:gd name="T28" fmla="*/ 4 w 9"/>
                <a:gd name="T29" fmla="*/ 4 h 9"/>
                <a:gd name="T30" fmla="*/ 4 w 9"/>
                <a:gd name="T31" fmla="*/ 4 h 9"/>
                <a:gd name="T32" fmla="*/ 4 w 9"/>
                <a:gd name="T3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moveTo>
                    <a:pt x="4" y="4"/>
                  </a:moveTo>
                  <a:lnTo>
                    <a:pt x="4" y="4"/>
                  </a:lnTo>
                  <a:lnTo>
                    <a:pt x="4"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3785"/>
            <p:cNvSpPr/>
            <p:nvPr/>
          </p:nvSpPr>
          <p:spPr bwMode="auto">
            <a:xfrm>
              <a:off x="7172967" y="2461235"/>
              <a:ext cx="25152" cy="20120"/>
            </a:xfrm>
            <a:custGeom>
              <a:avLst/>
              <a:gdLst>
                <a:gd name="T0" fmla="*/ 0 w 5"/>
                <a:gd name="T1" fmla="*/ 4 h 4"/>
                <a:gd name="T2" fmla="*/ 0 w 5"/>
                <a:gd name="T3" fmla="*/ 0 h 4"/>
                <a:gd name="T4" fmla="*/ 5 w 5"/>
                <a:gd name="T5" fmla="*/ 0 h 4"/>
                <a:gd name="T6" fmla="*/ 5 w 5"/>
                <a:gd name="T7" fmla="*/ 4 h 4"/>
                <a:gd name="T8" fmla="*/ 0 w 5"/>
                <a:gd name="T9" fmla="*/ 4 h 4"/>
                <a:gd name="T10" fmla="*/ 0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0" y="4"/>
                  </a:moveTo>
                  <a:lnTo>
                    <a:pt x="0" y="0"/>
                  </a:lnTo>
                  <a:lnTo>
                    <a:pt x="5" y="0"/>
                  </a:lnTo>
                  <a:lnTo>
                    <a:pt x="5"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3786"/>
            <p:cNvSpPr/>
            <p:nvPr/>
          </p:nvSpPr>
          <p:spPr bwMode="auto">
            <a:xfrm>
              <a:off x="7162907" y="2446143"/>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3787"/>
            <p:cNvSpPr/>
            <p:nvPr/>
          </p:nvSpPr>
          <p:spPr bwMode="auto">
            <a:xfrm>
              <a:off x="6629720" y="2511535"/>
              <a:ext cx="171022" cy="306835"/>
            </a:xfrm>
            <a:custGeom>
              <a:avLst/>
              <a:gdLst>
                <a:gd name="T0" fmla="*/ 0 w 31"/>
                <a:gd name="T1" fmla="*/ 31 h 55"/>
                <a:gd name="T2" fmla="*/ 0 w 31"/>
                <a:gd name="T3" fmla="*/ 30 h 55"/>
                <a:gd name="T4" fmla="*/ 0 w 31"/>
                <a:gd name="T5" fmla="*/ 30 h 55"/>
                <a:gd name="T6" fmla="*/ 25 w 31"/>
                <a:gd name="T7" fmla="*/ 0 h 55"/>
                <a:gd name="T8" fmla="*/ 25 w 31"/>
                <a:gd name="T9" fmla="*/ 0 h 55"/>
                <a:gd name="T10" fmla="*/ 27 w 31"/>
                <a:gd name="T11" fmla="*/ 1 h 55"/>
                <a:gd name="T12" fmla="*/ 27 w 31"/>
                <a:gd name="T13" fmla="*/ 1 h 55"/>
                <a:gd name="T14" fmla="*/ 27 w 31"/>
                <a:gd name="T15" fmla="*/ 4 h 55"/>
                <a:gd name="T16" fmla="*/ 25 w 31"/>
                <a:gd name="T17" fmla="*/ 4 h 55"/>
                <a:gd name="T18" fmla="*/ 25 w 31"/>
                <a:gd name="T19" fmla="*/ 4 h 55"/>
                <a:gd name="T20" fmla="*/ 4 w 31"/>
                <a:gd name="T21" fmla="*/ 30 h 55"/>
                <a:gd name="T22" fmla="*/ 4 w 31"/>
                <a:gd name="T23" fmla="*/ 30 h 55"/>
                <a:gd name="T24" fmla="*/ 4 w 31"/>
                <a:gd name="T25" fmla="*/ 31 h 55"/>
                <a:gd name="T26" fmla="*/ 4 w 31"/>
                <a:gd name="T27" fmla="*/ 31 h 55"/>
                <a:gd name="T28" fmla="*/ 17 w 31"/>
                <a:gd name="T29" fmla="*/ 47 h 55"/>
                <a:gd name="T30" fmla="*/ 17 w 31"/>
                <a:gd name="T31" fmla="*/ 47 h 55"/>
                <a:gd name="T32" fmla="*/ 31 w 31"/>
                <a:gd name="T33" fmla="*/ 51 h 55"/>
                <a:gd name="T34" fmla="*/ 31 w 31"/>
                <a:gd name="T35" fmla="*/ 51 h 55"/>
                <a:gd name="T36" fmla="*/ 30 w 31"/>
                <a:gd name="T37" fmla="*/ 55 h 55"/>
                <a:gd name="T38" fmla="*/ 0 w 31"/>
                <a:gd name="T39"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5">
                  <a:moveTo>
                    <a:pt x="0" y="31"/>
                  </a:moveTo>
                  <a:cubicBezTo>
                    <a:pt x="0" y="31"/>
                    <a:pt x="0" y="30"/>
                    <a:pt x="0" y="30"/>
                  </a:cubicBezTo>
                  <a:cubicBezTo>
                    <a:pt x="0" y="30"/>
                    <a:pt x="0" y="30"/>
                    <a:pt x="0" y="30"/>
                  </a:cubicBezTo>
                  <a:cubicBezTo>
                    <a:pt x="1" y="12"/>
                    <a:pt x="15" y="0"/>
                    <a:pt x="25" y="0"/>
                  </a:cubicBezTo>
                  <a:cubicBezTo>
                    <a:pt x="25" y="0"/>
                    <a:pt x="25" y="0"/>
                    <a:pt x="25" y="0"/>
                  </a:cubicBezTo>
                  <a:cubicBezTo>
                    <a:pt x="26" y="0"/>
                    <a:pt x="27" y="0"/>
                    <a:pt x="27" y="1"/>
                  </a:cubicBezTo>
                  <a:cubicBezTo>
                    <a:pt x="27" y="1"/>
                    <a:pt x="27" y="1"/>
                    <a:pt x="27" y="1"/>
                  </a:cubicBezTo>
                  <a:cubicBezTo>
                    <a:pt x="27" y="4"/>
                    <a:pt x="27" y="4"/>
                    <a:pt x="27" y="4"/>
                  </a:cubicBezTo>
                  <a:cubicBezTo>
                    <a:pt x="26" y="4"/>
                    <a:pt x="26" y="4"/>
                    <a:pt x="25" y="4"/>
                  </a:cubicBezTo>
                  <a:cubicBezTo>
                    <a:pt x="25" y="4"/>
                    <a:pt x="25" y="4"/>
                    <a:pt x="25" y="4"/>
                  </a:cubicBezTo>
                  <a:cubicBezTo>
                    <a:pt x="18" y="4"/>
                    <a:pt x="5" y="14"/>
                    <a:pt x="4" y="30"/>
                  </a:cubicBezTo>
                  <a:cubicBezTo>
                    <a:pt x="4" y="30"/>
                    <a:pt x="4" y="30"/>
                    <a:pt x="4" y="30"/>
                  </a:cubicBezTo>
                  <a:cubicBezTo>
                    <a:pt x="4" y="30"/>
                    <a:pt x="4" y="31"/>
                    <a:pt x="4" y="31"/>
                  </a:cubicBezTo>
                  <a:cubicBezTo>
                    <a:pt x="4" y="31"/>
                    <a:pt x="4" y="31"/>
                    <a:pt x="4" y="31"/>
                  </a:cubicBezTo>
                  <a:cubicBezTo>
                    <a:pt x="4" y="39"/>
                    <a:pt x="10" y="44"/>
                    <a:pt x="17" y="47"/>
                  </a:cubicBezTo>
                  <a:cubicBezTo>
                    <a:pt x="17" y="47"/>
                    <a:pt x="17" y="47"/>
                    <a:pt x="17" y="47"/>
                  </a:cubicBezTo>
                  <a:cubicBezTo>
                    <a:pt x="24" y="50"/>
                    <a:pt x="31" y="51"/>
                    <a:pt x="31" y="51"/>
                  </a:cubicBezTo>
                  <a:cubicBezTo>
                    <a:pt x="31" y="51"/>
                    <a:pt x="31" y="51"/>
                    <a:pt x="31" y="51"/>
                  </a:cubicBezTo>
                  <a:cubicBezTo>
                    <a:pt x="30" y="55"/>
                    <a:pt x="30" y="55"/>
                    <a:pt x="30" y="55"/>
                  </a:cubicBezTo>
                  <a:cubicBezTo>
                    <a:pt x="30" y="55"/>
                    <a:pt x="1" y="51"/>
                    <a:pt x="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3788"/>
            <p:cNvSpPr>
              <a:spLocks noEditPoints="1"/>
            </p:cNvSpPr>
            <p:nvPr/>
          </p:nvSpPr>
          <p:spPr bwMode="auto">
            <a:xfrm>
              <a:off x="6614632" y="2501475"/>
              <a:ext cx="196174" cy="326956"/>
            </a:xfrm>
            <a:custGeom>
              <a:avLst/>
              <a:gdLst>
                <a:gd name="T0" fmla="*/ 31 w 35"/>
                <a:gd name="T1" fmla="*/ 59 h 59"/>
                <a:gd name="T2" fmla="*/ 30 w 35"/>
                <a:gd name="T3" fmla="*/ 59 h 59"/>
                <a:gd name="T4" fmla="*/ 27 w 35"/>
                <a:gd name="T5" fmla="*/ 58 h 59"/>
                <a:gd name="T6" fmla="*/ 16 w 35"/>
                <a:gd name="T7" fmla="*/ 54 h 59"/>
                <a:gd name="T8" fmla="*/ 0 w 35"/>
                <a:gd name="T9" fmla="*/ 33 h 59"/>
                <a:gd name="T10" fmla="*/ 2 w 35"/>
                <a:gd name="T11" fmla="*/ 33 h 59"/>
                <a:gd name="T12" fmla="*/ 0 w 35"/>
                <a:gd name="T13" fmla="*/ 32 h 59"/>
                <a:gd name="T14" fmla="*/ 27 w 35"/>
                <a:gd name="T15" fmla="*/ 0 h 59"/>
                <a:gd name="T16" fmla="*/ 30 w 35"/>
                <a:gd name="T17" fmla="*/ 1 h 59"/>
                <a:gd name="T18" fmla="*/ 32 w 35"/>
                <a:gd name="T19" fmla="*/ 1 h 59"/>
                <a:gd name="T20" fmla="*/ 28 w 35"/>
                <a:gd name="T21" fmla="*/ 8 h 59"/>
                <a:gd name="T22" fmla="*/ 27 w 35"/>
                <a:gd name="T23" fmla="*/ 8 h 59"/>
                <a:gd name="T24" fmla="*/ 8 w 35"/>
                <a:gd name="T25" fmla="*/ 32 h 59"/>
                <a:gd name="T26" fmla="*/ 8 w 35"/>
                <a:gd name="T27" fmla="*/ 33 h 59"/>
                <a:gd name="T28" fmla="*/ 8 w 35"/>
                <a:gd name="T29" fmla="*/ 33 h 59"/>
                <a:gd name="T30" fmla="*/ 20 w 35"/>
                <a:gd name="T31" fmla="*/ 47 h 59"/>
                <a:gd name="T32" fmla="*/ 33 w 35"/>
                <a:gd name="T33" fmla="*/ 51 h 59"/>
                <a:gd name="T34" fmla="*/ 33 w 35"/>
                <a:gd name="T35" fmla="*/ 51 h 59"/>
                <a:gd name="T36" fmla="*/ 35 w 35"/>
                <a:gd name="T37" fmla="*/ 53 h 59"/>
                <a:gd name="T38" fmla="*/ 32 w 35"/>
                <a:gd name="T39" fmla="*/ 57 h 59"/>
                <a:gd name="T40" fmla="*/ 32 w 35"/>
                <a:gd name="T41" fmla="*/ 57 h 59"/>
                <a:gd name="T42" fmla="*/ 32 w 35"/>
                <a:gd name="T43" fmla="*/ 59 h 59"/>
                <a:gd name="T44" fmla="*/ 32 w 35"/>
                <a:gd name="T45" fmla="*/ 57 h 59"/>
                <a:gd name="T46" fmla="*/ 31 w 35"/>
                <a:gd name="T47" fmla="*/ 59 h 59"/>
                <a:gd name="T48" fmla="*/ 18 w 35"/>
                <a:gd name="T49" fmla="*/ 51 h 59"/>
                <a:gd name="T50" fmla="*/ 10 w 35"/>
                <a:gd name="T51" fmla="*/ 45 h 59"/>
                <a:gd name="T52" fmla="*/ 26 w 35"/>
                <a:gd name="T53" fmla="*/ 53 h 59"/>
                <a:gd name="T54" fmla="*/ 4 w 35"/>
                <a:gd name="T55" fmla="*/ 32 h 59"/>
                <a:gd name="T56" fmla="*/ 4 w 35"/>
                <a:gd name="T57" fmla="*/ 32 h 59"/>
                <a:gd name="T58" fmla="*/ 27 w 35"/>
                <a:gd name="T59" fmla="*/ 4 h 59"/>
                <a:gd name="T60" fmla="*/ 27 w 35"/>
                <a:gd name="T61" fmla="*/ 4 h 59"/>
                <a:gd name="T62" fmla="*/ 27 w 35"/>
                <a:gd name="T63"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59">
                  <a:moveTo>
                    <a:pt x="32" y="59"/>
                  </a:moveTo>
                  <a:cubicBezTo>
                    <a:pt x="31" y="59"/>
                    <a:pt x="31" y="59"/>
                    <a:pt x="31" y="59"/>
                  </a:cubicBezTo>
                  <a:cubicBezTo>
                    <a:pt x="31" y="59"/>
                    <a:pt x="31" y="59"/>
                    <a:pt x="31" y="59"/>
                  </a:cubicBezTo>
                  <a:cubicBezTo>
                    <a:pt x="31" y="59"/>
                    <a:pt x="31" y="59"/>
                    <a:pt x="30" y="59"/>
                  </a:cubicBezTo>
                  <a:cubicBezTo>
                    <a:pt x="30" y="59"/>
                    <a:pt x="30" y="59"/>
                    <a:pt x="30" y="59"/>
                  </a:cubicBezTo>
                  <a:cubicBezTo>
                    <a:pt x="30" y="58"/>
                    <a:pt x="28" y="58"/>
                    <a:pt x="27" y="58"/>
                  </a:cubicBezTo>
                  <a:cubicBezTo>
                    <a:pt x="27" y="58"/>
                    <a:pt x="27" y="58"/>
                    <a:pt x="27" y="58"/>
                  </a:cubicBezTo>
                  <a:cubicBezTo>
                    <a:pt x="24" y="57"/>
                    <a:pt x="20" y="56"/>
                    <a:pt x="16" y="54"/>
                  </a:cubicBezTo>
                  <a:cubicBezTo>
                    <a:pt x="16" y="54"/>
                    <a:pt x="16" y="54"/>
                    <a:pt x="16" y="54"/>
                  </a:cubicBezTo>
                  <a:cubicBezTo>
                    <a:pt x="9" y="51"/>
                    <a:pt x="0" y="44"/>
                    <a:pt x="0" y="33"/>
                  </a:cubicBezTo>
                  <a:cubicBezTo>
                    <a:pt x="0" y="33"/>
                    <a:pt x="0" y="33"/>
                    <a:pt x="0" y="33"/>
                  </a:cubicBezTo>
                  <a:cubicBezTo>
                    <a:pt x="2" y="33"/>
                    <a:pt x="2" y="33"/>
                    <a:pt x="2" y="33"/>
                  </a:cubicBezTo>
                  <a:cubicBezTo>
                    <a:pt x="0" y="33"/>
                    <a:pt x="0" y="33"/>
                    <a:pt x="0" y="33"/>
                  </a:cubicBezTo>
                  <a:cubicBezTo>
                    <a:pt x="0" y="33"/>
                    <a:pt x="0" y="32"/>
                    <a:pt x="0" y="32"/>
                  </a:cubicBezTo>
                  <a:cubicBezTo>
                    <a:pt x="0" y="32"/>
                    <a:pt x="0" y="32"/>
                    <a:pt x="0" y="32"/>
                  </a:cubicBezTo>
                  <a:cubicBezTo>
                    <a:pt x="1" y="13"/>
                    <a:pt x="15" y="0"/>
                    <a:pt x="27" y="0"/>
                  </a:cubicBezTo>
                  <a:cubicBezTo>
                    <a:pt x="27" y="0"/>
                    <a:pt x="27" y="0"/>
                    <a:pt x="27" y="0"/>
                  </a:cubicBezTo>
                  <a:cubicBezTo>
                    <a:pt x="28" y="0"/>
                    <a:pt x="29" y="0"/>
                    <a:pt x="30" y="1"/>
                  </a:cubicBezTo>
                  <a:cubicBezTo>
                    <a:pt x="30" y="1"/>
                    <a:pt x="30" y="1"/>
                    <a:pt x="30" y="1"/>
                  </a:cubicBezTo>
                  <a:cubicBezTo>
                    <a:pt x="32" y="1"/>
                    <a:pt x="32" y="1"/>
                    <a:pt x="32" y="1"/>
                  </a:cubicBezTo>
                  <a:cubicBezTo>
                    <a:pt x="30" y="9"/>
                    <a:pt x="30" y="9"/>
                    <a:pt x="30" y="9"/>
                  </a:cubicBezTo>
                  <a:cubicBezTo>
                    <a:pt x="28" y="8"/>
                    <a:pt x="28" y="8"/>
                    <a:pt x="28" y="8"/>
                  </a:cubicBezTo>
                  <a:cubicBezTo>
                    <a:pt x="28" y="8"/>
                    <a:pt x="27" y="8"/>
                    <a:pt x="27" y="8"/>
                  </a:cubicBezTo>
                  <a:cubicBezTo>
                    <a:pt x="27" y="8"/>
                    <a:pt x="27" y="8"/>
                    <a:pt x="27" y="8"/>
                  </a:cubicBezTo>
                  <a:cubicBezTo>
                    <a:pt x="27" y="8"/>
                    <a:pt x="27" y="8"/>
                    <a:pt x="27" y="8"/>
                  </a:cubicBezTo>
                  <a:cubicBezTo>
                    <a:pt x="21" y="8"/>
                    <a:pt x="9" y="17"/>
                    <a:pt x="8" y="32"/>
                  </a:cubicBezTo>
                  <a:cubicBezTo>
                    <a:pt x="8" y="32"/>
                    <a:pt x="8" y="32"/>
                    <a:pt x="8" y="32"/>
                  </a:cubicBezTo>
                  <a:cubicBezTo>
                    <a:pt x="8" y="32"/>
                    <a:pt x="8" y="33"/>
                    <a:pt x="8" y="33"/>
                  </a:cubicBezTo>
                  <a:cubicBezTo>
                    <a:pt x="8" y="33"/>
                    <a:pt x="8" y="33"/>
                    <a:pt x="8" y="33"/>
                  </a:cubicBezTo>
                  <a:cubicBezTo>
                    <a:pt x="8" y="33"/>
                    <a:pt x="8" y="33"/>
                    <a:pt x="8" y="33"/>
                  </a:cubicBezTo>
                  <a:cubicBezTo>
                    <a:pt x="8" y="33"/>
                    <a:pt x="8" y="33"/>
                    <a:pt x="8" y="33"/>
                  </a:cubicBezTo>
                  <a:cubicBezTo>
                    <a:pt x="8" y="39"/>
                    <a:pt x="13" y="44"/>
                    <a:pt x="20" y="47"/>
                  </a:cubicBezTo>
                  <a:cubicBezTo>
                    <a:pt x="20" y="47"/>
                    <a:pt x="20" y="47"/>
                    <a:pt x="20" y="47"/>
                  </a:cubicBezTo>
                  <a:cubicBezTo>
                    <a:pt x="26" y="50"/>
                    <a:pt x="31" y="51"/>
                    <a:pt x="33" y="51"/>
                  </a:cubicBezTo>
                  <a:cubicBezTo>
                    <a:pt x="33" y="51"/>
                    <a:pt x="33" y="51"/>
                    <a:pt x="33" y="51"/>
                  </a:cubicBezTo>
                  <a:cubicBezTo>
                    <a:pt x="33" y="51"/>
                    <a:pt x="33" y="51"/>
                    <a:pt x="33" y="51"/>
                  </a:cubicBezTo>
                  <a:cubicBezTo>
                    <a:pt x="35" y="51"/>
                    <a:pt x="35" y="51"/>
                    <a:pt x="35" y="51"/>
                  </a:cubicBezTo>
                  <a:cubicBezTo>
                    <a:pt x="35" y="53"/>
                    <a:pt x="35" y="53"/>
                    <a:pt x="35" y="53"/>
                  </a:cubicBezTo>
                  <a:cubicBezTo>
                    <a:pt x="34" y="57"/>
                    <a:pt x="34" y="57"/>
                    <a:pt x="34" y="57"/>
                  </a:cubicBezTo>
                  <a:cubicBezTo>
                    <a:pt x="32" y="57"/>
                    <a:pt x="32" y="57"/>
                    <a:pt x="32" y="57"/>
                  </a:cubicBezTo>
                  <a:cubicBezTo>
                    <a:pt x="31" y="59"/>
                    <a:pt x="31" y="59"/>
                    <a:pt x="31" y="59"/>
                  </a:cubicBezTo>
                  <a:cubicBezTo>
                    <a:pt x="32" y="57"/>
                    <a:pt x="32" y="57"/>
                    <a:pt x="32" y="57"/>
                  </a:cubicBezTo>
                  <a:cubicBezTo>
                    <a:pt x="32" y="59"/>
                    <a:pt x="32" y="59"/>
                    <a:pt x="32" y="59"/>
                  </a:cubicBezTo>
                  <a:cubicBezTo>
                    <a:pt x="32" y="59"/>
                    <a:pt x="32" y="59"/>
                    <a:pt x="32" y="59"/>
                  </a:cubicBezTo>
                  <a:close/>
                  <a:moveTo>
                    <a:pt x="31" y="59"/>
                  </a:moveTo>
                  <a:cubicBezTo>
                    <a:pt x="32" y="57"/>
                    <a:pt x="32" y="57"/>
                    <a:pt x="32" y="57"/>
                  </a:cubicBezTo>
                  <a:cubicBezTo>
                    <a:pt x="32" y="57"/>
                    <a:pt x="32" y="57"/>
                    <a:pt x="32" y="57"/>
                  </a:cubicBezTo>
                  <a:cubicBezTo>
                    <a:pt x="31" y="59"/>
                    <a:pt x="31" y="59"/>
                    <a:pt x="31" y="59"/>
                  </a:cubicBezTo>
                  <a:close/>
                  <a:moveTo>
                    <a:pt x="26" y="53"/>
                  </a:moveTo>
                  <a:cubicBezTo>
                    <a:pt x="24" y="53"/>
                    <a:pt x="21" y="52"/>
                    <a:pt x="18" y="51"/>
                  </a:cubicBezTo>
                  <a:cubicBezTo>
                    <a:pt x="18" y="51"/>
                    <a:pt x="18" y="51"/>
                    <a:pt x="18" y="51"/>
                  </a:cubicBezTo>
                  <a:cubicBezTo>
                    <a:pt x="15" y="49"/>
                    <a:pt x="12" y="48"/>
                    <a:pt x="10" y="45"/>
                  </a:cubicBezTo>
                  <a:cubicBezTo>
                    <a:pt x="10" y="45"/>
                    <a:pt x="10" y="45"/>
                    <a:pt x="10" y="45"/>
                  </a:cubicBezTo>
                  <a:cubicBezTo>
                    <a:pt x="15" y="50"/>
                    <a:pt x="21" y="52"/>
                    <a:pt x="26" y="53"/>
                  </a:cubicBezTo>
                  <a:close/>
                  <a:moveTo>
                    <a:pt x="4" y="32"/>
                  </a:moveTo>
                  <a:cubicBezTo>
                    <a:pt x="4" y="32"/>
                    <a:pt x="4" y="32"/>
                    <a:pt x="4" y="32"/>
                  </a:cubicBezTo>
                  <a:cubicBezTo>
                    <a:pt x="4" y="32"/>
                    <a:pt x="4" y="32"/>
                    <a:pt x="4" y="32"/>
                  </a:cubicBezTo>
                  <a:cubicBezTo>
                    <a:pt x="4" y="32"/>
                    <a:pt x="4" y="32"/>
                    <a:pt x="4" y="32"/>
                  </a:cubicBezTo>
                  <a:close/>
                  <a:moveTo>
                    <a:pt x="27" y="4"/>
                  </a:moveTo>
                  <a:cubicBezTo>
                    <a:pt x="27" y="4"/>
                    <a:pt x="27" y="4"/>
                    <a:pt x="27" y="4"/>
                  </a:cubicBezTo>
                  <a:cubicBezTo>
                    <a:pt x="27" y="4"/>
                    <a:pt x="27" y="4"/>
                    <a:pt x="27" y="4"/>
                  </a:cubicBezTo>
                  <a:cubicBezTo>
                    <a:pt x="27" y="4"/>
                    <a:pt x="27" y="4"/>
                    <a:pt x="27" y="4"/>
                  </a:cubicBezTo>
                  <a:cubicBezTo>
                    <a:pt x="27" y="4"/>
                    <a:pt x="27" y="4"/>
                    <a:pt x="27" y="4"/>
                  </a:cubicBezTo>
                  <a:cubicBezTo>
                    <a:pt x="27" y="4"/>
                    <a:pt x="27" y="4"/>
                    <a:pt x="2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3789"/>
            <p:cNvSpPr>
              <a:spLocks noEditPoints="1"/>
            </p:cNvSpPr>
            <p:nvPr/>
          </p:nvSpPr>
          <p:spPr bwMode="auto">
            <a:xfrm>
              <a:off x="7308780" y="2441114"/>
              <a:ext cx="186114" cy="286715"/>
            </a:xfrm>
            <a:custGeom>
              <a:avLst/>
              <a:gdLst>
                <a:gd name="T0" fmla="*/ 7 w 34"/>
                <a:gd name="T1" fmla="*/ 51 h 52"/>
                <a:gd name="T2" fmla="*/ 10 w 34"/>
                <a:gd name="T3" fmla="*/ 48 h 52"/>
                <a:gd name="T4" fmla="*/ 9 w 34"/>
                <a:gd name="T5" fmla="*/ 49 h 52"/>
                <a:gd name="T6" fmla="*/ 9 w 34"/>
                <a:gd name="T7" fmla="*/ 48 h 52"/>
                <a:gd name="T8" fmla="*/ 9 w 34"/>
                <a:gd name="T9" fmla="*/ 48 h 52"/>
                <a:gd name="T10" fmla="*/ 9 w 34"/>
                <a:gd name="T11" fmla="*/ 48 h 52"/>
                <a:gd name="T12" fmla="*/ 9 w 34"/>
                <a:gd name="T13" fmla="*/ 48 h 52"/>
                <a:gd name="T14" fmla="*/ 9 w 34"/>
                <a:gd name="T15" fmla="*/ 48 h 52"/>
                <a:gd name="T16" fmla="*/ 9 w 34"/>
                <a:gd name="T17" fmla="*/ 48 h 52"/>
                <a:gd name="T18" fmla="*/ 9 w 34"/>
                <a:gd name="T19" fmla="*/ 48 h 52"/>
                <a:gd name="T20" fmla="*/ 21 w 34"/>
                <a:gd name="T21" fmla="*/ 42 h 52"/>
                <a:gd name="T22" fmla="*/ 21 w 34"/>
                <a:gd name="T23" fmla="*/ 42 h 52"/>
                <a:gd name="T24" fmla="*/ 30 w 34"/>
                <a:gd name="T25" fmla="*/ 24 h 52"/>
                <a:gd name="T26" fmla="*/ 30 w 34"/>
                <a:gd name="T27" fmla="*/ 24 h 52"/>
                <a:gd name="T28" fmla="*/ 29 w 34"/>
                <a:gd name="T29" fmla="*/ 20 h 52"/>
                <a:gd name="T30" fmla="*/ 29 w 34"/>
                <a:gd name="T31" fmla="*/ 20 h 52"/>
                <a:gd name="T32" fmla="*/ 14 w 34"/>
                <a:gd name="T33" fmla="*/ 4 h 52"/>
                <a:gd name="T34" fmla="*/ 14 w 34"/>
                <a:gd name="T35" fmla="*/ 4 h 52"/>
                <a:gd name="T36" fmla="*/ 6 w 34"/>
                <a:gd name="T37" fmla="*/ 5 h 52"/>
                <a:gd name="T38" fmla="*/ 6 w 34"/>
                <a:gd name="T39" fmla="*/ 5 h 52"/>
                <a:gd name="T40" fmla="*/ 2 w 34"/>
                <a:gd name="T41" fmla="*/ 7 h 52"/>
                <a:gd name="T42" fmla="*/ 2 w 34"/>
                <a:gd name="T43" fmla="*/ 7 h 52"/>
                <a:gd name="T44" fmla="*/ 0 w 34"/>
                <a:gd name="T45" fmla="*/ 4 h 52"/>
                <a:gd name="T46" fmla="*/ 14 w 34"/>
                <a:gd name="T47" fmla="*/ 0 h 52"/>
                <a:gd name="T48" fmla="*/ 14 w 34"/>
                <a:gd name="T49" fmla="*/ 0 h 52"/>
                <a:gd name="T50" fmla="*/ 33 w 34"/>
                <a:gd name="T51" fmla="*/ 19 h 52"/>
                <a:gd name="T52" fmla="*/ 33 w 34"/>
                <a:gd name="T53" fmla="*/ 19 h 52"/>
                <a:gd name="T54" fmla="*/ 34 w 34"/>
                <a:gd name="T55" fmla="*/ 24 h 52"/>
                <a:gd name="T56" fmla="*/ 34 w 34"/>
                <a:gd name="T57" fmla="*/ 24 h 52"/>
                <a:gd name="T58" fmla="*/ 23 w 34"/>
                <a:gd name="T59" fmla="*/ 45 h 52"/>
                <a:gd name="T60" fmla="*/ 23 w 34"/>
                <a:gd name="T61" fmla="*/ 45 h 52"/>
                <a:gd name="T62" fmla="*/ 9 w 34"/>
                <a:gd name="T63" fmla="*/ 52 h 52"/>
                <a:gd name="T64" fmla="*/ 9 w 34"/>
                <a:gd name="T65" fmla="*/ 52 h 52"/>
                <a:gd name="T66" fmla="*/ 7 w 34"/>
                <a:gd name="T67" fmla="*/ 51 h 52"/>
                <a:gd name="T68" fmla="*/ 2 w 34"/>
                <a:gd name="T69" fmla="*/ 7 h 52"/>
                <a:gd name="T70" fmla="*/ 2 w 34"/>
                <a:gd name="T71" fmla="*/ 7 h 52"/>
                <a:gd name="T72" fmla="*/ 2 w 34"/>
                <a:gd name="T73" fmla="*/ 7 h 52"/>
                <a:gd name="T74" fmla="*/ 2 w 34"/>
                <a:gd name="T75" fmla="*/ 7 h 52"/>
                <a:gd name="T76" fmla="*/ 2 w 34"/>
                <a:gd name="T7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52">
                  <a:moveTo>
                    <a:pt x="7" y="51"/>
                  </a:moveTo>
                  <a:cubicBezTo>
                    <a:pt x="10" y="48"/>
                    <a:pt x="10" y="48"/>
                    <a:pt x="10" y="48"/>
                  </a:cubicBezTo>
                  <a:cubicBezTo>
                    <a:pt x="9" y="49"/>
                    <a:pt x="9" y="49"/>
                    <a:pt x="9" y="49"/>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10" y="48"/>
                    <a:pt x="16" y="46"/>
                    <a:pt x="21" y="42"/>
                  </a:cubicBezTo>
                  <a:cubicBezTo>
                    <a:pt x="21" y="42"/>
                    <a:pt x="21" y="42"/>
                    <a:pt x="21" y="42"/>
                  </a:cubicBezTo>
                  <a:cubicBezTo>
                    <a:pt x="26" y="37"/>
                    <a:pt x="30" y="32"/>
                    <a:pt x="30" y="24"/>
                  </a:cubicBezTo>
                  <a:cubicBezTo>
                    <a:pt x="30" y="24"/>
                    <a:pt x="30" y="24"/>
                    <a:pt x="30" y="24"/>
                  </a:cubicBezTo>
                  <a:cubicBezTo>
                    <a:pt x="30" y="23"/>
                    <a:pt x="30" y="21"/>
                    <a:pt x="29" y="20"/>
                  </a:cubicBezTo>
                  <a:cubicBezTo>
                    <a:pt x="29" y="20"/>
                    <a:pt x="29" y="20"/>
                    <a:pt x="29" y="20"/>
                  </a:cubicBezTo>
                  <a:cubicBezTo>
                    <a:pt x="27" y="6"/>
                    <a:pt x="20" y="4"/>
                    <a:pt x="14" y="4"/>
                  </a:cubicBezTo>
                  <a:cubicBezTo>
                    <a:pt x="14" y="4"/>
                    <a:pt x="14" y="4"/>
                    <a:pt x="14" y="4"/>
                  </a:cubicBezTo>
                  <a:cubicBezTo>
                    <a:pt x="11" y="4"/>
                    <a:pt x="8" y="5"/>
                    <a:pt x="6" y="5"/>
                  </a:cubicBezTo>
                  <a:cubicBezTo>
                    <a:pt x="6" y="5"/>
                    <a:pt x="6" y="5"/>
                    <a:pt x="6" y="5"/>
                  </a:cubicBezTo>
                  <a:cubicBezTo>
                    <a:pt x="4" y="6"/>
                    <a:pt x="2" y="7"/>
                    <a:pt x="2" y="7"/>
                  </a:cubicBezTo>
                  <a:cubicBezTo>
                    <a:pt x="2" y="7"/>
                    <a:pt x="2" y="7"/>
                    <a:pt x="2" y="7"/>
                  </a:cubicBezTo>
                  <a:cubicBezTo>
                    <a:pt x="0" y="4"/>
                    <a:pt x="0" y="4"/>
                    <a:pt x="0" y="4"/>
                  </a:cubicBezTo>
                  <a:cubicBezTo>
                    <a:pt x="0" y="3"/>
                    <a:pt x="7" y="0"/>
                    <a:pt x="14" y="0"/>
                  </a:cubicBezTo>
                  <a:cubicBezTo>
                    <a:pt x="14" y="0"/>
                    <a:pt x="14" y="0"/>
                    <a:pt x="14" y="0"/>
                  </a:cubicBezTo>
                  <a:cubicBezTo>
                    <a:pt x="22" y="0"/>
                    <a:pt x="31" y="4"/>
                    <a:pt x="33" y="19"/>
                  </a:cubicBezTo>
                  <a:cubicBezTo>
                    <a:pt x="33" y="19"/>
                    <a:pt x="33" y="19"/>
                    <a:pt x="33" y="19"/>
                  </a:cubicBezTo>
                  <a:cubicBezTo>
                    <a:pt x="34" y="21"/>
                    <a:pt x="34" y="23"/>
                    <a:pt x="34" y="24"/>
                  </a:cubicBezTo>
                  <a:cubicBezTo>
                    <a:pt x="34" y="24"/>
                    <a:pt x="34" y="24"/>
                    <a:pt x="34" y="24"/>
                  </a:cubicBezTo>
                  <a:cubicBezTo>
                    <a:pt x="34" y="33"/>
                    <a:pt x="29" y="40"/>
                    <a:pt x="23" y="45"/>
                  </a:cubicBezTo>
                  <a:cubicBezTo>
                    <a:pt x="23" y="45"/>
                    <a:pt x="23" y="45"/>
                    <a:pt x="23" y="45"/>
                  </a:cubicBezTo>
                  <a:cubicBezTo>
                    <a:pt x="18" y="49"/>
                    <a:pt x="12" y="52"/>
                    <a:pt x="9" y="52"/>
                  </a:cubicBezTo>
                  <a:cubicBezTo>
                    <a:pt x="9" y="52"/>
                    <a:pt x="9" y="52"/>
                    <a:pt x="9" y="52"/>
                  </a:cubicBezTo>
                  <a:cubicBezTo>
                    <a:pt x="8" y="52"/>
                    <a:pt x="8" y="52"/>
                    <a:pt x="7" y="51"/>
                  </a:cubicBezTo>
                  <a:close/>
                  <a:moveTo>
                    <a:pt x="2" y="7"/>
                  </a:moveTo>
                  <a:cubicBezTo>
                    <a:pt x="2" y="7"/>
                    <a:pt x="2" y="7"/>
                    <a:pt x="2" y="7"/>
                  </a:cubicBezTo>
                  <a:cubicBezTo>
                    <a:pt x="2" y="7"/>
                    <a:pt x="2" y="7"/>
                    <a:pt x="2" y="7"/>
                  </a:cubicBezTo>
                  <a:cubicBezTo>
                    <a:pt x="2" y="7"/>
                    <a:pt x="2" y="7"/>
                    <a:pt x="2" y="7"/>
                  </a:cubicBezTo>
                  <a:cubicBezTo>
                    <a:pt x="2" y="7"/>
                    <a:pt x="2"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3790"/>
            <p:cNvSpPr>
              <a:spLocks noEditPoints="1"/>
            </p:cNvSpPr>
            <p:nvPr/>
          </p:nvSpPr>
          <p:spPr bwMode="auto">
            <a:xfrm>
              <a:off x="7288660" y="2431054"/>
              <a:ext cx="216294" cy="306835"/>
            </a:xfrm>
            <a:custGeom>
              <a:avLst/>
              <a:gdLst>
                <a:gd name="T0" fmla="*/ 10 w 39"/>
                <a:gd name="T1" fmla="*/ 53 h 56"/>
                <a:gd name="T2" fmla="*/ 7 w 39"/>
                <a:gd name="T3" fmla="*/ 52 h 56"/>
                <a:gd name="T4" fmla="*/ 12 w 39"/>
                <a:gd name="T5" fmla="*/ 48 h 56"/>
                <a:gd name="T6" fmla="*/ 31 w 39"/>
                <a:gd name="T7" fmla="*/ 26 h 56"/>
                <a:gd name="T8" fmla="*/ 31 w 39"/>
                <a:gd name="T9" fmla="*/ 26 h 56"/>
                <a:gd name="T10" fmla="*/ 17 w 39"/>
                <a:gd name="T11" fmla="*/ 8 h 56"/>
                <a:gd name="T12" fmla="*/ 9 w 39"/>
                <a:gd name="T13" fmla="*/ 9 h 56"/>
                <a:gd name="T14" fmla="*/ 7 w 39"/>
                <a:gd name="T15" fmla="*/ 11 h 56"/>
                <a:gd name="T16" fmla="*/ 0 w 39"/>
                <a:gd name="T17" fmla="*/ 5 h 56"/>
                <a:gd name="T18" fmla="*/ 3 w 39"/>
                <a:gd name="T19" fmla="*/ 4 h 56"/>
                <a:gd name="T20" fmla="*/ 4 w 39"/>
                <a:gd name="T21" fmla="*/ 3 h 56"/>
                <a:gd name="T22" fmla="*/ 17 w 39"/>
                <a:gd name="T23" fmla="*/ 0 h 56"/>
                <a:gd name="T24" fmla="*/ 17 w 39"/>
                <a:gd name="T25" fmla="*/ 0 h 56"/>
                <a:gd name="T26" fmla="*/ 39 w 39"/>
                <a:gd name="T27" fmla="*/ 26 h 56"/>
                <a:gd name="T28" fmla="*/ 28 w 39"/>
                <a:gd name="T29" fmla="*/ 48 h 56"/>
                <a:gd name="T30" fmla="*/ 12 w 39"/>
                <a:gd name="T31" fmla="*/ 56 h 56"/>
                <a:gd name="T32" fmla="*/ 11 w 39"/>
                <a:gd name="T33" fmla="*/ 54 h 56"/>
                <a:gd name="T34" fmla="*/ 14 w 39"/>
                <a:gd name="T35" fmla="*/ 51 h 56"/>
                <a:gd name="T36" fmla="*/ 14 w 39"/>
                <a:gd name="T37" fmla="*/ 51 h 56"/>
                <a:gd name="T38" fmla="*/ 21 w 39"/>
                <a:gd name="T39" fmla="*/ 48 h 56"/>
                <a:gd name="T40" fmla="*/ 21 w 39"/>
                <a:gd name="T41" fmla="*/ 48 h 56"/>
                <a:gd name="T42" fmla="*/ 35 w 39"/>
                <a:gd name="T43" fmla="*/ 29 h 56"/>
                <a:gd name="T44" fmla="*/ 34 w 39"/>
                <a:gd name="T45" fmla="*/ 22 h 56"/>
                <a:gd name="T46" fmla="*/ 35 w 39"/>
                <a:gd name="T47" fmla="*/ 27 h 56"/>
                <a:gd name="T48" fmla="*/ 34 w 39"/>
                <a:gd name="T49" fmla="*/ 22 h 56"/>
                <a:gd name="T50" fmla="*/ 33 w 39"/>
                <a:gd name="T51" fmla="*/ 16 h 56"/>
                <a:gd name="T52" fmla="*/ 33 w 39"/>
                <a:gd name="T53" fmla="*/ 16 h 56"/>
                <a:gd name="T54" fmla="*/ 33 w 39"/>
                <a:gd name="T55" fmla="*/ 16 h 56"/>
                <a:gd name="T56" fmla="*/ 33 w 39"/>
                <a:gd name="T57" fmla="*/ 16 h 56"/>
                <a:gd name="T58" fmla="*/ 33 w 39"/>
                <a:gd name="T59" fmla="*/ 16 h 56"/>
                <a:gd name="T60" fmla="*/ 33 w 39"/>
                <a:gd name="T61" fmla="*/ 15 h 56"/>
                <a:gd name="T62" fmla="*/ 33 w 39"/>
                <a:gd name="T63" fmla="*/ 15 h 56"/>
                <a:gd name="T64" fmla="*/ 33 w 39"/>
                <a:gd name="T65" fmla="*/ 15 h 56"/>
                <a:gd name="T66" fmla="*/ 32 w 39"/>
                <a:gd name="T67" fmla="*/ 15 h 56"/>
                <a:gd name="T68" fmla="*/ 32 w 39"/>
                <a:gd name="T69" fmla="*/ 15 h 56"/>
                <a:gd name="T70" fmla="*/ 32 w 39"/>
                <a:gd name="T71" fmla="*/ 15 h 56"/>
                <a:gd name="T72" fmla="*/ 32 w 39"/>
                <a:gd name="T73" fmla="*/ 15 h 56"/>
                <a:gd name="T74" fmla="*/ 32 w 39"/>
                <a:gd name="T75" fmla="*/ 14 h 56"/>
                <a:gd name="T76" fmla="*/ 32 w 39"/>
                <a:gd name="T77" fmla="*/ 14 h 56"/>
                <a:gd name="T78" fmla="*/ 32 w 39"/>
                <a:gd name="T79" fmla="*/ 14 h 56"/>
                <a:gd name="T80" fmla="*/ 32 w 39"/>
                <a:gd name="T81" fmla="*/ 14 h 56"/>
                <a:gd name="T82" fmla="*/ 32 w 39"/>
                <a:gd name="T83" fmla="*/ 14 h 56"/>
                <a:gd name="T84" fmla="*/ 32 w 39"/>
                <a:gd name="T85" fmla="*/ 13 h 56"/>
                <a:gd name="T86" fmla="*/ 32 w 39"/>
                <a:gd name="T87" fmla="*/ 13 h 56"/>
                <a:gd name="T88" fmla="*/ 32 w 39"/>
                <a:gd name="T89" fmla="*/ 13 h 56"/>
                <a:gd name="T90" fmla="*/ 31 w 39"/>
                <a:gd name="T91" fmla="*/ 13 h 56"/>
                <a:gd name="T92" fmla="*/ 31 w 39"/>
                <a:gd name="T93" fmla="*/ 13 h 56"/>
                <a:gd name="T94" fmla="*/ 31 w 39"/>
                <a:gd name="T95" fmla="*/ 13 h 56"/>
                <a:gd name="T96" fmla="*/ 31 w 39"/>
                <a:gd name="T97" fmla="*/ 13 h 56"/>
                <a:gd name="T98" fmla="*/ 31 w 39"/>
                <a:gd name="T99" fmla="*/ 12 h 56"/>
                <a:gd name="T100" fmla="*/ 31 w 39"/>
                <a:gd name="T101" fmla="*/ 12 h 56"/>
                <a:gd name="T102" fmla="*/ 31 w 39"/>
                <a:gd name="T103" fmla="*/ 12 h 56"/>
                <a:gd name="T104" fmla="*/ 31 w 39"/>
                <a:gd name="T105" fmla="*/ 12 h 56"/>
                <a:gd name="T106" fmla="*/ 31 w 39"/>
                <a:gd name="T107" fmla="*/ 12 h 56"/>
                <a:gd name="T108" fmla="*/ 17 w 39"/>
                <a:gd name="T109" fmla="*/ 4 h 56"/>
                <a:gd name="T110" fmla="*/ 17 w 39"/>
                <a:gd name="T111" fmla="*/ 4 h 56"/>
                <a:gd name="T112" fmla="*/ 17 w 39"/>
                <a:gd name="T113" fmla="*/ 4 h 56"/>
                <a:gd name="T114" fmla="*/ 17 w 39"/>
                <a:gd name="T115" fmla="*/ 4 h 56"/>
                <a:gd name="T116" fmla="*/ 8 w 39"/>
                <a:gd name="T117" fmla="*/ 6 h 56"/>
                <a:gd name="T118" fmla="*/ 12 w 39"/>
                <a:gd name="T119" fmla="*/ 4 h 56"/>
                <a:gd name="T120" fmla="*/ 7 w 39"/>
                <a:gd name="T121"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56">
                  <a:moveTo>
                    <a:pt x="8" y="54"/>
                  </a:moveTo>
                  <a:cubicBezTo>
                    <a:pt x="10" y="53"/>
                    <a:pt x="10" y="53"/>
                    <a:pt x="10" y="53"/>
                  </a:cubicBezTo>
                  <a:cubicBezTo>
                    <a:pt x="10" y="53"/>
                    <a:pt x="10" y="53"/>
                    <a:pt x="10" y="53"/>
                  </a:cubicBezTo>
                  <a:cubicBezTo>
                    <a:pt x="10" y="53"/>
                    <a:pt x="10" y="53"/>
                    <a:pt x="10" y="53"/>
                  </a:cubicBezTo>
                  <a:cubicBezTo>
                    <a:pt x="8" y="54"/>
                    <a:pt x="8" y="54"/>
                    <a:pt x="8" y="54"/>
                  </a:cubicBezTo>
                  <a:cubicBezTo>
                    <a:pt x="7" y="52"/>
                    <a:pt x="7" y="52"/>
                    <a:pt x="7" y="52"/>
                  </a:cubicBezTo>
                  <a:cubicBezTo>
                    <a:pt x="10" y="50"/>
                    <a:pt x="10" y="50"/>
                    <a:pt x="10" y="50"/>
                  </a:cubicBezTo>
                  <a:cubicBezTo>
                    <a:pt x="10" y="46"/>
                    <a:pt x="10" y="46"/>
                    <a:pt x="10" y="46"/>
                  </a:cubicBezTo>
                  <a:cubicBezTo>
                    <a:pt x="12" y="48"/>
                    <a:pt x="12" y="48"/>
                    <a:pt x="12" y="48"/>
                  </a:cubicBezTo>
                  <a:cubicBezTo>
                    <a:pt x="14" y="47"/>
                    <a:pt x="19" y="45"/>
                    <a:pt x="22" y="42"/>
                  </a:cubicBezTo>
                  <a:cubicBezTo>
                    <a:pt x="22" y="42"/>
                    <a:pt x="22" y="42"/>
                    <a:pt x="22" y="42"/>
                  </a:cubicBezTo>
                  <a:cubicBezTo>
                    <a:pt x="27" y="38"/>
                    <a:pt x="31" y="33"/>
                    <a:pt x="31" y="26"/>
                  </a:cubicBezTo>
                  <a:cubicBezTo>
                    <a:pt x="31" y="26"/>
                    <a:pt x="31" y="26"/>
                    <a:pt x="31" y="26"/>
                  </a:cubicBezTo>
                  <a:cubicBezTo>
                    <a:pt x="31" y="26"/>
                    <a:pt x="31" y="26"/>
                    <a:pt x="31" y="26"/>
                  </a:cubicBezTo>
                  <a:cubicBezTo>
                    <a:pt x="31" y="26"/>
                    <a:pt x="31" y="26"/>
                    <a:pt x="31" y="26"/>
                  </a:cubicBezTo>
                  <a:cubicBezTo>
                    <a:pt x="31" y="25"/>
                    <a:pt x="31" y="24"/>
                    <a:pt x="30" y="22"/>
                  </a:cubicBezTo>
                  <a:cubicBezTo>
                    <a:pt x="30" y="22"/>
                    <a:pt x="30" y="22"/>
                    <a:pt x="30" y="22"/>
                  </a:cubicBezTo>
                  <a:cubicBezTo>
                    <a:pt x="27" y="9"/>
                    <a:pt x="23" y="8"/>
                    <a:pt x="17" y="8"/>
                  </a:cubicBezTo>
                  <a:cubicBezTo>
                    <a:pt x="17" y="8"/>
                    <a:pt x="17" y="8"/>
                    <a:pt x="17" y="8"/>
                  </a:cubicBezTo>
                  <a:cubicBezTo>
                    <a:pt x="14" y="8"/>
                    <a:pt x="12" y="8"/>
                    <a:pt x="9" y="9"/>
                  </a:cubicBezTo>
                  <a:cubicBezTo>
                    <a:pt x="9" y="9"/>
                    <a:pt x="9" y="9"/>
                    <a:pt x="9" y="9"/>
                  </a:cubicBezTo>
                  <a:cubicBezTo>
                    <a:pt x="9" y="10"/>
                    <a:pt x="8" y="10"/>
                    <a:pt x="7" y="10"/>
                  </a:cubicBezTo>
                  <a:cubicBezTo>
                    <a:pt x="7" y="10"/>
                    <a:pt x="7" y="10"/>
                    <a:pt x="7" y="10"/>
                  </a:cubicBezTo>
                  <a:cubicBezTo>
                    <a:pt x="7" y="11"/>
                    <a:pt x="7" y="11"/>
                    <a:pt x="7" y="11"/>
                  </a:cubicBezTo>
                  <a:cubicBezTo>
                    <a:pt x="6" y="11"/>
                    <a:pt x="6" y="11"/>
                    <a:pt x="6" y="11"/>
                  </a:cubicBezTo>
                  <a:cubicBezTo>
                    <a:pt x="5" y="12"/>
                    <a:pt x="5" y="12"/>
                    <a:pt x="5" y="12"/>
                  </a:cubicBezTo>
                  <a:cubicBezTo>
                    <a:pt x="0" y="5"/>
                    <a:pt x="0" y="5"/>
                    <a:pt x="0" y="5"/>
                  </a:cubicBezTo>
                  <a:cubicBezTo>
                    <a:pt x="2" y="4"/>
                    <a:pt x="2" y="4"/>
                    <a:pt x="2" y="4"/>
                  </a:cubicBezTo>
                  <a:cubicBezTo>
                    <a:pt x="2" y="4"/>
                    <a:pt x="2" y="4"/>
                    <a:pt x="2" y="4"/>
                  </a:cubicBezTo>
                  <a:cubicBezTo>
                    <a:pt x="2" y="4"/>
                    <a:pt x="3" y="4"/>
                    <a:pt x="3" y="4"/>
                  </a:cubicBezTo>
                  <a:cubicBezTo>
                    <a:pt x="3" y="4"/>
                    <a:pt x="3" y="4"/>
                    <a:pt x="3" y="4"/>
                  </a:cubicBezTo>
                  <a:cubicBezTo>
                    <a:pt x="3" y="3"/>
                    <a:pt x="3" y="3"/>
                    <a:pt x="4" y="3"/>
                  </a:cubicBezTo>
                  <a:cubicBezTo>
                    <a:pt x="4" y="3"/>
                    <a:pt x="4" y="3"/>
                    <a:pt x="4" y="3"/>
                  </a:cubicBezTo>
                  <a:cubicBezTo>
                    <a:pt x="4" y="3"/>
                    <a:pt x="5" y="2"/>
                    <a:pt x="7" y="2"/>
                  </a:cubicBezTo>
                  <a:cubicBezTo>
                    <a:pt x="7" y="2"/>
                    <a:pt x="7" y="2"/>
                    <a:pt x="7" y="2"/>
                  </a:cubicBezTo>
                  <a:cubicBezTo>
                    <a:pt x="9" y="1"/>
                    <a:pt x="13" y="0"/>
                    <a:pt x="17" y="0"/>
                  </a:cubicBezTo>
                  <a:cubicBezTo>
                    <a:pt x="17" y="0"/>
                    <a:pt x="17" y="0"/>
                    <a:pt x="17" y="0"/>
                  </a:cubicBezTo>
                  <a:cubicBezTo>
                    <a:pt x="17" y="0"/>
                    <a:pt x="17" y="0"/>
                    <a:pt x="17" y="0"/>
                  </a:cubicBezTo>
                  <a:cubicBezTo>
                    <a:pt x="17" y="0"/>
                    <a:pt x="17" y="0"/>
                    <a:pt x="17" y="0"/>
                  </a:cubicBezTo>
                  <a:cubicBezTo>
                    <a:pt x="26" y="0"/>
                    <a:pt x="36" y="5"/>
                    <a:pt x="38" y="21"/>
                  </a:cubicBezTo>
                  <a:cubicBezTo>
                    <a:pt x="38" y="21"/>
                    <a:pt x="38" y="21"/>
                    <a:pt x="38" y="21"/>
                  </a:cubicBezTo>
                  <a:cubicBezTo>
                    <a:pt x="39" y="23"/>
                    <a:pt x="39" y="24"/>
                    <a:pt x="39" y="26"/>
                  </a:cubicBezTo>
                  <a:cubicBezTo>
                    <a:pt x="39" y="26"/>
                    <a:pt x="39" y="26"/>
                    <a:pt x="39" y="26"/>
                  </a:cubicBezTo>
                  <a:cubicBezTo>
                    <a:pt x="39" y="36"/>
                    <a:pt x="33" y="43"/>
                    <a:pt x="28" y="48"/>
                  </a:cubicBezTo>
                  <a:cubicBezTo>
                    <a:pt x="28" y="48"/>
                    <a:pt x="28" y="48"/>
                    <a:pt x="28" y="48"/>
                  </a:cubicBezTo>
                  <a:cubicBezTo>
                    <a:pt x="22" y="53"/>
                    <a:pt x="16" y="56"/>
                    <a:pt x="12" y="56"/>
                  </a:cubicBezTo>
                  <a:cubicBezTo>
                    <a:pt x="12" y="56"/>
                    <a:pt x="12" y="56"/>
                    <a:pt x="12" y="56"/>
                  </a:cubicBezTo>
                  <a:cubicBezTo>
                    <a:pt x="12" y="56"/>
                    <a:pt x="12" y="56"/>
                    <a:pt x="12" y="56"/>
                  </a:cubicBezTo>
                  <a:cubicBezTo>
                    <a:pt x="12" y="56"/>
                    <a:pt x="12" y="56"/>
                    <a:pt x="12" y="56"/>
                  </a:cubicBezTo>
                  <a:cubicBezTo>
                    <a:pt x="11" y="56"/>
                    <a:pt x="9" y="56"/>
                    <a:pt x="8" y="54"/>
                  </a:cubicBezTo>
                  <a:close/>
                  <a:moveTo>
                    <a:pt x="11" y="54"/>
                  </a:moveTo>
                  <a:cubicBezTo>
                    <a:pt x="11" y="54"/>
                    <a:pt x="11" y="54"/>
                    <a:pt x="11" y="54"/>
                  </a:cubicBezTo>
                  <a:cubicBezTo>
                    <a:pt x="11" y="54"/>
                    <a:pt x="11" y="54"/>
                    <a:pt x="11" y="54"/>
                  </a:cubicBezTo>
                  <a:close/>
                  <a:moveTo>
                    <a:pt x="14" y="51"/>
                  </a:moveTo>
                  <a:cubicBezTo>
                    <a:pt x="15" y="51"/>
                    <a:pt x="18" y="50"/>
                    <a:pt x="21" y="48"/>
                  </a:cubicBezTo>
                  <a:cubicBezTo>
                    <a:pt x="21" y="48"/>
                    <a:pt x="21" y="48"/>
                    <a:pt x="21" y="48"/>
                  </a:cubicBezTo>
                  <a:cubicBezTo>
                    <a:pt x="18" y="50"/>
                    <a:pt x="15" y="51"/>
                    <a:pt x="14" y="51"/>
                  </a:cubicBezTo>
                  <a:cubicBezTo>
                    <a:pt x="14" y="51"/>
                    <a:pt x="14" y="51"/>
                    <a:pt x="14" y="51"/>
                  </a:cubicBezTo>
                  <a:cubicBezTo>
                    <a:pt x="14" y="51"/>
                    <a:pt x="14" y="51"/>
                    <a:pt x="14" y="51"/>
                  </a:cubicBezTo>
                  <a:close/>
                  <a:moveTo>
                    <a:pt x="21" y="48"/>
                  </a:moveTo>
                  <a:cubicBezTo>
                    <a:pt x="21" y="48"/>
                    <a:pt x="21" y="48"/>
                    <a:pt x="21" y="48"/>
                  </a:cubicBezTo>
                  <a:cubicBezTo>
                    <a:pt x="21" y="48"/>
                    <a:pt x="21" y="48"/>
                    <a:pt x="21" y="48"/>
                  </a:cubicBezTo>
                  <a:cubicBezTo>
                    <a:pt x="21" y="48"/>
                    <a:pt x="21" y="48"/>
                    <a:pt x="21" y="48"/>
                  </a:cubicBezTo>
                  <a:close/>
                  <a:moveTo>
                    <a:pt x="28" y="42"/>
                  </a:moveTo>
                  <a:cubicBezTo>
                    <a:pt x="31" y="39"/>
                    <a:pt x="34" y="34"/>
                    <a:pt x="35" y="29"/>
                  </a:cubicBezTo>
                  <a:cubicBezTo>
                    <a:pt x="35" y="29"/>
                    <a:pt x="35" y="29"/>
                    <a:pt x="35" y="29"/>
                  </a:cubicBezTo>
                  <a:cubicBezTo>
                    <a:pt x="35" y="29"/>
                    <a:pt x="35" y="29"/>
                    <a:pt x="35" y="29"/>
                  </a:cubicBezTo>
                  <a:cubicBezTo>
                    <a:pt x="34" y="34"/>
                    <a:pt x="31" y="39"/>
                    <a:pt x="28" y="42"/>
                  </a:cubicBezTo>
                  <a:close/>
                  <a:moveTo>
                    <a:pt x="34" y="22"/>
                  </a:moveTo>
                  <a:cubicBezTo>
                    <a:pt x="35" y="23"/>
                    <a:pt x="35" y="25"/>
                    <a:pt x="35" y="26"/>
                  </a:cubicBezTo>
                  <a:cubicBezTo>
                    <a:pt x="35" y="26"/>
                    <a:pt x="35" y="26"/>
                    <a:pt x="35" y="26"/>
                  </a:cubicBezTo>
                  <a:cubicBezTo>
                    <a:pt x="35" y="27"/>
                    <a:pt x="35" y="27"/>
                    <a:pt x="35" y="27"/>
                  </a:cubicBezTo>
                  <a:cubicBezTo>
                    <a:pt x="35" y="27"/>
                    <a:pt x="35" y="26"/>
                    <a:pt x="35" y="26"/>
                  </a:cubicBezTo>
                  <a:cubicBezTo>
                    <a:pt x="35" y="26"/>
                    <a:pt x="35" y="26"/>
                    <a:pt x="35" y="26"/>
                  </a:cubicBezTo>
                  <a:cubicBezTo>
                    <a:pt x="35" y="25"/>
                    <a:pt x="35" y="23"/>
                    <a:pt x="34" y="22"/>
                  </a:cubicBezTo>
                  <a:cubicBezTo>
                    <a:pt x="34" y="22"/>
                    <a:pt x="34" y="22"/>
                    <a:pt x="34" y="22"/>
                  </a:cubicBezTo>
                  <a:cubicBezTo>
                    <a:pt x="34" y="20"/>
                    <a:pt x="34" y="18"/>
                    <a:pt x="33" y="16"/>
                  </a:cubicBezTo>
                  <a:cubicBezTo>
                    <a:pt x="33" y="16"/>
                    <a:pt x="33" y="16"/>
                    <a:pt x="33" y="16"/>
                  </a:cubicBezTo>
                  <a:cubicBezTo>
                    <a:pt x="34" y="18"/>
                    <a:pt x="34" y="20"/>
                    <a:pt x="34" y="22"/>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5"/>
                    <a:pt x="33" y="15"/>
                  </a:cubicBezTo>
                  <a:cubicBezTo>
                    <a:pt x="33" y="15"/>
                    <a:pt x="33" y="15"/>
                    <a:pt x="33" y="15"/>
                  </a:cubicBezTo>
                  <a:cubicBezTo>
                    <a:pt x="33" y="15"/>
                    <a:pt x="33" y="16"/>
                    <a:pt x="33" y="16"/>
                  </a:cubicBezTo>
                  <a:close/>
                  <a:moveTo>
                    <a:pt x="33" y="15"/>
                  </a:moveTo>
                  <a:cubicBezTo>
                    <a:pt x="33" y="15"/>
                    <a:pt x="33" y="15"/>
                    <a:pt x="33" y="15"/>
                  </a:cubicBezTo>
                  <a:cubicBezTo>
                    <a:pt x="33" y="15"/>
                    <a:pt x="33" y="15"/>
                    <a:pt x="33" y="15"/>
                  </a:cubicBezTo>
                  <a:cubicBezTo>
                    <a:pt x="33" y="15"/>
                    <a:pt x="33" y="15"/>
                    <a:pt x="33"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4"/>
                  </a:cubicBezTo>
                  <a:cubicBezTo>
                    <a:pt x="32" y="14"/>
                    <a:pt x="32" y="14"/>
                    <a:pt x="32" y="14"/>
                  </a:cubicBezTo>
                  <a:cubicBezTo>
                    <a:pt x="32" y="15"/>
                    <a:pt x="32" y="15"/>
                    <a:pt x="32" y="15"/>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1" y="13"/>
                    <a:pt x="31" y="13"/>
                  </a:cubicBezTo>
                  <a:cubicBezTo>
                    <a:pt x="31" y="13"/>
                    <a:pt x="31" y="13"/>
                    <a:pt x="31" y="13"/>
                  </a:cubicBezTo>
                  <a:cubicBezTo>
                    <a:pt x="31" y="13"/>
                    <a:pt x="32" y="13"/>
                    <a:pt x="32" y="13"/>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2"/>
                    <a:pt x="31" y="12"/>
                  </a:cubicBezTo>
                  <a:cubicBezTo>
                    <a:pt x="31" y="12"/>
                    <a:pt x="31" y="12"/>
                    <a:pt x="31" y="12"/>
                  </a:cubicBezTo>
                  <a:cubicBezTo>
                    <a:pt x="31" y="12"/>
                    <a:pt x="31" y="13"/>
                    <a:pt x="31" y="13"/>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27" y="6"/>
                    <a:pt x="22"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22" y="4"/>
                    <a:pt x="27" y="6"/>
                    <a:pt x="31" y="12"/>
                  </a:cubicBezTo>
                  <a:close/>
                  <a:moveTo>
                    <a:pt x="7" y="6"/>
                  </a:moveTo>
                  <a:cubicBezTo>
                    <a:pt x="7" y="6"/>
                    <a:pt x="8" y="6"/>
                    <a:pt x="8" y="6"/>
                  </a:cubicBezTo>
                  <a:cubicBezTo>
                    <a:pt x="8" y="6"/>
                    <a:pt x="8" y="6"/>
                    <a:pt x="8" y="6"/>
                  </a:cubicBezTo>
                  <a:cubicBezTo>
                    <a:pt x="9" y="5"/>
                    <a:pt x="10" y="5"/>
                    <a:pt x="12" y="4"/>
                  </a:cubicBezTo>
                  <a:cubicBezTo>
                    <a:pt x="12" y="4"/>
                    <a:pt x="12" y="4"/>
                    <a:pt x="12" y="4"/>
                  </a:cubicBezTo>
                  <a:cubicBezTo>
                    <a:pt x="10" y="5"/>
                    <a:pt x="8" y="5"/>
                    <a:pt x="7" y="6"/>
                  </a:cubicBezTo>
                  <a:cubicBezTo>
                    <a:pt x="7" y="6"/>
                    <a:pt x="7" y="6"/>
                    <a:pt x="7" y="6"/>
                  </a:cubicBezTo>
                  <a:cubicBezTo>
                    <a:pt x="7" y="6"/>
                    <a:pt x="7"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3791"/>
            <p:cNvSpPr/>
            <p:nvPr/>
          </p:nvSpPr>
          <p:spPr bwMode="auto">
            <a:xfrm>
              <a:off x="6685052" y="2089010"/>
              <a:ext cx="699180" cy="467797"/>
            </a:xfrm>
            <a:custGeom>
              <a:avLst/>
              <a:gdLst>
                <a:gd name="T0" fmla="*/ 2 w 127"/>
                <a:gd name="T1" fmla="*/ 83 h 85"/>
                <a:gd name="T2" fmla="*/ 3 w 127"/>
                <a:gd name="T3" fmla="*/ 84 h 85"/>
                <a:gd name="T4" fmla="*/ 1 w 127"/>
                <a:gd name="T5" fmla="*/ 84 h 85"/>
                <a:gd name="T6" fmla="*/ 1 w 127"/>
                <a:gd name="T7" fmla="*/ 84 h 85"/>
                <a:gd name="T8" fmla="*/ 1 w 127"/>
                <a:gd name="T9" fmla="*/ 84 h 85"/>
                <a:gd name="T10" fmla="*/ 1 w 127"/>
                <a:gd name="T11" fmla="*/ 84 h 85"/>
                <a:gd name="T12" fmla="*/ 1 w 127"/>
                <a:gd name="T13" fmla="*/ 84 h 85"/>
                <a:gd name="T14" fmla="*/ 1 w 127"/>
                <a:gd name="T15" fmla="*/ 84 h 85"/>
                <a:gd name="T16" fmla="*/ 0 w 127"/>
                <a:gd name="T17" fmla="*/ 49 h 85"/>
                <a:gd name="T18" fmla="*/ 0 w 127"/>
                <a:gd name="T19" fmla="*/ 49 h 85"/>
                <a:gd name="T20" fmla="*/ 0 w 127"/>
                <a:gd name="T21" fmla="*/ 40 h 85"/>
                <a:gd name="T22" fmla="*/ 0 w 127"/>
                <a:gd name="T23" fmla="*/ 40 h 85"/>
                <a:gd name="T24" fmla="*/ 2 w 127"/>
                <a:gd name="T25" fmla="*/ 35 h 85"/>
                <a:gd name="T26" fmla="*/ 2 w 127"/>
                <a:gd name="T27" fmla="*/ 35 h 85"/>
                <a:gd name="T28" fmla="*/ 49 w 127"/>
                <a:gd name="T29" fmla="*/ 1 h 85"/>
                <a:gd name="T30" fmla="*/ 49 w 127"/>
                <a:gd name="T31" fmla="*/ 1 h 85"/>
                <a:gd name="T32" fmla="*/ 70 w 127"/>
                <a:gd name="T33" fmla="*/ 0 h 85"/>
                <a:gd name="T34" fmla="*/ 70 w 127"/>
                <a:gd name="T35" fmla="*/ 0 h 85"/>
                <a:gd name="T36" fmla="*/ 103 w 127"/>
                <a:gd name="T37" fmla="*/ 9 h 85"/>
                <a:gd name="T38" fmla="*/ 103 w 127"/>
                <a:gd name="T39" fmla="*/ 9 h 85"/>
                <a:gd name="T40" fmla="*/ 118 w 127"/>
                <a:gd name="T41" fmla="*/ 37 h 85"/>
                <a:gd name="T42" fmla="*/ 118 w 127"/>
                <a:gd name="T43" fmla="*/ 37 h 85"/>
                <a:gd name="T44" fmla="*/ 127 w 127"/>
                <a:gd name="T45" fmla="*/ 65 h 85"/>
                <a:gd name="T46" fmla="*/ 127 w 127"/>
                <a:gd name="T47" fmla="*/ 65 h 85"/>
                <a:gd name="T48" fmla="*/ 123 w 127"/>
                <a:gd name="T49" fmla="*/ 66 h 85"/>
                <a:gd name="T50" fmla="*/ 114 w 127"/>
                <a:gd name="T51" fmla="*/ 39 h 85"/>
                <a:gd name="T52" fmla="*/ 114 w 127"/>
                <a:gd name="T53" fmla="*/ 39 h 85"/>
                <a:gd name="T54" fmla="*/ 100 w 127"/>
                <a:gd name="T55" fmla="*/ 12 h 85"/>
                <a:gd name="T56" fmla="*/ 100 w 127"/>
                <a:gd name="T57" fmla="*/ 12 h 85"/>
                <a:gd name="T58" fmla="*/ 70 w 127"/>
                <a:gd name="T59" fmla="*/ 4 h 85"/>
                <a:gd name="T60" fmla="*/ 70 w 127"/>
                <a:gd name="T61" fmla="*/ 4 h 85"/>
                <a:gd name="T62" fmla="*/ 50 w 127"/>
                <a:gd name="T63" fmla="*/ 5 h 85"/>
                <a:gd name="T64" fmla="*/ 50 w 127"/>
                <a:gd name="T65" fmla="*/ 5 h 85"/>
                <a:gd name="T66" fmla="*/ 5 w 127"/>
                <a:gd name="T67" fmla="*/ 37 h 85"/>
                <a:gd name="T68" fmla="*/ 5 w 127"/>
                <a:gd name="T69" fmla="*/ 37 h 85"/>
                <a:gd name="T70" fmla="*/ 4 w 127"/>
                <a:gd name="T71" fmla="*/ 41 h 85"/>
                <a:gd name="T72" fmla="*/ 4 w 127"/>
                <a:gd name="T73" fmla="*/ 41 h 85"/>
                <a:gd name="T74" fmla="*/ 4 w 127"/>
                <a:gd name="T75" fmla="*/ 49 h 85"/>
                <a:gd name="T76" fmla="*/ 4 w 127"/>
                <a:gd name="T77" fmla="*/ 49 h 85"/>
                <a:gd name="T78" fmla="*/ 5 w 127"/>
                <a:gd name="T79" fmla="*/ 84 h 85"/>
                <a:gd name="T80" fmla="*/ 5 w 127"/>
                <a:gd name="T81" fmla="*/ 84 h 85"/>
                <a:gd name="T82" fmla="*/ 5 w 127"/>
                <a:gd name="T83" fmla="*/ 84 h 85"/>
                <a:gd name="T84" fmla="*/ 5 w 127"/>
                <a:gd name="T85" fmla="*/ 84 h 85"/>
                <a:gd name="T86" fmla="*/ 5 w 127"/>
                <a:gd name="T87" fmla="*/ 85 h 85"/>
                <a:gd name="T88" fmla="*/ 5 w 127"/>
                <a:gd name="T89" fmla="*/ 85 h 85"/>
                <a:gd name="T90" fmla="*/ 2 w 127"/>
                <a:gd name="T91"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85">
                  <a:moveTo>
                    <a:pt x="2" y="83"/>
                  </a:moveTo>
                  <a:cubicBezTo>
                    <a:pt x="3" y="84"/>
                    <a:pt x="3" y="84"/>
                    <a:pt x="3"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1"/>
                    <a:pt x="0" y="63"/>
                    <a:pt x="0" y="49"/>
                  </a:cubicBezTo>
                  <a:cubicBezTo>
                    <a:pt x="0" y="49"/>
                    <a:pt x="0" y="49"/>
                    <a:pt x="0" y="49"/>
                  </a:cubicBezTo>
                  <a:cubicBezTo>
                    <a:pt x="0" y="46"/>
                    <a:pt x="0" y="43"/>
                    <a:pt x="0" y="40"/>
                  </a:cubicBezTo>
                  <a:cubicBezTo>
                    <a:pt x="0" y="40"/>
                    <a:pt x="0" y="40"/>
                    <a:pt x="0" y="40"/>
                  </a:cubicBezTo>
                  <a:cubicBezTo>
                    <a:pt x="0" y="38"/>
                    <a:pt x="1" y="36"/>
                    <a:pt x="2" y="35"/>
                  </a:cubicBezTo>
                  <a:cubicBezTo>
                    <a:pt x="2" y="35"/>
                    <a:pt x="2" y="35"/>
                    <a:pt x="2" y="35"/>
                  </a:cubicBezTo>
                  <a:cubicBezTo>
                    <a:pt x="5" y="31"/>
                    <a:pt x="16" y="6"/>
                    <a:pt x="49" y="1"/>
                  </a:cubicBezTo>
                  <a:cubicBezTo>
                    <a:pt x="49" y="1"/>
                    <a:pt x="49" y="1"/>
                    <a:pt x="49" y="1"/>
                  </a:cubicBezTo>
                  <a:cubicBezTo>
                    <a:pt x="57" y="0"/>
                    <a:pt x="64" y="0"/>
                    <a:pt x="70" y="0"/>
                  </a:cubicBezTo>
                  <a:cubicBezTo>
                    <a:pt x="70" y="0"/>
                    <a:pt x="70" y="0"/>
                    <a:pt x="70" y="0"/>
                  </a:cubicBezTo>
                  <a:cubicBezTo>
                    <a:pt x="90" y="0"/>
                    <a:pt x="99" y="5"/>
                    <a:pt x="103" y="9"/>
                  </a:cubicBezTo>
                  <a:cubicBezTo>
                    <a:pt x="103" y="9"/>
                    <a:pt x="103" y="9"/>
                    <a:pt x="103" y="9"/>
                  </a:cubicBezTo>
                  <a:cubicBezTo>
                    <a:pt x="107" y="14"/>
                    <a:pt x="112" y="23"/>
                    <a:pt x="118" y="37"/>
                  </a:cubicBezTo>
                  <a:cubicBezTo>
                    <a:pt x="118" y="37"/>
                    <a:pt x="118" y="37"/>
                    <a:pt x="118" y="37"/>
                  </a:cubicBezTo>
                  <a:cubicBezTo>
                    <a:pt x="124" y="52"/>
                    <a:pt x="127" y="65"/>
                    <a:pt x="127" y="65"/>
                  </a:cubicBezTo>
                  <a:cubicBezTo>
                    <a:pt x="127" y="65"/>
                    <a:pt x="127" y="65"/>
                    <a:pt x="127" y="65"/>
                  </a:cubicBezTo>
                  <a:cubicBezTo>
                    <a:pt x="123" y="66"/>
                    <a:pt x="123" y="66"/>
                    <a:pt x="123" y="66"/>
                  </a:cubicBezTo>
                  <a:cubicBezTo>
                    <a:pt x="123" y="66"/>
                    <a:pt x="120" y="53"/>
                    <a:pt x="114" y="39"/>
                  </a:cubicBezTo>
                  <a:cubicBezTo>
                    <a:pt x="114" y="39"/>
                    <a:pt x="114" y="39"/>
                    <a:pt x="114" y="39"/>
                  </a:cubicBezTo>
                  <a:cubicBezTo>
                    <a:pt x="109" y="25"/>
                    <a:pt x="103" y="16"/>
                    <a:pt x="100" y="12"/>
                  </a:cubicBezTo>
                  <a:cubicBezTo>
                    <a:pt x="100" y="12"/>
                    <a:pt x="100" y="12"/>
                    <a:pt x="100" y="12"/>
                  </a:cubicBezTo>
                  <a:cubicBezTo>
                    <a:pt x="98" y="9"/>
                    <a:pt x="89" y="4"/>
                    <a:pt x="70" y="4"/>
                  </a:cubicBezTo>
                  <a:cubicBezTo>
                    <a:pt x="70" y="4"/>
                    <a:pt x="70" y="4"/>
                    <a:pt x="70" y="4"/>
                  </a:cubicBezTo>
                  <a:cubicBezTo>
                    <a:pt x="64" y="4"/>
                    <a:pt x="58" y="4"/>
                    <a:pt x="50" y="5"/>
                  </a:cubicBezTo>
                  <a:cubicBezTo>
                    <a:pt x="50" y="5"/>
                    <a:pt x="50" y="5"/>
                    <a:pt x="50" y="5"/>
                  </a:cubicBezTo>
                  <a:cubicBezTo>
                    <a:pt x="19" y="10"/>
                    <a:pt x="9" y="32"/>
                    <a:pt x="5" y="37"/>
                  </a:cubicBezTo>
                  <a:cubicBezTo>
                    <a:pt x="5" y="37"/>
                    <a:pt x="5" y="37"/>
                    <a:pt x="5" y="37"/>
                  </a:cubicBezTo>
                  <a:cubicBezTo>
                    <a:pt x="5" y="37"/>
                    <a:pt x="4" y="39"/>
                    <a:pt x="4" y="41"/>
                  </a:cubicBezTo>
                  <a:cubicBezTo>
                    <a:pt x="4" y="41"/>
                    <a:pt x="4" y="41"/>
                    <a:pt x="4" y="41"/>
                  </a:cubicBezTo>
                  <a:cubicBezTo>
                    <a:pt x="4" y="43"/>
                    <a:pt x="4" y="46"/>
                    <a:pt x="4" y="49"/>
                  </a:cubicBezTo>
                  <a:cubicBezTo>
                    <a:pt x="4" y="49"/>
                    <a:pt x="4" y="49"/>
                    <a:pt x="4" y="49"/>
                  </a:cubicBezTo>
                  <a:cubicBezTo>
                    <a:pt x="4" y="63"/>
                    <a:pt x="5" y="82"/>
                    <a:pt x="5" y="84"/>
                  </a:cubicBezTo>
                  <a:cubicBezTo>
                    <a:pt x="5" y="84"/>
                    <a:pt x="5" y="84"/>
                    <a:pt x="5" y="84"/>
                  </a:cubicBezTo>
                  <a:cubicBezTo>
                    <a:pt x="5" y="84"/>
                    <a:pt x="5" y="84"/>
                    <a:pt x="5" y="84"/>
                  </a:cubicBezTo>
                  <a:cubicBezTo>
                    <a:pt x="5" y="84"/>
                    <a:pt x="5" y="84"/>
                    <a:pt x="5" y="84"/>
                  </a:cubicBezTo>
                  <a:cubicBezTo>
                    <a:pt x="5" y="84"/>
                    <a:pt x="5" y="84"/>
                    <a:pt x="5" y="85"/>
                  </a:cubicBezTo>
                  <a:cubicBezTo>
                    <a:pt x="5" y="85"/>
                    <a:pt x="5" y="85"/>
                    <a:pt x="5" y="85"/>
                  </a:cubicBezTo>
                  <a:cubicBezTo>
                    <a:pt x="2" y="83"/>
                    <a:pt x="2" y="83"/>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3792"/>
            <p:cNvSpPr>
              <a:spLocks noEditPoints="1"/>
            </p:cNvSpPr>
            <p:nvPr/>
          </p:nvSpPr>
          <p:spPr bwMode="auto">
            <a:xfrm>
              <a:off x="6669961" y="2078950"/>
              <a:ext cx="729360" cy="497978"/>
            </a:xfrm>
            <a:custGeom>
              <a:avLst/>
              <a:gdLst>
                <a:gd name="T0" fmla="*/ 1 w 132"/>
                <a:gd name="T1" fmla="*/ 88 h 90"/>
                <a:gd name="T2" fmla="*/ 1 w 132"/>
                <a:gd name="T3" fmla="*/ 86 h 90"/>
                <a:gd name="T4" fmla="*/ 1 w 132"/>
                <a:gd name="T5" fmla="*/ 86 h 90"/>
                <a:gd name="T6" fmla="*/ 1 w 132"/>
                <a:gd name="T7" fmla="*/ 86 h 90"/>
                <a:gd name="T8" fmla="*/ 0 w 132"/>
                <a:gd name="T9" fmla="*/ 52 h 90"/>
                <a:gd name="T10" fmla="*/ 0 w 132"/>
                <a:gd name="T11" fmla="*/ 52 h 90"/>
                <a:gd name="T12" fmla="*/ 0 w 132"/>
                <a:gd name="T13" fmla="*/ 51 h 90"/>
                <a:gd name="T14" fmla="*/ 0 w 132"/>
                <a:gd name="T15" fmla="*/ 42 h 90"/>
                <a:gd name="T16" fmla="*/ 2 w 132"/>
                <a:gd name="T17" fmla="*/ 35 h 90"/>
                <a:gd name="T18" fmla="*/ 51 w 132"/>
                <a:gd name="T19" fmla="*/ 1 h 90"/>
                <a:gd name="T20" fmla="*/ 72 w 132"/>
                <a:gd name="T21" fmla="*/ 0 h 90"/>
                <a:gd name="T22" fmla="*/ 106 w 132"/>
                <a:gd name="T23" fmla="*/ 10 h 90"/>
                <a:gd name="T24" fmla="*/ 122 w 132"/>
                <a:gd name="T25" fmla="*/ 39 h 90"/>
                <a:gd name="T26" fmla="*/ 131 w 132"/>
                <a:gd name="T27" fmla="*/ 67 h 90"/>
                <a:gd name="T28" fmla="*/ 124 w 132"/>
                <a:gd name="T29" fmla="*/ 71 h 90"/>
                <a:gd name="T30" fmla="*/ 123 w 132"/>
                <a:gd name="T31" fmla="*/ 69 h 90"/>
                <a:gd name="T32" fmla="*/ 123 w 132"/>
                <a:gd name="T33" fmla="*/ 69 h 90"/>
                <a:gd name="T34" fmla="*/ 123 w 132"/>
                <a:gd name="T35" fmla="*/ 69 h 90"/>
                <a:gd name="T36" fmla="*/ 123 w 132"/>
                <a:gd name="T37" fmla="*/ 68 h 90"/>
                <a:gd name="T38" fmla="*/ 123 w 132"/>
                <a:gd name="T39" fmla="*/ 67 h 90"/>
                <a:gd name="T40" fmla="*/ 121 w 132"/>
                <a:gd name="T41" fmla="*/ 60 h 90"/>
                <a:gd name="T42" fmla="*/ 114 w 132"/>
                <a:gd name="T43" fmla="*/ 42 h 90"/>
                <a:gd name="T44" fmla="*/ 100 w 132"/>
                <a:gd name="T45" fmla="*/ 15 h 90"/>
                <a:gd name="T46" fmla="*/ 72 w 132"/>
                <a:gd name="T47" fmla="*/ 8 h 90"/>
                <a:gd name="T48" fmla="*/ 72 w 132"/>
                <a:gd name="T49" fmla="*/ 8 h 90"/>
                <a:gd name="T50" fmla="*/ 52 w 132"/>
                <a:gd name="T51" fmla="*/ 9 h 90"/>
                <a:gd name="T52" fmla="*/ 9 w 132"/>
                <a:gd name="T53" fmla="*/ 40 h 90"/>
                <a:gd name="T54" fmla="*/ 8 w 132"/>
                <a:gd name="T55" fmla="*/ 41 h 90"/>
                <a:gd name="T56" fmla="*/ 8 w 132"/>
                <a:gd name="T57" fmla="*/ 43 h 90"/>
                <a:gd name="T58" fmla="*/ 8 w 132"/>
                <a:gd name="T59" fmla="*/ 51 h 90"/>
                <a:gd name="T60" fmla="*/ 9 w 132"/>
                <a:gd name="T61" fmla="*/ 86 h 90"/>
                <a:gd name="T62" fmla="*/ 9 w 132"/>
                <a:gd name="T63" fmla="*/ 86 h 90"/>
                <a:gd name="T64" fmla="*/ 9 w 132"/>
                <a:gd name="T65" fmla="*/ 86 h 90"/>
                <a:gd name="T66" fmla="*/ 9 w 132"/>
                <a:gd name="T67" fmla="*/ 88 h 90"/>
                <a:gd name="T68" fmla="*/ 5 w 132"/>
                <a:gd name="T69" fmla="*/ 88 h 90"/>
                <a:gd name="T70" fmla="*/ 4 w 132"/>
                <a:gd name="T71" fmla="*/ 51 h 90"/>
                <a:gd name="T72" fmla="*/ 4 w 132"/>
                <a:gd name="T73" fmla="*/ 52 h 90"/>
                <a:gd name="T74" fmla="*/ 5 w 132"/>
                <a:gd name="T75" fmla="*/ 80 h 90"/>
                <a:gd name="T76" fmla="*/ 126 w 132"/>
                <a:gd name="T77" fmla="*/ 62 h 90"/>
                <a:gd name="T78" fmla="*/ 125 w 132"/>
                <a:gd name="T79" fmla="*/ 59 h 90"/>
                <a:gd name="T80" fmla="*/ 118 w 132"/>
                <a:gd name="T81" fmla="*/ 40 h 90"/>
                <a:gd name="T82" fmla="*/ 109 w 132"/>
                <a:gd name="T83" fmla="*/ 20 h 90"/>
                <a:gd name="T84" fmla="*/ 118 w 132"/>
                <a:gd name="T85" fmla="*/ 40 h 90"/>
                <a:gd name="T86" fmla="*/ 5 w 132"/>
                <a:gd name="T87" fmla="*/ 38 h 90"/>
                <a:gd name="T88" fmla="*/ 5 w 132"/>
                <a:gd name="T89" fmla="*/ 38 h 90"/>
                <a:gd name="T90" fmla="*/ 4 w 132"/>
                <a:gd name="T91" fmla="*/ 41 h 90"/>
                <a:gd name="T92" fmla="*/ 8 w 132"/>
                <a:gd name="T93" fmla="*/ 40 h 90"/>
                <a:gd name="T94" fmla="*/ 8 w 132"/>
                <a:gd name="T95" fmla="*/ 40 h 90"/>
                <a:gd name="T96" fmla="*/ 5 w 132"/>
                <a:gd name="T97" fmla="*/ 38 h 90"/>
                <a:gd name="T98" fmla="*/ 5 w 132"/>
                <a:gd name="T99" fmla="*/ 38 h 90"/>
                <a:gd name="T100" fmla="*/ 5 w 132"/>
                <a:gd name="T101" fmla="*/ 38 h 90"/>
                <a:gd name="T102" fmla="*/ 5 w 132"/>
                <a:gd name="T103" fmla="*/ 38 h 90"/>
                <a:gd name="T104" fmla="*/ 5 w 132"/>
                <a:gd name="T105" fmla="*/ 38 h 90"/>
                <a:gd name="T106" fmla="*/ 5 w 132"/>
                <a:gd name="T107" fmla="*/ 38 h 90"/>
                <a:gd name="T108" fmla="*/ 5 w 132"/>
                <a:gd name="T109" fmla="*/ 38 h 90"/>
                <a:gd name="T110" fmla="*/ 5 w 132"/>
                <a:gd name="T111" fmla="*/ 38 h 90"/>
                <a:gd name="T112" fmla="*/ 6 w 132"/>
                <a:gd name="T113" fmla="*/ 38 h 90"/>
                <a:gd name="T114" fmla="*/ 5 w 132"/>
                <a:gd name="T115" fmla="*/ 38 h 90"/>
                <a:gd name="T116" fmla="*/ 9 w 132"/>
                <a:gd name="T117" fmla="*/ 32 h 90"/>
                <a:gd name="T118" fmla="*/ 52 w 132"/>
                <a:gd name="T119" fmla="*/ 5 h 90"/>
                <a:gd name="T120" fmla="*/ 71 w 132"/>
                <a:gd name="T121" fmla="*/ 4 h 90"/>
                <a:gd name="T122" fmla="*/ 72 w 132"/>
                <a:gd name="T123" fmla="*/ 4 h 90"/>
                <a:gd name="T124" fmla="*/ 52 w 132"/>
                <a:gd name="T12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90">
                  <a:moveTo>
                    <a:pt x="5" y="88"/>
                  </a:moveTo>
                  <a:cubicBezTo>
                    <a:pt x="1" y="88"/>
                    <a:pt x="1" y="88"/>
                    <a:pt x="1" y="88"/>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3"/>
                    <a:pt x="0" y="65"/>
                    <a:pt x="0" y="52"/>
                  </a:cubicBezTo>
                  <a:cubicBezTo>
                    <a:pt x="0" y="52"/>
                    <a:pt x="0" y="52"/>
                    <a:pt x="0" y="52"/>
                  </a:cubicBezTo>
                  <a:cubicBezTo>
                    <a:pt x="0" y="52"/>
                    <a:pt x="0" y="52"/>
                    <a:pt x="0" y="52"/>
                  </a:cubicBezTo>
                  <a:cubicBezTo>
                    <a:pt x="0" y="51"/>
                    <a:pt x="0" y="51"/>
                    <a:pt x="0" y="51"/>
                  </a:cubicBezTo>
                  <a:cubicBezTo>
                    <a:pt x="0" y="51"/>
                    <a:pt x="0" y="51"/>
                    <a:pt x="0" y="51"/>
                  </a:cubicBezTo>
                  <a:cubicBezTo>
                    <a:pt x="0" y="48"/>
                    <a:pt x="0" y="45"/>
                    <a:pt x="0" y="42"/>
                  </a:cubicBezTo>
                  <a:cubicBezTo>
                    <a:pt x="0" y="42"/>
                    <a:pt x="0" y="42"/>
                    <a:pt x="0" y="42"/>
                  </a:cubicBezTo>
                  <a:cubicBezTo>
                    <a:pt x="0" y="40"/>
                    <a:pt x="1" y="38"/>
                    <a:pt x="2" y="35"/>
                  </a:cubicBezTo>
                  <a:cubicBezTo>
                    <a:pt x="2" y="35"/>
                    <a:pt x="2" y="35"/>
                    <a:pt x="2" y="35"/>
                  </a:cubicBezTo>
                  <a:cubicBezTo>
                    <a:pt x="5" y="32"/>
                    <a:pt x="17" y="6"/>
                    <a:pt x="51" y="1"/>
                  </a:cubicBezTo>
                  <a:cubicBezTo>
                    <a:pt x="51" y="1"/>
                    <a:pt x="51" y="1"/>
                    <a:pt x="51" y="1"/>
                  </a:cubicBezTo>
                  <a:cubicBezTo>
                    <a:pt x="59" y="0"/>
                    <a:pt x="66" y="0"/>
                    <a:pt x="72" y="0"/>
                  </a:cubicBezTo>
                  <a:cubicBezTo>
                    <a:pt x="72" y="0"/>
                    <a:pt x="72" y="0"/>
                    <a:pt x="72" y="0"/>
                  </a:cubicBezTo>
                  <a:cubicBezTo>
                    <a:pt x="92" y="0"/>
                    <a:pt x="102" y="5"/>
                    <a:pt x="106" y="10"/>
                  </a:cubicBezTo>
                  <a:cubicBezTo>
                    <a:pt x="106" y="10"/>
                    <a:pt x="106" y="10"/>
                    <a:pt x="106" y="10"/>
                  </a:cubicBezTo>
                  <a:cubicBezTo>
                    <a:pt x="111" y="15"/>
                    <a:pt x="116" y="24"/>
                    <a:pt x="122" y="39"/>
                  </a:cubicBezTo>
                  <a:cubicBezTo>
                    <a:pt x="122" y="39"/>
                    <a:pt x="122" y="39"/>
                    <a:pt x="122" y="39"/>
                  </a:cubicBezTo>
                  <a:cubicBezTo>
                    <a:pt x="128" y="53"/>
                    <a:pt x="131" y="67"/>
                    <a:pt x="131" y="67"/>
                  </a:cubicBezTo>
                  <a:cubicBezTo>
                    <a:pt x="131" y="67"/>
                    <a:pt x="131" y="67"/>
                    <a:pt x="131" y="67"/>
                  </a:cubicBezTo>
                  <a:cubicBezTo>
                    <a:pt x="132" y="69"/>
                    <a:pt x="132" y="69"/>
                    <a:pt x="132" y="69"/>
                  </a:cubicBezTo>
                  <a:cubicBezTo>
                    <a:pt x="124" y="71"/>
                    <a:pt x="124" y="71"/>
                    <a:pt x="124" y="71"/>
                  </a:cubicBezTo>
                  <a:cubicBezTo>
                    <a:pt x="124" y="69"/>
                    <a:pt x="124" y="69"/>
                    <a:pt x="124" y="69"/>
                  </a:cubicBezTo>
                  <a:cubicBezTo>
                    <a:pt x="123" y="69"/>
                    <a:pt x="124"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8"/>
                    <a:pt x="123" y="68"/>
                  </a:cubicBezTo>
                  <a:cubicBezTo>
                    <a:pt x="123" y="68"/>
                    <a:pt x="123" y="68"/>
                    <a:pt x="123" y="68"/>
                  </a:cubicBezTo>
                  <a:cubicBezTo>
                    <a:pt x="123" y="68"/>
                    <a:pt x="123" y="67"/>
                    <a:pt x="123" y="67"/>
                  </a:cubicBezTo>
                  <a:cubicBezTo>
                    <a:pt x="123" y="67"/>
                    <a:pt x="123" y="67"/>
                    <a:pt x="123" y="67"/>
                  </a:cubicBezTo>
                  <a:cubicBezTo>
                    <a:pt x="122" y="65"/>
                    <a:pt x="122" y="63"/>
                    <a:pt x="121" y="60"/>
                  </a:cubicBezTo>
                  <a:cubicBezTo>
                    <a:pt x="121" y="60"/>
                    <a:pt x="121" y="60"/>
                    <a:pt x="121" y="60"/>
                  </a:cubicBezTo>
                  <a:cubicBezTo>
                    <a:pt x="119" y="55"/>
                    <a:pt x="117" y="49"/>
                    <a:pt x="114" y="42"/>
                  </a:cubicBezTo>
                  <a:cubicBezTo>
                    <a:pt x="114" y="42"/>
                    <a:pt x="114" y="42"/>
                    <a:pt x="114" y="42"/>
                  </a:cubicBezTo>
                  <a:cubicBezTo>
                    <a:pt x="109" y="28"/>
                    <a:pt x="103" y="18"/>
                    <a:pt x="100" y="15"/>
                  </a:cubicBezTo>
                  <a:cubicBezTo>
                    <a:pt x="100" y="15"/>
                    <a:pt x="100" y="15"/>
                    <a:pt x="100" y="15"/>
                  </a:cubicBezTo>
                  <a:cubicBezTo>
                    <a:pt x="99" y="13"/>
                    <a:pt x="91" y="8"/>
                    <a:pt x="72" y="8"/>
                  </a:cubicBezTo>
                  <a:cubicBezTo>
                    <a:pt x="72" y="8"/>
                    <a:pt x="72" y="8"/>
                    <a:pt x="72" y="8"/>
                  </a:cubicBezTo>
                  <a:cubicBezTo>
                    <a:pt x="72" y="8"/>
                    <a:pt x="72" y="8"/>
                    <a:pt x="72" y="8"/>
                  </a:cubicBezTo>
                  <a:cubicBezTo>
                    <a:pt x="72" y="8"/>
                    <a:pt x="72" y="8"/>
                    <a:pt x="72" y="8"/>
                  </a:cubicBezTo>
                  <a:cubicBezTo>
                    <a:pt x="66" y="8"/>
                    <a:pt x="60" y="8"/>
                    <a:pt x="52" y="9"/>
                  </a:cubicBezTo>
                  <a:cubicBezTo>
                    <a:pt x="52" y="9"/>
                    <a:pt x="52" y="9"/>
                    <a:pt x="52" y="9"/>
                  </a:cubicBezTo>
                  <a:cubicBezTo>
                    <a:pt x="22" y="14"/>
                    <a:pt x="13" y="34"/>
                    <a:pt x="9" y="40"/>
                  </a:cubicBezTo>
                  <a:cubicBezTo>
                    <a:pt x="9" y="40"/>
                    <a:pt x="9" y="40"/>
                    <a:pt x="9" y="40"/>
                  </a:cubicBezTo>
                  <a:cubicBezTo>
                    <a:pt x="9" y="40"/>
                    <a:pt x="9" y="40"/>
                    <a:pt x="8" y="41"/>
                  </a:cubicBezTo>
                  <a:cubicBezTo>
                    <a:pt x="8" y="41"/>
                    <a:pt x="8" y="41"/>
                    <a:pt x="8" y="41"/>
                  </a:cubicBezTo>
                  <a:cubicBezTo>
                    <a:pt x="8" y="41"/>
                    <a:pt x="8" y="42"/>
                    <a:pt x="8" y="43"/>
                  </a:cubicBezTo>
                  <a:cubicBezTo>
                    <a:pt x="8" y="43"/>
                    <a:pt x="8" y="43"/>
                    <a:pt x="8" y="43"/>
                  </a:cubicBezTo>
                  <a:cubicBezTo>
                    <a:pt x="8" y="45"/>
                    <a:pt x="8" y="48"/>
                    <a:pt x="8" y="51"/>
                  </a:cubicBezTo>
                  <a:cubicBezTo>
                    <a:pt x="8" y="51"/>
                    <a:pt x="8" y="51"/>
                    <a:pt x="8" y="51"/>
                  </a:cubicBezTo>
                  <a:cubicBezTo>
                    <a:pt x="8" y="65"/>
                    <a:pt x="9" y="83"/>
                    <a:pt x="9" y="86"/>
                  </a:cubicBezTo>
                  <a:cubicBezTo>
                    <a:pt x="9" y="86"/>
                    <a:pt x="9" y="86"/>
                    <a:pt x="9" y="86"/>
                  </a:cubicBezTo>
                  <a:cubicBezTo>
                    <a:pt x="9" y="86"/>
                    <a:pt x="9" y="86"/>
                    <a:pt x="9" y="86"/>
                  </a:cubicBezTo>
                  <a:cubicBezTo>
                    <a:pt x="9" y="86"/>
                    <a:pt x="9" y="86"/>
                    <a:pt x="9" y="86"/>
                  </a:cubicBezTo>
                  <a:cubicBezTo>
                    <a:pt x="9" y="86"/>
                    <a:pt x="9" y="86"/>
                    <a:pt x="9" y="86"/>
                  </a:cubicBezTo>
                  <a:cubicBezTo>
                    <a:pt x="12" y="88"/>
                    <a:pt x="12" y="88"/>
                    <a:pt x="12" y="88"/>
                  </a:cubicBezTo>
                  <a:cubicBezTo>
                    <a:pt x="9" y="88"/>
                    <a:pt x="9" y="88"/>
                    <a:pt x="9" y="88"/>
                  </a:cubicBezTo>
                  <a:cubicBezTo>
                    <a:pt x="8" y="90"/>
                    <a:pt x="8" y="90"/>
                    <a:pt x="8" y="90"/>
                  </a:cubicBezTo>
                  <a:cubicBezTo>
                    <a:pt x="5" y="88"/>
                    <a:pt x="5" y="88"/>
                    <a:pt x="5" y="88"/>
                  </a:cubicBezTo>
                  <a:close/>
                  <a:moveTo>
                    <a:pt x="5" y="80"/>
                  </a:moveTo>
                  <a:cubicBezTo>
                    <a:pt x="5" y="73"/>
                    <a:pt x="4" y="61"/>
                    <a:pt x="4" y="51"/>
                  </a:cubicBezTo>
                  <a:cubicBezTo>
                    <a:pt x="4" y="51"/>
                    <a:pt x="4" y="51"/>
                    <a:pt x="4" y="51"/>
                  </a:cubicBezTo>
                  <a:cubicBezTo>
                    <a:pt x="4" y="52"/>
                    <a:pt x="4" y="52"/>
                    <a:pt x="4" y="52"/>
                  </a:cubicBezTo>
                  <a:cubicBezTo>
                    <a:pt x="4" y="52"/>
                    <a:pt x="4" y="52"/>
                    <a:pt x="4" y="52"/>
                  </a:cubicBezTo>
                  <a:cubicBezTo>
                    <a:pt x="4" y="61"/>
                    <a:pt x="5" y="73"/>
                    <a:pt x="5" y="80"/>
                  </a:cubicBezTo>
                  <a:close/>
                  <a:moveTo>
                    <a:pt x="118" y="40"/>
                  </a:moveTo>
                  <a:cubicBezTo>
                    <a:pt x="121" y="49"/>
                    <a:pt x="124" y="57"/>
                    <a:pt x="126" y="62"/>
                  </a:cubicBezTo>
                  <a:cubicBezTo>
                    <a:pt x="126" y="62"/>
                    <a:pt x="126" y="62"/>
                    <a:pt x="126" y="62"/>
                  </a:cubicBezTo>
                  <a:cubicBezTo>
                    <a:pt x="125" y="61"/>
                    <a:pt x="125" y="60"/>
                    <a:pt x="125" y="59"/>
                  </a:cubicBezTo>
                  <a:cubicBezTo>
                    <a:pt x="125" y="59"/>
                    <a:pt x="125" y="59"/>
                    <a:pt x="125" y="59"/>
                  </a:cubicBezTo>
                  <a:cubicBezTo>
                    <a:pt x="123" y="54"/>
                    <a:pt x="121" y="47"/>
                    <a:pt x="118" y="40"/>
                  </a:cubicBezTo>
                  <a:cubicBezTo>
                    <a:pt x="118" y="40"/>
                    <a:pt x="118" y="40"/>
                    <a:pt x="118" y="40"/>
                  </a:cubicBezTo>
                  <a:cubicBezTo>
                    <a:pt x="115" y="32"/>
                    <a:pt x="111" y="25"/>
                    <a:pt x="109" y="20"/>
                  </a:cubicBezTo>
                  <a:cubicBezTo>
                    <a:pt x="109" y="20"/>
                    <a:pt x="109" y="20"/>
                    <a:pt x="109" y="20"/>
                  </a:cubicBezTo>
                  <a:cubicBezTo>
                    <a:pt x="111" y="25"/>
                    <a:pt x="115" y="32"/>
                    <a:pt x="118" y="40"/>
                  </a:cubicBezTo>
                  <a:close/>
                  <a:moveTo>
                    <a:pt x="4" y="41"/>
                  </a:moveTo>
                  <a:cubicBezTo>
                    <a:pt x="5" y="40"/>
                    <a:pt x="5" y="39"/>
                    <a:pt x="5" y="38"/>
                  </a:cubicBezTo>
                  <a:cubicBezTo>
                    <a:pt x="5" y="38"/>
                    <a:pt x="5" y="38"/>
                    <a:pt x="5" y="38"/>
                  </a:cubicBezTo>
                  <a:cubicBezTo>
                    <a:pt x="5" y="38"/>
                    <a:pt x="5" y="38"/>
                    <a:pt x="5" y="38"/>
                  </a:cubicBezTo>
                  <a:cubicBezTo>
                    <a:pt x="5" y="38"/>
                    <a:pt x="5" y="38"/>
                    <a:pt x="5" y="38"/>
                  </a:cubicBezTo>
                  <a:cubicBezTo>
                    <a:pt x="5" y="39"/>
                    <a:pt x="5" y="40"/>
                    <a:pt x="4" y="41"/>
                  </a:cubicBezTo>
                  <a:close/>
                  <a:moveTo>
                    <a:pt x="8" y="40"/>
                  </a:moveTo>
                  <a:cubicBezTo>
                    <a:pt x="8" y="40"/>
                    <a:pt x="8" y="40"/>
                    <a:pt x="8" y="40"/>
                  </a:cubicBezTo>
                  <a:cubicBezTo>
                    <a:pt x="8" y="40"/>
                    <a:pt x="8" y="40"/>
                    <a:pt x="8" y="40"/>
                  </a:cubicBezTo>
                  <a:cubicBezTo>
                    <a:pt x="8" y="40"/>
                    <a:pt x="8" y="40"/>
                    <a:pt x="8" y="40"/>
                  </a:cubicBezTo>
                  <a:cubicBezTo>
                    <a:pt x="8" y="40"/>
                    <a:pt x="8" y="40"/>
                    <a:pt x="8" y="40"/>
                  </a:cubicBezTo>
                  <a:close/>
                  <a:moveTo>
                    <a:pt x="5" y="38"/>
                  </a:move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6" y="38"/>
                    <a:pt x="6" y="38"/>
                  </a:cubicBezTo>
                  <a:cubicBezTo>
                    <a:pt x="6" y="38"/>
                    <a:pt x="6" y="38"/>
                    <a:pt x="6" y="38"/>
                  </a:cubicBezTo>
                  <a:cubicBezTo>
                    <a:pt x="6" y="38"/>
                    <a:pt x="5" y="38"/>
                    <a:pt x="5" y="38"/>
                  </a:cubicBezTo>
                  <a:close/>
                  <a:moveTo>
                    <a:pt x="52" y="5"/>
                  </a:moveTo>
                  <a:cubicBezTo>
                    <a:pt x="27" y="9"/>
                    <a:pt x="15" y="24"/>
                    <a:pt x="9" y="32"/>
                  </a:cubicBezTo>
                  <a:cubicBezTo>
                    <a:pt x="9" y="32"/>
                    <a:pt x="9" y="32"/>
                    <a:pt x="9" y="32"/>
                  </a:cubicBezTo>
                  <a:cubicBezTo>
                    <a:pt x="15" y="24"/>
                    <a:pt x="27" y="9"/>
                    <a:pt x="52" y="5"/>
                  </a:cubicBezTo>
                  <a:cubicBezTo>
                    <a:pt x="52" y="5"/>
                    <a:pt x="52" y="5"/>
                    <a:pt x="52" y="5"/>
                  </a:cubicBezTo>
                  <a:cubicBezTo>
                    <a:pt x="59" y="4"/>
                    <a:pt x="66" y="4"/>
                    <a:pt x="71" y="4"/>
                  </a:cubicBezTo>
                  <a:cubicBezTo>
                    <a:pt x="71" y="4"/>
                    <a:pt x="71" y="4"/>
                    <a:pt x="71" y="4"/>
                  </a:cubicBezTo>
                  <a:cubicBezTo>
                    <a:pt x="72" y="4"/>
                    <a:pt x="72" y="4"/>
                    <a:pt x="72" y="4"/>
                  </a:cubicBezTo>
                  <a:cubicBezTo>
                    <a:pt x="72" y="4"/>
                    <a:pt x="72" y="4"/>
                    <a:pt x="72" y="4"/>
                  </a:cubicBezTo>
                  <a:cubicBezTo>
                    <a:pt x="66" y="4"/>
                    <a:pt x="59" y="4"/>
                    <a:pt x="5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3793"/>
            <p:cNvSpPr/>
            <p:nvPr/>
          </p:nvSpPr>
          <p:spPr bwMode="auto">
            <a:xfrm>
              <a:off x="7052245" y="2949149"/>
              <a:ext cx="20120" cy="85513"/>
            </a:xfrm>
            <a:custGeom>
              <a:avLst/>
              <a:gdLst>
                <a:gd name="T0" fmla="*/ 0 w 4"/>
                <a:gd name="T1" fmla="*/ 17 h 17"/>
                <a:gd name="T2" fmla="*/ 0 w 4"/>
                <a:gd name="T3" fmla="*/ 0 h 17"/>
                <a:gd name="T4" fmla="*/ 4 w 4"/>
                <a:gd name="T5" fmla="*/ 0 h 17"/>
                <a:gd name="T6" fmla="*/ 4 w 4"/>
                <a:gd name="T7" fmla="*/ 17 h 17"/>
                <a:gd name="T8" fmla="*/ 0 w 4"/>
                <a:gd name="T9" fmla="*/ 17 h 17"/>
                <a:gd name="T10" fmla="*/ 0 w 4"/>
                <a:gd name="T11" fmla="*/ 17 h 17"/>
              </a:gdLst>
              <a:ahLst/>
              <a:cxnLst>
                <a:cxn ang="0">
                  <a:pos x="T0" y="T1"/>
                </a:cxn>
                <a:cxn ang="0">
                  <a:pos x="T2" y="T3"/>
                </a:cxn>
                <a:cxn ang="0">
                  <a:pos x="T4" y="T5"/>
                </a:cxn>
                <a:cxn ang="0">
                  <a:pos x="T6" y="T7"/>
                </a:cxn>
                <a:cxn ang="0">
                  <a:pos x="T8" y="T9"/>
                </a:cxn>
                <a:cxn ang="0">
                  <a:pos x="T10" y="T11"/>
                </a:cxn>
              </a:cxnLst>
              <a:rect l="0" t="0" r="r" b="b"/>
              <a:pathLst>
                <a:path w="4" h="17">
                  <a:moveTo>
                    <a:pt x="0" y="17"/>
                  </a:moveTo>
                  <a:lnTo>
                    <a:pt x="0" y="0"/>
                  </a:lnTo>
                  <a:lnTo>
                    <a:pt x="4" y="0"/>
                  </a:lnTo>
                  <a:lnTo>
                    <a:pt x="4"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Freeform 3794"/>
            <p:cNvSpPr>
              <a:spLocks noEditPoints="1"/>
            </p:cNvSpPr>
            <p:nvPr/>
          </p:nvSpPr>
          <p:spPr bwMode="auto">
            <a:xfrm>
              <a:off x="7042185" y="2939089"/>
              <a:ext cx="45272" cy="105633"/>
            </a:xfrm>
            <a:custGeom>
              <a:avLst/>
              <a:gdLst>
                <a:gd name="T0" fmla="*/ 6 w 9"/>
                <a:gd name="T1" fmla="*/ 21 h 21"/>
                <a:gd name="T2" fmla="*/ 2 w 9"/>
                <a:gd name="T3" fmla="*/ 21 h 21"/>
                <a:gd name="T4" fmla="*/ 2 w 9"/>
                <a:gd name="T5" fmla="*/ 19 h 21"/>
                <a:gd name="T6" fmla="*/ 4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6 w 9"/>
                <a:gd name="T21" fmla="*/ 21 h 21"/>
                <a:gd name="T22" fmla="*/ 6 w 9"/>
                <a:gd name="T23" fmla="*/ 21 h 21"/>
                <a:gd name="T24" fmla="*/ 4 w 9"/>
                <a:gd name="T25" fmla="*/ 16 h 21"/>
                <a:gd name="T26" fmla="*/ 4 w 9"/>
                <a:gd name="T27" fmla="*/ 4 h 21"/>
                <a:gd name="T28" fmla="*/ 4 w 9"/>
                <a:gd name="T29" fmla="*/ 16 h 21"/>
                <a:gd name="T30" fmla="*/ 4 w 9"/>
                <a:gd name="T3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1">
                  <a:moveTo>
                    <a:pt x="6" y="21"/>
                  </a:moveTo>
                  <a:lnTo>
                    <a:pt x="2" y="21"/>
                  </a:lnTo>
                  <a:lnTo>
                    <a:pt x="2" y="19"/>
                  </a:lnTo>
                  <a:lnTo>
                    <a:pt x="4" y="19"/>
                  </a:lnTo>
                  <a:lnTo>
                    <a:pt x="2" y="19"/>
                  </a:lnTo>
                  <a:lnTo>
                    <a:pt x="2" y="21"/>
                  </a:lnTo>
                  <a:lnTo>
                    <a:pt x="0" y="21"/>
                  </a:lnTo>
                  <a:lnTo>
                    <a:pt x="0" y="0"/>
                  </a:lnTo>
                  <a:lnTo>
                    <a:pt x="9" y="0"/>
                  </a:lnTo>
                  <a:lnTo>
                    <a:pt x="9" y="21"/>
                  </a:lnTo>
                  <a:lnTo>
                    <a:pt x="6" y="21"/>
                  </a:lnTo>
                  <a:lnTo>
                    <a:pt x="6" y="21"/>
                  </a:lnTo>
                  <a:close/>
                  <a:moveTo>
                    <a:pt x="4" y="16"/>
                  </a:moveTo>
                  <a:lnTo>
                    <a:pt x="4" y="4"/>
                  </a:lnTo>
                  <a:lnTo>
                    <a:pt x="4" y="16"/>
                  </a:lnTo>
                  <a:lnTo>
                    <a:pt x="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2" name="Freeform 3795"/>
            <p:cNvSpPr/>
            <p:nvPr/>
          </p:nvSpPr>
          <p:spPr bwMode="auto">
            <a:xfrm>
              <a:off x="6941584" y="3009510"/>
              <a:ext cx="196174" cy="80481"/>
            </a:xfrm>
            <a:custGeom>
              <a:avLst/>
              <a:gdLst>
                <a:gd name="T0" fmla="*/ 25 w 35"/>
                <a:gd name="T1" fmla="*/ 13 h 14"/>
                <a:gd name="T2" fmla="*/ 20 w 35"/>
                <a:gd name="T3" fmla="*/ 9 h 14"/>
                <a:gd name="T4" fmla="*/ 20 w 35"/>
                <a:gd name="T5" fmla="*/ 9 h 14"/>
                <a:gd name="T6" fmla="*/ 19 w 35"/>
                <a:gd name="T7" fmla="*/ 7 h 14"/>
                <a:gd name="T8" fmla="*/ 19 w 35"/>
                <a:gd name="T9" fmla="*/ 7 h 14"/>
                <a:gd name="T10" fmla="*/ 7 w 35"/>
                <a:gd name="T11" fmla="*/ 14 h 14"/>
                <a:gd name="T12" fmla="*/ 7 w 35"/>
                <a:gd name="T13" fmla="*/ 14 h 14"/>
                <a:gd name="T14" fmla="*/ 6 w 35"/>
                <a:gd name="T15" fmla="*/ 14 h 14"/>
                <a:gd name="T16" fmla="*/ 6 w 35"/>
                <a:gd name="T17" fmla="*/ 14 h 14"/>
                <a:gd name="T18" fmla="*/ 1 w 35"/>
                <a:gd name="T19" fmla="*/ 4 h 14"/>
                <a:gd name="T20" fmla="*/ 1 w 35"/>
                <a:gd name="T21" fmla="*/ 4 h 14"/>
                <a:gd name="T22" fmla="*/ 1 w 35"/>
                <a:gd name="T23" fmla="*/ 3 h 14"/>
                <a:gd name="T24" fmla="*/ 1 w 35"/>
                <a:gd name="T25" fmla="*/ 3 h 14"/>
                <a:gd name="T26" fmla="*/ 5 w 35"/>
                <a:gd name="T27" fmla="*/ 4 h 14"/>
                <a:gd name="T28" fmla="*/ 5 w 35"/>
                <a:gd name="T29" fmla="*/ 4 h 14"/>
                <a:gd name="T30" fmla="*/ 5 w 35"/>
                <a:gd name="T31" fmla="*/ 4 h 14"/>
                <a:gd name="T32" fmla="*/ 5 w 35"/>
                <a:gd name="T33" fmla="*/ 7 h 14"/>
                <a:gd name="T34" fmla="*/ 5 w 35"/>
                <a:gd name="T35" fmla="*/ 7 h 14"/>
                <a:gd name="T36" fmla="*/ 7 w 35"/>
                <a:gd name="T37" fmla="*/ 10 h 14"/>
                <a:gd name="T38" fmla="*/ 7 w 35"/>
                <a:gd name="T39" fmla="*/ 10 h 14"/>
                <a:gd name="T40" fmla="*/ 7 w 35"/>
                <a:gd name="T41" fmla="*/ 10 h 14"/>
                <a:gd name="T42" fmla="*/ 7 w 35"/>
                <a:gd name="T43" fmla="*/ 10 h 14"/>
                <a:gd name="T44" fmla="*/ 13 w 35"/>
                <a:gd name="T45" fmla="*/ 6 h 14"/>
                <a:gd name="T46" fmla="*/ 13 w 35"/>
                <a:gd name="T47" fmla="*/ 6 h 14"/>
                <a:gd name="T48" fmla="*/ 18 w 35"/>
                <a:gd name="T49" fmla="*/ 2 h 14"/>
                <a:gd name="T50" fmla="*/ 18 w 35"/>
                <a:gd name="T51" fmla="*/ 2 h 14"/>
                <a:gd name="T52" fmla="*/ 20 w 35"/>
                <a:gd name="T53" fmla="*/ 0 h 14"/>
                <a:gd name="T54" fmla="*/ 21 w 35"/>
                <a:gd name="T55" fmla="*/ 3 h 14"/>
                <a:gd name="T56" fmla="*/ 23 w 35"/>
                <a:gd name="T57" fmla="*/ 6 h 14"/>
                <a:gd name="T58" fmla="*/ 23 w 35"/>
                <a:gd name="T59" fmla="*/ 6 h 14"/>
                <a:gd name="T60" fmla="*/ 26 w 35"/>
                <a:gd name="T61" fmla="*/ 10 h 14"/>
                <a:gd name="T62" fmla="*/ 26 w 35"/>
                <a:gd name="T63" fmla="*/ 10 h 14"/>
                <a:gd name="T64" fmla="*/ 26 w 35"/>
                <a:gd name="T65" fmla="*/ 10 h 14"/>
                <a:gd name="T66" fmla="*/ 26 w 35"/>
                <a:gd name="T67" fmla="*/ 10 h 14"/>
                <a:gd name="T68" fmla="*/ 26 w 35"/>
                <a:gd name="T69" fmla="*/ 10 h 14"/>
                <a:gd name="T70" fmla="*/ 26 w 35"/>
                <a:gd name="T71" fmla="*/ 10 h 14"/>
                <a:gd name="T72" fmla="*/ 27 w 35"/>
                <a:gd name="T73" fmla="*/ 9 h 14"/>
                <a:gd name="T74" fmla="*/ 27 w 35"/>
                <a:gd name="T75" fmla="*/ 9 h 14"/>
                <a:gd name="T76" fmla="*/ 29 w 35"/>
                <a:gd name="T77" fmla="*/ 5 h 14"/>
                <a:gd name="T78" fmla="*/ 29 w 35"/>
                <a:gd name="T79" fmla="*/ 5 h 14"/>
                <a:gd name="T80" fmla="*/ 31 w 35"/>
                <a:gd name="T81" fmla="*/ 0 h 14"/>
                <a:gd name="T82" fmla="*/ 31 w 35"/>
                <a:gd name="T83" fmla="*/ 0 h 14"/>
                <a:gd name="T84" fmla="*/ 35 w 35"/>
                <a:gd name="T85" fmla="*/ 2 h 14"/>
                <a:gd name="T86" fmla="*/ 32 w 35"/>
                <a:gd name="T87" fmla="*/ 7 h 14"/>
                <a:gd name="T88" fmla="*/ 32 w 35"/>
                <a:gd name="T89" fmla="*/ 7 h 14"/>
                <a:gd name="T90" fmla="*/ 27 w 35"/>
                <a:gd name="T91" fmla="*/ 13 h 14"/>
                <a:gd name="T92" fmla="*/ 27 w 35"/>
                <a:gd name="T93" fmla="*/ 13 h 14"/>
                <a:gd name="T94" fmla="*/ 27 w 35"/>
                <a:gd name="T95" fmla="*/ 14 h 14"/>
                <a:gd name="T96" fmla="*/ 27 w 35"/>
                <a:gd name="T97" fmla="*/ 14 h 14"/>
                <a:gd name="T98" fmla="*/ 26 w 35"/>
                <a:gd name="T99" fmla="*/ 14 h 14"/>
                <a:gd name="T100" fmla="*/ 26 w 35"/>
                <a:gd name="T101" fmla="*/ 14 h 14"/>
                <a:gd name="T102" fmla="*/ 26 w 35"/>
                <a:gd name="T103" fmla="*/ 14 h 14"/>
                <a:gd name="T104" fmla="*/ 26 w 35"/>
                <a:gd name="T105" fmla="*/ 14 h 14"/>
                <a:gd name="T106" fmla="*/ 25 w 35"/>
                <a:gd name="T107" fmla="*/ 14 h 14"/>
                <a:gd name="T108" fmla="*/ 25 w 35"/>
                <a:gd name="T10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14">
                  <a:moveTo>
                    <a:pt x="25" y="13"/>
                  </a:moveTo>
                  <a:cubicBezTo>
                    <a:pt x="23" y="13"/>
                    <a:pt x="21" y="11"/>
                    <a:pt x="20" y="9"/>
                  </a:cubicBezTo>
                  <a:cubicBezTo>
                    <a:pt x="20" y="9"/>
                    <a:pt x="20" y="9"/>
                    <a:pt x="20" y="9"/>
                  </a:cubicBezTo>
                  <a:cubicBezTo>
                    <a:pt x="19" y="8"/>
                    <a:pt x="19" y="7"/>
                    <a:pt x="19" y="7"/>
                  </a:cubicBezTo>
                  <a:cubicBezTo>
                    <a:pt x="19" y="7"/>
                    <a:pt x="19" y="7"/>
                    <a:pt x="19" y="7"/>
                  </a:cubicBezTo>
                  <a:cubicBezTo>
                    <a:pt x="16" y="9"/>
                    <a:pt x="12" y="13"/>
                    <a:pt x="7" y="14"/>
                  </a:cubicBezTo>
                  <a:cubicBezTo>
                    <a:pt x="7" y="14"/>
                    <a:pt x="7" y="14"/>
                    <a:pt x="7" y="14"/>
                  </a:cubicBezTo>
                  <a:cubicBezTo>
                    <a:pt x="7" y="14"/>
                    <a:pt x="7" y="14"/>
                    <a:pt x="6" y="14"/>
                  </a:cubicBezTo>
                  <a:cubicBezTo>
                    <a:pt x="6" y="14"/>
                    <a:pt x="6" y="14"/>
                    <a:pt x="6" y="14"/>
                  </a:cubicBezTo>
                  <a:cubicBezTo>
                    <a:pt x="0" y="12"/>
                    <a:pt x="1" y="5"/>
                    <a:pt x="1" y="4"/>
                  </a:cubicBezTo>
                  <a:cubicBezTo>
                    <a:pt x="1" y="4"/>
                    <a:pt x="1" y="4"/>
                    <a:pt x="1" y="4"/>
                  </a:cubicBezTo>
                  <a:cubicBezTo>
                    <a:pt x="1" y="4"/>
                    <a:pt x="1" y="3"/>
                    <a:pt x="1" y="3"/>
                  </a:cubicBezTo>
                  <a:cubicBezTo>
                    <a:pt x="1" y="3"/>
                    <a:pt x="1" y="3"/>
                    <a:pt x="1" y="3"/>
                  </a:cubicBezTo>
                  <a:cubicBezTo>
                    <a:pt x="5" y="4"/>
                    <a:pt x="5" y="4"/>
                    <a:pt x="5" y="4"/>
                  </a:cubicBezTo>
                  <a:cubicBezTo>
                    <a:pt x="5" y="4"/>
                    <a:pt x="5" y="4"/>
                    <a:pt x="5" y="4"/>
                  </a:cubicBezTo>
                  <a:cubicBezTo>
                    <a:pt x="5" y="4"/>
                    <a:pt x="5" y="4"/>
                    <a:pt x="5" y="4"/>
                  </a:cubicBezTo>
                  <a:cubicBezTo>
                    <a:pt x="5" y="5"/>
                    <a:pt x="5" y="6"/>
                    <a:pt x="5" y="7"/>
                  </a:cubicBezTo>
                  <a:cubicBezTo>
                    <a:pt x="5" y="7"/>
                    <a:pt x="5" y="7"/>
                    <a:pt x="5" y="7"/>
                  </a:cubicBezTo>
                  <a:cubicBezTo>
                    <a:pt x="6" y="9"/>
                    <a:pt x="6" y="9"/>
                    <a:pt x="7" y="10"/>
                  </a:cubicBezTo>
                  <a:cubicBezTo>
                    <a:pt x="7" y="10"/>
                    <a:pt x="7" y="10"/>
                    <a:pt x="7" y="10"/>
                  </a:cubicBezTo>
                  <a:cubicBezTo>
                    <a:pt x="7" y="10"/>
                    <a:pt x="7" y="10"/>
                    <a:pt x="7" y="10"/>
                  </a:cubicBezTo>
                  <a:cubicBezTo>
                    <a:pt x="7" y="10"/>
                    <a:pt x="7" y="10"/>
                    <a:pt x="7" y="10"/>
                  </a:cubicBezTo>
                  <a:cubicBezTo>
                    <a:pt x="8" y="10"/>
                    <a:pt x="11" y="8"/>
                    <a:pt x="13" y="6"/>
                  </a:cubicBezTo>
                  <a:cubicBezTo>
                    <a:pt x="13" y="6"/>
                    <a:pt x="13" y="6"/>
                    <a:pt x="13" y="6"/>
                  </a:cubicBezTo>
                  <a:cubicBezTo>
                    <a:pt x="16" y="4"/>
                    <a:pt x="18" y="2"/>
                    <a:pt x="18" y="2"/>
                  </a:cubicBezTo>
                  <a:cubicBezTo>
                    <a:pt x="18" y="2"/>
                    <a:pt x="18" y="2"/>
                    <a:pt x="18" y="2"/>
                  </a:cubicBezTo>
                  <a:cubicBezTo>
                    <a:pt x="20" y="0"/>
                    <a:pt x="20" y="0"/>
                    <a:pt x="20" y="0"/>
                  </a:cubicBezTo>
                  <a:cubicBezTo>
                    <a:pt x="21" y="3"/>
                    <a:pt x="21" y="3"/>
                    <a:pt x="21" y="3"/>
                  </a:cubicBezTo>
                  <a:cubicBezTo>
                    <a:pt x="21" y="3"/>
                    <a:pt x="22" y="4"/>
                    <a:pt x="23" y="6"/>
                  </a:cubicBezTo>
                  <a:cubicBezTo>
                    <a:pt x="23" y="6"/>
                    <a:pt x="23" y="6"/>
                    <a:pt x="23" y="6"/>
                  </a:cubicBezTo>
                  <a:cubicBezTo>
                    <a:pt x="24" y="7"/>
                    <a:pt x="25" y="9"/>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9"/>
                    <a:pt x="27" y="9"/>
                    <a:pt x="27" y="9"/>
                  </a:cubicBezTo>
                  <a:cubicBezTo>
                    <a:pt x="27" y="9"/>
                    <a:pt x="27" y="9"/>
                    <a:pt x="27" y="9"/>
                  </a:cubicBezTo>
                  <a:cubicBezTo>
                    <a:pt x="28" y="8"/>
                    <a:pt x="28" y="7"/>
                    <a:pt x="29" y="5"/>
                  </a:cubicBezTo>
                  <a:cubicBezTo>
                    <a:pt x="29" y="5"/>
                    <a:pt x="29" y="5"/>
                    <a:pt x="29" y="5"/>
                  </a:cubicBezTo>
                  <a:cubicBezTo>
                    <a:pt x="30" y="3"/>
                    <a:pt x="31" y="0"/>
                    <a:pt x="31" y="0"/>
                  </a:cubicBezTo>
                  <a:cubicBezTo>
                    <a:pt x="31" y="0"/>
                    <a:pt x="31" y="0"/>
                    <a:pt x="31" y="0"/>
                  </a:cubicBezTo>
                  <a:cubicBezTo>
                    <a:pt x="35" y="2"/>
                    <a:pt x="35" y="2"/>
                    <a:pt x="35" y="2"/>
                  </a:cubicBezTo>
                  <a:cubicBezTo>
                    <a:pt x="35" y="2"/>
                    <a:pt x="34" y="5"/>
                    <a:pt x="32" y="7"/>
                  </a:cubicBezTo>
                  <a:cubicBezTo>
                    <a:pt x="32" y="7"/>
                    <a:pt x="32" y="7"/>
                    <a:pt x="32" y="7"/>
                  </a:cubicBezTo>
                  <a:cubicBezTo>
                    <a:pt x="31" y="10"/>
                    <a:pt x="30" y="13"/>
                    <a:pt x="27" y="13"/>
                  </a:cubicBezTo>
                  <a:cubicBezTo>
                    <a:pt x="27" y="13"/>
                    <a:pt x="27" y="13"/>
                    <a:pt x="27" y="13"/>
                  </a:cubicBezTo>
                  <a:cubicBezTo>
                    <a:pt x="27" y="13"/>
                    <a:pt x="27" y="14"/>
                    <a:pt x="27" y="14"/>
                  </a:cubicBezTo>
                  <a:cubicBezTo>
                    <a:pt x="27" y="14"/>
                    <a:pt x="27" y="14"/>
                    <a:pt x="27" y="14"/>
                  </a:cubicBezTo>
                  <a:cubicBezTo>
                    <a:pt x="26" y="14"/>
                    <a:pt x="26" y="14"/>
                    <a:pt x="26" y="14"/>
                  </a:cubicBezTo>
                  <a:cubicBezTo>
                    <a:pt x="26" y="14"/>
                    <a:pt x="26" y="14"/>
                    <a:pt x="26" y="14"/>
                  </a:cubicBezTo>
                  <a:cubicBezTo>
                    <a:pt x="26" y="14"/>
                    <a:pt x="26" y="14"/>
                    <a:pt x="26" y="14"/>
                  </a:cubicBezTo>
                  <a:cubicBezTo>
                    <a:pt x="26" y="14"/>
                    <a:pt x="26" y="14"/>
                    <a:pt x="26" y="14"/>
                  </a:cubicBezTo>
                  <a:cubicBezTo>
                    <a:pt x="25" y="14"/>
                    <a:pt x="25" y="14"/>
                    <a:pt x="25" y="14"/>
                  </a:cubicBezTo>
                  <a:cubicBezTo>
                    <a:pt x="25" y="13"/>
                    <a:pt x="25" y="13"/>
                    <a:pt x="2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3" name="Freeform 3796"/>
            <p:cNvSpPr>
              <a:spLocks noEditPoints="1"/>
            </p:cNvSpPr>
            <p:nvPr/>
          </p:nvSpPr>
          <p:spPr bwMode="auto">
            <a:xfrm>
              <a:off x="6931524" y="2994421"/>
              <a:ext cx="216294" cy="105633"/>
            </a:xfrm>
            <a:custGeom>
              <a:avLst/>
              <a:gdLst>
                <a:gd name="T0" fmla="*/ 20 w 39"/>
                <a:gd name="T1" fmla="*/ 13 h 19"/>
                <a:gd name="T2" fmla="*/ 8 w 39"/>
                <a:gd name="T3" fmla="*/ 18 h 19"/>
                <a:gd name="T4" fmla="*/ 1 w 39"/>
                <a:gd name="T5" fmla="*/ 7 h 19"/>
                <a:gd name="T6" fmla="*/ 1 w 39"/>
                <a:gd name="T7" fmla="*/ 4 h 19"/>
                <a:gd name="T8" fmla="*/ 9 w 39"/>
                <a:gd name="T9" fmla="*/ 7 h 19"/>
                <a:gd name="T10" fmla="*/ 9 w 39"/>
                <a:gd name="T11" fmla="*/ 7 h 19"/>
                <a:gd name="T12" fmla="*/ 9 w 39"/>
                <a:gd name="T13" fmla="*/ 10 h 19"/>
                <a:gd name="T14" fmla="*/ 10 w 39"/>
                <a:gd name="T15" fmla="*/ 10 h 19"/>
                <a:gd name="T16" fmla="*/ 11 w 39"/>
                <a:gd name="T17" fmla="*/ 10 h 19"/>
                <a:gd name="T18" fmla="*/ 18 w 39"/>
                <a:gd name="T19" fmla="*/ 4 h 19"/>
                <a:gd name="T20" fmla="*/ 22 w 39"/>
                <a:gd name="T21" fmla="*/ 0 h 19"/>
                <a:gd name="T22" fmla="*/ 25 w 39"/>
                <a:gd name="T23" fmla="*/ 5 h 19"/>
                <a:gd name="T24" fmla="*/ 25 w 39"/>
                <a:gd name="T25" fmla="*/ 5 h 19"/>
                <a:gd name="T26" fmla="*/ 26 w 39"/>
                <a:gd name="T27" fmla="*/ 8 h 19"/>
                <a:gd name="T28" fmla="*/ 28 w 39"/>
                <a:gd name="T29" fmla="*/ 10 h 19"/>
                <a:gd name="T30" fmla="*/ 31 w 39"/>
                <a:gd name="T31" fmla="*/ 3 h 19"/>
                <a:gd name="T32" fmla="*/ 32 w 39"/>
                <a:gd name="T33" fmla="*/ 2 h 19"/>
                <a:gd name="T34" fmla="*/ 39 w 39"/>
                <a:gd name="T35" fmla="*/ 6 h 19"/>
                <a:gd name="T36" fmla="*/ 30 w 39"/>
                <a:gd name="T37" fmla="*/ 18 h 19"/>
                <a:gd name="T38" fmla="*/ 29 w 39"/>
                <a:gd name="T39" fmla="*/ 18 h 19"/>
                <a:gd name="T40" fmla="*/ 28 w 39"/>
                <a:gd name="T41" fmla="*/ 19 h 19"/>
                <a:gd name="T42" fmla="*/ 26 w 39"/>
                <a:gd name="T43" fmla="*/ 18 h 19"/>
                <a:gd name="T44" fmla="*/ 27 w 39"/>
                <a:gd name="T45" fmla="*/ 16 h 19"/>
                <a:gd name="T46" fmla="*/ 9 w 39"/>
                <a:gd name="T47" fmla="*/ 15 h 19"/>
                <a:gd name="T48" fmla="*/ 9 w 39"/>
                <a:gd name="T49" fmla="*/ 15 h 19"/>
                <a:gd name="T50" fmla="*/ 27 w 39"/>
                <a:gd name="T51" fmla="*/ 14 h 19"/>
                <a:gd name="T52" fmla="*/ 27 w 39"/>
                <a:gd name="T53" fmla="*/ 14 h 19"/>
                <a:gd name="T54" fmla="*/ 29 w 39"/>
                <a:gd name="T55" fmla="*/ 14 h 19"/>
                <a:gd name="T56" fmla="*/ 30 w 39"/>
                <a:gd name="T57" fmla="*/ 13 h 19"/>
                <a:gd name="T58" fmla="*/ 5 w 39"/>
                <a:gd name="T59" fmla="*/ 11 h 19"/>
                <a:gd name="T60" fmla="*/ 7 w 39"/>
                <a:gd name="T61" fmla="*/ 14 h 19"/>
                <a:gd name="T62" fmla="*/ 13 w 39"/>
                <a:gd name="T63" fmla="*/ 13 h 19"/>
                <a:gd name="T64" fmla="*/ 17 w 39"/>
                <a:gd name="T65" fmla="*/ 11 h 19"/>
                <a:gd name="T66" fmla="*/ 23 w 39"/>
                <a:gd name="T67" fmla="*/ 11 h 19"/>
                <a:gd name="T68" fmla="*/ 23 w 39"/>
                <a:gd name="T69" fmla="*/ 10 h 19"/>
                <a:gd name="T70" fmla="*/ 33 w 39"/>
                <a:gd name="T71" fmla="*/ 9 h 19"/>
                <a:gd name="T72" fmla="*/ 34 w 39"/>
                <a:gd name="T73" fmla="*/ 7 h 19"/>
                <a:gd name="T74" fmla="*/ 22 w 39"/>
                <a:gd name="T75" fmla="*/ 9 h 19"/>
                <a:gd name="T76" fmla="*/ 22 w 39"/>
                <a:gd name="T77" fmla="*/ 8 h 19"/>
                <a:gd name="T78" fmla="*/ 21 w 39"/>
                <a:gd name="T79" fmla="*/ 7 h 19"/>
                <a:gd name="T80" fmla="*/ 21 w 39"/>
                <a:gd name="T81" fmla="*/ 7 h 19"/>
                <a:gd name="T82" fmla="*/ 21 w 39"/>
                <a:gd name="T83" fmla="*/ 7 h 19"/>
                <a:gd name="T84" fmla="*/ 21 w 39"/>
                <a:gd name="T85"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19">
                  <a:moveTo>
                    <a:pt x="26" y="18"/>
                  </a:moveTo>
                  <a:cubicBezTo>
                    <a:pt x="23" y="17"/>
                    <a:pt x="22" y="15"/>
                    <a:pt x="20" y="13"/>
                  </a:cubicBezTo>
                  <a:cubicBezTo>
                    <a:pt x="20" y="13"/>
                    <a:pt x="20" y="13"/>
                    <a:pt x="20" y="13"/>
                  </a:cubicBezTo>
                  <a:cubicBezTo>
                    <a:pt x="17" y="15"/>
                    <a:pt x="14" y="18"/>
                    <a:pt x="9" y="19"/>
                  </a:cubicBezTo>
                  <a:cubicBezTo>
                    <a:pt x="9" y="19"/>
                    <a:pt x="9" y="19"/>
                    <a:pt x="9" y="19"/>
                  </a:cubicBezTo>
                  <a:cubicBezTo>
                    <a:pt x="9" y="19"/>
                    <a:pt x="9" y="19"/>
                    <a:pt x="8" y="18"/>
                  </a:cubicBezTo>
                  <a:cubicBezTo>
                    <a:pt x="8" y="18"/>
                    <a:pt x="8" y="18"/>
                    <a:pt x="8" y="18"/>
                  </a:cubicBezTo>
                  <a:cubicBezTo>
                    <a:pt x="0" y="16"/>
                    <a:pt x="1" y="8"/>
                    <a:pt x="1" y="7"/>
                  </a:cubicBezTo>
                  <a:cubicBezTo>
                    <a:pt x="1" y="7"/>
                    <a:pt x="1" y="7"/>
                    <a:pt x="1" y="7"/>
                  </a:cubicBezTo>
                  <a:cubicBezTo>
                    <a:pt x="1" y="7"/>
                    <a:pt x="1" y="6"/>
                    <a:pt x="1" y="6"/>
                  </a:cubicBezTo>
                  <a:cubicBezTo>
                    <a:pt x="1" y="6"/>
                    <a:pt x="1" y="6"/>
                    <a:pt x="1" y="6"/>
                  </a:cubicBezTo>
                  <a:cubicBezTo>
                    <a:pt x="1" y="4"/>
                    <a:pt x="1" y="4"/>
                    <a:pt x="1" y="4"/>
                  </a:cubicBezTo>
                  <a:cubicBezTo>
                    <a:pt x="9" y="5"/>
                    <a:pt x="9" y="5"/>
                    <a:pt x="9" y="5"/>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8"/>
                    <a:pt x="9" y="9"/>
                    <a:pt x="9" y="10"/>
                  </a:cubicBezTo>
                  <a:cubicBezTo>
                    <a:pt x="9" y="10"/>
                    <a:pt x="9" y="10"/>
                    <a:pt x="9" y="10"/>
                  </a:cubicBezTo>
                  <a:cubicBezTo>
                    <a:pt x="9" y="10"/>
                    <a:pt x="9" y="10"/>
                    <a:pt x="9" y="11"/>
                  </a:cubicBezTo>
                  <a:cubicBezTo>
                    <a:pt x="9" y="11"/>
                    <a:pt x="9" y="11"/>
                    <a:pt x="9" y="11"/>
                  </a:cubicBezTo>
                  <a:cubicBezTo>
                    <a:pt x="9" y="11"/>
                    <a:pt x="10" y="11"/>
                    <a:pt x="10" y="10"/>
                  </a:cubicBezTo>
                  <a:cubicBezTo>
                    <a:pt x="10" y="10"/>
                    <a:pt x="10" y="10"/>
                    <a:pt x="10" y="10"/>
                  </a:cubicBezTo>
                  <a:cubicBezTo>
                    <a:pt x="10" y="10"/>
                    <a:pt x="11" y="10"/>
                    <a:pt x="11" y="10"/>
                  </a:cubicBezTo>
                  <a:cubicBezTo>
                    <a:pt x="11" y="10"/>
                    <a:pt x="11" y="10"/>
                    <a:pt x="11" y="10"/>
                  </a:cubicBezTo>
                  <a:cubicBezTo>
                    <a:pt x="12" y="9"/>
                    <a:pt x="13" y="8"/>
                    <a:pt x="14" y="8"/>
                  </a:cubicBezTo>
                  <a:cubicBezTo>
                    <a:pt x="14" y="8"/>
                    <a:pt x="14" y="8"/>
                    <a:pt x="14" y="8"/>
                  </a:cubicBezTo>
                  <a:cubicBezTo>
                    <a:pt x="16" y="6"/>
                    <a:pt x="18" y="4"/>
                    <a:pt x="18" y="4"/>
                  </a:cubicBezTo>
                  <a:cubicBezTo>
                    <a:pt x="18" y="4"/>
                    <a:pt x="18" y="4"/>
                    <a:pt x="18" y="4"/>
                  </a:cubicBezTo>
                  <a:cubicBezTo>
                    <a:pt x="18" y="4"/>
                    <a:pt x="18" y="4"/>
                    <a:pt x="18" y="4"/>
                  </a:cubicBezTo>
                  <a:cubicBezTo>
                    <a:pt x="22" y="0"/>
                    <a:pt x="22" y="0"/>
                    <a:pt x="22" y="0"/>
                  </a:cubicBezTo>
                  <a:cubicBezTo>
                    <a:pt x="23" y="2"/>
                    <a:pt x="23" y="2"/>
                    <a:pt x="23" y="2"/>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6"/>
                  </a:cubicBezTo>
                  <a:cubicBezTo>
                    <a:pt x="25" y="6"/>
                    <a:pt x="25" y="6"/>
                    <a:pt x="25" y="6"/>
                  </a:cubicBezTo>
                  <a:cubicBezTo>
                    <a:pt x="25" y="6"/>
                    <a:pt x="26" y="7"/>
                    <a:pt x="26" y="8"/>
                  </a:cubicBezTo>
                  <a:cubicBezTo>
                    <a:pt x="26" y="8"/>
                    <a:pt x="26" y="8"/>
                    <a:pt x="26" y="8"/>
                  </a:cubicBezTo>
                  <a:cubicBezTo>
                    <a:pt x="27" y="8"/>
                    <a:pt x="27" y="9"/>
                    <a:pt x="28" y="10"/>
                  </a:cubicBezTo>
                  <a:cubicBezTo>
                    <a:pt x="28" y="10"/>
                    <a:pt x="28" y="10"/>
                    <a:pt x="28" y="10"/>
                  </a:cubicBezTo>
                  <a:cubicBezTo>
                    <a:pt x="28" y="9"/>
                    <a:pt x="29" y="8"/>
                    <a:pt x="29" y="8"/>
                  </a:cubicBezTo>
                  <a:cubicBezTo>
                    <a:pt x="29" y="8"/>
                    <a:pt x="29" y="8"/>
                    <a:pt x="29" y="8"/>
                  </a:cubicBezTo>
                  <a:cubicBezTo>
                    <a:pt x="30" y="5"/>
                    <a:pt x="31" y="3"/>
                    <a:pt x="31" y="3"/>
                  </a:cubicBezTo>
                  <a:cubicBezTo>
                    <a:pt x="31" y="3"/>
                    <a:pt x="31" y="3"/>
                    <a:pt x="31" y="3"/>
                  </a:cubicBezTo>
                  <a:cubicBezTo>
                    <a:pt x="32" y="2"/>
                    <a:pt x="31" y="3"/>
                    <a:pt x="32" y="2"/>
                  </a:cubicBezTo>
                  <a:cubicBezTo>
                    <a:pt x="32" y="2"/>
                    <a:pt x="32" y="2"/>
                    <a:pt x="32" y="2"/>
                  </a:cubicBezTo>
                  <a:cubicBezTo>
                    <a:pt x="33" y="1"/>
                    <a:pt x="33" y="1"/>
                    <a:pt x="33" y="1"/>
                  </a:cubicBezTo>
                  <a:cubicBezTo>
                    <a:pt x="39" y="4"/>
                    <a:pt x="39" y="4"/>
                    <a:pt x="39" y="4"/>
                  </a:cubicBezTo>
                  <a:cubicBezTo>
                    <a:pt x="39" y="6"/>
                    <a:pt x="39" y="6"/>
                    <a:pt x="39" y="6"/>
                  </a:cubicBezTo>
                  <a:cubicBezTo>
                    <a:pt x="39" y="6"/>
                    <a:pt x="38" y="8"/>
                    <a:pt x="36" y="11"/>
                  </a:cubicBezTo>
                  <a:cubicBezTo>
                    <a:pt x="36" y="11"/>
                    <a:pt x="36" y="11"/>
                    <a:pt x="36" y="11"/>
                  </a:cubicBezTo>
                  <a:cubicBezTo>
                    <a:pt x="35" y="13"/>
                    <a:pt x="34" y="17"/>
                    <a:pt x="30" y="18"/>
                  </a:cubicBezTo>
                  <a:cubicBezTo>
                    <a:pt x="30" y="18"/>
                    <a:pt x="30" y="18"/>
                    <a:pt x="30" y="18"/>
                  </a:cubicBezTo>
                  <a:cubicBezTo>
                    <a:pt x="29" y="18"/>
                    <a:pt x="29" y="18"/>
                    <a:pt x="29" y="18"/>
                  </a:cubicBezTo>
                  <a:cubicBezTo>
                    <a:pt x="29" y="18"/>
                    <a:pt x="29" y="18"/>
                    <a:pt x="29" y="18"/>
                  </a:cubicBezTo>
                  <a:cubicBezTo>
                    <a:pt x="29" y="19"/>
                    <a:pt x="29" y="19"/>
                    <a:pt x="28" y="19"/>
                  </a:cubicBezTo>
                  <a:cubicBezTo>
                    <a:pt x="28" y="19"/>
                    <a:pt x="28" y="19"/>
                    <a:pt x="28" y="19"/>
                  </a:cubicBezTo>
                  <a:cubicBezTo>
                    <a:pt x="28" y="19"/>
                    <a:pt x="28" y="19"/>
                    <a:pt x="28" y="19"/>
                  </a:cubicBezTo>
                  <a:cubicBezTo>
                    <a:pt x="28" y="19"/>
                    <a:pt x="28" y="19"/>
                    <a:pt x="28" y="19"/>
                  </a:cubicBezTo>
                  <a:cubicBezTo>
                    <a:pt x="27" y="19"/>
                    <a:pt x="27" y="19"/>
                    <a:pt x="27" y="19"/>
                  </a:cubicBezTo>
                  <a:cubicBezTo>
                    <a:pt x="26" y="18"/>
                    <a:pt x="26" y="18"/>
                    <a:pt x="26" y="18"/>
                  </a:cubicBezTo>
                  <a:close/>
                  <a:moveTo>
                    <a:pt x="27" y="16"/>
                  </a:moveTo>
                  <a:cubicBezTo>
                    <a:pt x="26" y="18"/>
                    <a:pt x="26" y="18"/>
                    <a:pt x="26" y="18"/>
                  </a:cubicBezTo>
                  <a:cubicBezTo>
                    <a:pt x="27" y="16"/>
                    <a:pt x="27" y="16"/>
                    <a:pt x="27" y="16"/>
                  </a:cubicBezTo>
                  <a:cubicBezTo>
                    <a:pt x="27" y="16"/>
                    <a:pt x="27" y="16"/>
                    <a:pt x="27" y="16"/>
                  </a:cubicBezTo>
                  <a:cubicBezTo>
                    <a:pt x="27" y="16"/>
                    <a:pt x="27" y="16"/>
                    <a:pt x="27" y="16"/>
                  </a:cubicBezTo>
                  <a:close/>
                  <a:moveTo>
                    <a:pt x="9" y="15"/>
                  </a:move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lose/>
                  <a:moveTo>
                    <a:pt x="27" y="14"/>
                  </a:moveTo>
                  <a:cubicBezTo>
                    <a:pt x="26" y="14"/>
                    <a:pt x="26" y="13"/>
                    <a:pt x="25" y="13"/>
                  </a:cubicBezTo>
                  <a:cubicBezTo>
                    <a:pt x="25" y="13"/>
                    <a:pt x="25" y="13"/>
                    <a:pt x="25" y="13"/>
                  </a:cubicBezTo>
                  <a:cubicBezTo>
                    <a:pt x="26" y="13"/>
                    <a:pt x="26" y="14"/>
                    <a:pt x="27" y="14"/>
                  </a:cubicBezTo>
                  <a:close/>
                  <a:moveTo>
                    <a:pt x="30" y="13"/>
                  </a:moveTo>
                  <a:cubicBezTo>
                    <a:pt x="30" y="13"/>
                    <a:pt x="30" y="14"/>
                    <a:pt x="29" y="14"/>
                  </a:cubicBezTo>
                  <a:cubicBezTo>
                    <a:pt x="29" y="14"/>
                    <a:pt x="29" y="14"/>
                    <a:pt x="29" y="14"/>
                  </a:cubicBezTo>
                  <a:cubicBezTo>
                    <a:pt x="30" y="14"/>
                    <a:pt x="31" y="13"/>
                    <a:pt x="31" y="12"/>
                  </a:cubicBezTo>
                  <a:cubicBezTo>
                    <a:pt x="31" y="12"/>
                    <a:pt x="31" y="12"/>
                    <a:pt x="31" y="12"/>
                  </a:cubicBezTo>
                  <a:cubicBezTo>
                    <a:pt x="31" y="12"/>
                    <a:pt x="31" y="13"/>
                    <a:pt x="30" y="13"/>
                  </a:cubicBezTo>
                  <a:close/>
                  <a:moveTo>
                    <a:pt x="7" y="14"/>
                  </a:moveTo>
                  <a:cubicBezTo>
                    <a:pt x="6" y="13"/>
                    <a:pt x="6" y="12"/>
                    <a:pt x="5" y="11"/>
                  </a:cubicBezTo>
                  <a:cubicBezTo>
                    <a:pt x="5" y="11"/>
                    <a:pt x="5" y="11"/>
                    <a:pt x="5" y="11"/>
                  </a:cubicBezTo>
                  <a:cubicBezTo>
                    <a:pt x="5" y="11"/>
                    <a:pt x="5" y="10"/>
                    <a:pt x="5" y="9"/>
                  </a:cubicBezTo>
                  <a:cubicBezTo>
                    <a:pt x="5" y="9"/>
                    <a:pt x="5" y="9"/>
                    <a:pt x="5" y="9"/>
                  </a:cubicBezTo>
                  <a:cubicBezTo>
                    <a:pt x="5" y="11"/>
                    <a:pt x="6" y="13"/>
                    <a:pt x="7" y="14"/>
                  </a:cubicBezTo>
                  <a:close/>
                  <a:moveTo>
                    <a:pt x="17" y="11"/>
                  </a:moveTo>
                  <a:cubicBezTo>
                    <a:pt x="16" y="12"/>
                    <a:pt x="14" y="12"/>
                    <a:pt x="13" y="13"/>
                  </a:cubicBezTo>
                  <a:cubicBezTo>
                    <a:pt x="13" y="13"/>
                    <a:pt x="13" y="13"/>
                    <a:pt x="13" y="13"/>
                  </a:cubicBezTo>
                  <a:cubicBezTo>
                    <a:pt x="15" y="12"/>
                    <a:pt x="18" y="10"/>
                    <a:pt x="19" y="9"/>
                  </a:cubicBezTo>
                  <a:cubicBezTo>
                    <a:pt x="19" y="9"/>
                    <a:pt x="19" y="9"/>
                    <a:pt x="19" y="9"/>
                  </a:cubicBezTo>
                  <a:cubicBezTo>
                    <a:pt x="18" y="9"/>
                    <a:pt x="18" y="10"/>
                    <a:pt x="17" y="11"/>
                  </a:cubicBezTo>
                  <a:close/>
                  <a:moveTo>
                    <a:pt x="23" y="10"/>
                  </a:moveTo>
                  <a:cubicBezTo>
                    <a:pt x="23" y="11"/>
                    <a:pt x="23" y="11"/>
                    <a:pt x="23" y="11"/>
                  </a:cubicBezTo>
                  <a:cubicBezTo>
                    <a:pt x="23" y="11"/>
                    <a:pt x="23" y="11"/>
                    <a:pt x="23" y="11"/>
                  </a:cubicBezTo>
                  <a:cubicBezTo>
                    <a:pt x="23" y="10"/>
                    <a:pt x="23" y="10"/>
                    <a:pt x="23" y="10"/>
                  </a:cubicBezTo>
                  <a:cubicBezTo>
                    <a:pt x="23" y="10"/>
                    <a:pt x="23" y="10"/>
                    <a:pt x="23" y="10"/>
                  </a:cubicBezTo>
                  <a:cubicBezTo>
                    <a:pt x="23" y="10"/>
                    <a:pt x="23" y="10"/>
                    <a:pt x="23" y="10"/>
                  </a:cubicBezTo>
                  <a:close/>
                  <a:moveTo>
                    <a:pt x="33" y="9"/>
                  </a:moveTo>
                  <a:cubicBezTo>
                    <a:pt x="33" y="9"/>
                    <a:pt x="33" y="9"/>
                    <a:pt x="33" y="9"/>
                  </a:cubicBezTo>
                  <a:cubicBezTo>
                    <a:pt x="33" y="9"/>
                    <a:pt x="33" y="9"/>
                    <a:pt x="33" y="9"/>
                  </a:cubicBezTo>
                  <a:cubicBezTo>
                    <a:pt x="33" y="9"/>
                    <a:pt x="33" y="9"/>
                    <a:pt x="33" y="9"/>
                  </a:cubicBezTo>
                  <a:cubicBezTo>
                    <a:pt x="33" y="9"/>
                    <a:pt x="33" y="9"/>
                    <a:pt x="33" y="9"/>
                  </a:cubicBezTo>
                  <a:cubicBezTo>
                    <a:pt x="33" y="9"/>
                    <a:pt x="34" y="8"/>
                    <a:pt x="34" y="7"/>
                  </a:cubicBezTo>
                  <a:cubicBezTo>
                    <a:pt x="34" y="7"/>
                    <a:pt x="34" y="7"/>
                    <a:pt x="34" y="7"/>
                  </a:cubicBezTo>
                  <a:cubicBezTo>
                    <a:pt x="34" y="8"/>
                    <a:pt x="33" y="9"/>
                    <a:pt x="33" y="9"/>
                  </a:cubicBezTo>
                  <a:close/>
                  <a:moveTo>
                    <a:pt x="22" y="9"/>
                  </a:moveTo>
                  <a:cubicBezTo>
                    <a:pt x="22" y="8"/>
                    <a:pt x="22" y="8"/>
                    <a:pt x="22" y="8"/>
                  </a:cubicBezTo>
                  <a:cubicBezTo>
                    <a:pt x="22" y="8"/>
                    <a:pt x="22" y="8"/>
                    <a:pt x="22" y="8"/>
                  </a:cubicBezTo>
                  <a:cubicBezTo>
                    <a:pt x="22" y="8"/>
                    <a:pt x="22" y="8"/>
                    <a:pt x="22" y="8"/>
                  </a:cubicBezTo>
                  <a:cubicBezTo>
                    <a:pt x="22" y="9"/>
                    <a:pt x="22" y="9"/>
                    <a:pt x="22" y="9"/>
                  </a:cubicBezTo>
                  <a:close/>
                  <a:moveTo>
                    <a:pt x="21" y="8"/>
                  </a:move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Freeform 3797"/>
            <p:cNvSpPr>
              <a:spLocks noEditPoints="1"/>
            </p:cNvSpPr>
            <p:nvPr/>
          </p:nvSpPr>
          <p:spPr bwMode="auto">
            <a:xfrm>
              <a:off x="6956676" y="3044722"/>
              <a:ext cx="145873" cy="487917"/>
            </a:xfrm>
            <a:custGeom>
              <a:avLst/>
              <a:gdLst>
                <a:gd name="T0" fmla="*/ 2 w 29"/>
                <a:gd name="T1" fmla="*/ 74 h 97"/>
                <a:gd name="T2" fmla="*/ 0 w 29"/>
                <a:gd name="T3" fmla="*/ 73 h 97"/>
                <a:gd name="T4" fmla="*/ 0 w 29"/>
                <a:gd name="T5" fmla="*/ 72 h 97"/>
                <a:gd name="T6" fmla="*/ 14 w 29"/>
                <a:gd name="T7" fmla="*/ 0 h 97"/>
                <a:gd name="T8" fmla="*/ 18 w 29"/>
                <a:gd name="T9" fmla="*/ 0 h 97"/>
                <a:gd name="T10" fmla="*/ 29 w 29"/>
                <a:gd name="T11" fmla="*/ 72 h 97"/>
                <a:gd name="T12" fmla="*/ 11 w 29"/>
                <a:gd name="T13" fmla="*/ 97 h 97"/>
                <a:gd name="T14" fmla="*/ 2 w 29"/>
                <a:gd name="T15" fmla="*/ 74 h 97"/>
                <a:gd name="T16" fmla="*/ 2 w 29"/>
                <a:gd name="T17" fmla="*/ 74 h 97"/>
                <a:gd name="T18" fmla="*/ 5 w 29"/>
                <a:gd name="T19" fmla="*/ 72 h 97"/>
                <a:gd name="T20" fmla="*/ 12 w 29"/>
                <a:gd name="T21" fmla="*/ 89 h 97"/>
                <a:gd name="T22" fmla="*/ 25 w 29"/>
                <a:gd name="T23" fmla="*/ 71 h 97"/>
                <a:gd name="T24" fmla="*/ 16 w 29"/>
                <a:gd name="T25" fmla="*/ 13 h 97"/>
                <a:gd name="T26" fmla="*/ 5 w 29"/>
                <a:gd name="T27" fmla="*/ 72 h 97"/>
                <a:gd name="T28" fmla="*/ 5 w 29"/>
                <a:gd name="T29" fmla="*/ 72 h 97"/>
                <a:gd name="T30" fmla="*/ 5 w 29"/>
                <a:gd name="T31" fmla="*/ 7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97">
                  <a:moveTo>
                    <a:pt x="2" y="74"/>
                  </a:moveTo>
                  <a:lnTo>
                    <a:pt x="0" y="73"/>
                  </a:lnTo>
                  <a:lnTo>
                    <a:pt x="0" y="72"/>
                  </a:lnTo>
                  <a:lnTo>
                    <a:pt x="14" y="0"/>
                  </a:lnTo>
                  <a:lnTo>
                    <a:pt x="18" y="0"/>
                  </a:lnTo>
                  <a:lnTo>
                    <a:pt x="29" y="72"/>
                  </a:lnTo>
                  <a:lnTo>
                    <a:pt x="11" y="97"/>
                  </a:lnTo>
                  <a:lnTo>
                    <a:pt x="2" y="74"/>
                  </a:lnTo>
                  <a:lnTo>
                    <a:pt x="2" y="74"/>
                  </a:lnTo>
                  <a:close/>
                  <a:moveTo>
                    <a:pt x="5" y="72"/>
                  </a:moveTo>
                  <a:lnTo>
                    <a:pt x="12" y="89"/>
                  </a:lnTo>
                  <a:lnTo>
                    <a:pt x="25" y="71"/>
                  </a:lnTo>
                  <a:lnTo>
                    <a:pt x="16" y="13"/>
                  </a:lnTo>
                  <a:lnTo>
                    <a:pt x="5" y="72"/>
                  </a:lnTo>
                  <a:lnTo>
                    <a:pt x="5" y="72"/>
                  </a:lnTo>
                  <a:lnTo>
                    <a:pt x="5"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5" name="Freeform 3798"/>
            <p:cNvSpPr>
              <a:spLocks noEditPoints="1"/>
            </p:cNvSpPr>
            <p:nvPr/>
          </p:nvSpPr>
          <p:spPr bwMode="auto">
            <a:xfrm>
              <a:off x="6946616" y="3029630"/>
              <a:ext cx="165994" cy="528158"/>
            </a:xfrm>
            <a:custGeom>
              <a:avLst/>
              <a:gdLst>
                <a:gd name="T0" fmla="*/ 1 w 33"/>
                <a:gd name="T1" fmla="*/ 79 h 105"/>
                <a:gd name="T2" fmla="*/ 4 w 33"/>
                <a:gd name="T3" fmla="*/ 77 h 105"/>
                <a:gd name="T4" fmla="*/ 5 w 33"/>
                <a:gd name="T5" fmla="*/ 76 h 105"/>
                <a:gd name="T6" fmla="*/ 9 w 33"/>
                <a:gd name="T7" fmla="*/ 86 h 105"/>
                <a:gd name="T8" fmla="*/ 5 w 33"/>
                <a:gd name="T9" fmla="*/ 76 h 105"/>
                <a:gd name="T10" fmla="*/ 7 w 33"/>
                <a:gd name="T11" fmla="*/ 75 h 105"/>
                <a:gd name="T12" fmla="*/ 9 w 33"/>
                <a:gd name="T13" fmla="*/ 75 h 105"/>
                <a:gd name="T14" fmla="*/ 14 w 33"/>
                <a:gd name="T15" fmla="*/ 87 h 105"/>
                <a:gd name="T16" fmla="*/ 24 w 33"/>
                <a:gd name="T17" fmla="*/ 74 h 105"/>
                <a:gd name="T18" fmla="*/ 17 w 33"/>
                <a:gd name="T19" fmla="*/ 29 h 105"/>
                <a:gd name="T20" fmla="*/ 9 w 33"/>
                <a:gd name="T21" fmla="*/ 74 h 105"/>
                <a:gd name="T22" fmla="*/ 9 w 33"/>
                <a:gd name="T23" fmla="*/ 75 h 105"/>
                <a:gd name="T24" fmla="*/ 7 w 33"/>
                <a:gd name="T25" fmla="*/ 75 h 105"/>
                <a:gd name="T26" fmla="*/ 5 w 33"/>
                <a:gd name="T27" fmla="*/ 76 h 105"/>
                <a:gd name="T28" fmla="*/ 5 w 33"/>
                <a:gd name="T29" fmla="*/ 76 h 105"/>
                <a:gd name="T30" fmla="*/ 4 w 33"/>
                <a:gd name="T31" fmla="*/ 77 h 105"/>
                <a:gd name="T32" fmla="*/ 1 w 33"/>
                <a:gd name="T33" fmla="*/ 79 h 105"/>
                <a:gd name="T34" fmla="*/ 0 w 33"/>
                <a:gd name="T35" fmla="*/ 77 h 105"/>
                <a:gd name="T36" fmla="*/ 0 w 33"/>
                <a:gd name="T37" fmla="*/ 75 h 105"/>
                <a:gd name="T38" fmla="*/ 13 w 33"/>
                <a:gd name="T39" fmla="*/ 0 h 105"/>
                <a:gd name="T40" fmla="*/ 21 w 33"/>
                <a:gd name="T41" fmla="*/ 1 h 105"/>
                <a:gd name="T42" fmla="*/ 33 w 33"/>
                <a:gd name="T43" fmla="*/ 76 h 105"/>
                <a:gd name="T44" fmla="*/ 13 w 33"/>
                <a:gd name="T45" fmla="*/ 105 h 105"/>
                <a:gd name="T46" fmla="*/ 1 w 33"/>
                <a:gd name="T47" fmla="*/ 79 h 105"/>
                <a:gd name="T48" fmla="*/ 1 w 33"/>
                <a:gd name="T49" fmla="*/ 79 h 105"/>
                <a:gd name="T50" fmla="*/ 5 w 33"/>
                <a:gd name="T51" fmla="*/ 75 h 105"/>
                <a:gd name="T52" fmla="*/ 5 w 33"/>
                <a:gd name="T53" fmla="*/ 75 h 105"/>
                <a:gd name="T54" fmla="*/ 5 w 33"/>
                <a:gd name="T55" fmla="*/ 75 h 105"/>
                <a:gd name="T56" fmla="*/ 5 w 33"/>
                <a:gd name="T57" fmla="*/ 75 h 105"/>
                <a:gd name="T58" fmla="*/ 5 w 33"/>
                <a:gd name="T59" fmla="*/ 75 h 105"/>
                <a:gd name="T60" fmla="*/ 5 w 33"/>
                <a:gd name="T61" fmla="*/ 75 h 105"/>
                <a:gd name="T62" fmla="*/ 19 w 33"/>
                <a:gd name="T63" fmla="*/ 16 h 105"/>
                <a:gd name="T64" fmla="*/ 29 w 33"/>
                <a:gd name="T65" fmla="*/ 75 h 105"/>
                <a:gd name="T66" fmla="*/ 18 w 33"/>
                <a:gd name="T67" fmla="*/ 5 h 105"/>
                <a:gd name="T68" fmla="*/ 17 w 33"/>
                <a:gd name="T69" fmla="*/ 5 h 105"/>
                <a:gd name="T70" fmla="*/ 8 w 33"/>
                <a:gd name="T71" fmla="*/ 58 h 105"/>
                <a:gd name="T72" fmla="*/ 16 w 33"/>
                <a:gd name="T73" fmla="*/ 16 h 105"/>
                <a:gd name="T74" fmla="*/ 19 w 33"/>
                <a:gd name="T75" fmla="*/ 16 h 105"/>
                <a:gd name="T76" fmla="*/ 19 w 33"/>
                <a:gd name="T77"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105">
                  <a:moveTo>
                    <a:pt x="1" y="79"/>
                  </a:moveTo>
                  <a:lnTo>
                    <a:pt x="4" y="77"/>
                  </a:lnTo>
                  <a:lnTo>
                    <a:pt x="5" y="76"/>
                  </a:lnTo>
                  <a:lnTo>
                    <a:pt x="9" y="86"/>
                  </a:lnTo>
                  <a:lnTo>
                    <a:pt x="5" y="76"/>
                  </a:lnTo>
                  <a:lnTo>
                    <a:pt x="7" y="75"/>
                  </a:lnTo>
                  <a:lnTo>
                    <a:pt x="9" y="75"/>
                  </a:lnTo>
                  <a:lnTo>
                    <a:pt x="14" y="87"/>
                  </a:lnTo>
                  <a:lnTo>
                    <a:pt x="24" y="74"/>
                  </a:lnTo>
                  <a:lnTo>
                    <a:pt x="17" y="29"/>
                  </a:lnTo>
                  <a:lnTo>
                    <a:pt x="9" y="74"/>
                  </a:lnTo>
                  <a:lnTo>
                    <a:pt x="9" y="75"/>
                  </a:lnTo>
                  <a:lnTo>
                    <a:pt x="7" y="75"/>
                  </a:lnTo>
                  <a:lnTo>
                    <a:pt x="5" y="76"/>
                  </a:lnTo>
                  <a:lnTo>
                    <a:pt x="5" y="76"/>
                  </a:lnTo>
                  <a:lnTo>
                    <a:pt x="4" y="77"/>
                  </a:lnTo>
                  <a:lnTo>
                    <a:pt x="1" y="79"/>
                  </a:lnTo>
                  <a:lnTo>
                    <a:pt x="0" y="77"/>
                  </a:lnTo>
                  <a:lnTo>
                    <a:pt x="0" y="75"/>
                  </a:lnTo>
                  <a:lnTo>
                    <a:pt x="13" y="0"/>
                  </a:lnTo>
                  <a:lnTo>
                    <a:pt x="21" y="1"/>
                  </a:lnTo>
                  <a:lnTo>
                    <a:pt x="33" y="76"/>
                  </a:lnTo>
                  <a:lnTo>
                    <a:pt x="13" y="105"/>
                  </a:lnTo>
                  <a:lnTo>
                    <a:pt x="1" y="79"/>
                  </a:lnTo>
                  <a:lnTo>
                    <a:pt x="1" y="79"/>
                  </a:lnTo>
                  <a:close/>
                  <a:moveTo>
                    <a:pt x="5" y="75"/>
                  </a:moveTo>
                  <a:lnTo>
                    <a:pt x="5" y="75"/>
                  </a:lnTo>
                  <a:lnTo>
                    <a:pt x="5" y="75"/>
                  </a:lnTo>
                  <a:lnTo>
                    <a:pt x="5" y="75"/>
                  </a:lnTo>
                  <a:lnTo>
                    <a:pt x="5" y="75"/>
                  </a:lnTo>
                  <a:lnTo>
                    <a:pt x="5" y="75"/>
                  </a:lnTo>
                  <a:close/>
                  <a:moveTo>
                    <a:pt x="19" y="16"/>
                  </a:moveTo>
                  <a:lnTo>
                    <a:pt x="29" y="75"/>
                  </a:lnTo>
                  <a:lnTo>
                    <a:pt x="18" y="5"/>
                  </a:lnTo>
                  <a:lnTo>
                    <a:pt x="17" y="5"/>
                  </a:lnTo>
                  <a:lnTo>
                    <a:pt x="8" y="58"/>
                  </a:lnTo>
                  <a:lnTo>
                    <a:pt x="16" y="16"/>
                  </a:lnTo>
                  <a:lnTo>
                    <a:pt x="19" y="16"/>
                  </a:lnTo>
                  <a:lnTo>
                    <a:pt x="1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6" name="Freeform 3799"/>
            <p:cNvSpPr>
              <a:spLocks noEditPoints="1"/>
            </p:cNvSpPr>
            <p:nvPr/>
          </p:nvSpPr>
          <p:spPr bwMode="auto">
            <a:xfrm>
              <a:off x="6780622" y="2989389"/>
              <a:ext cx="447677" cy="684088"/>
            </a:xfrm>
            <a:custGeom>
              <a:avLst/>
              <a:gdLst>
                <a:gd name="T0" fmla="*/ 12 w 81"/>
                <a:gd name="T1" fmla="*/ 101 h 124"/>
                <a:gd name="T2" fmla="*/ 0 w 81"/>
                <a:gd name="T3" fmla="*/ 56 h 124"/>
                <a:gd name="T4" fmla="*/ 0 w 81"/>
                <a:gd name="T5" fmla="*/ 56 h 124"/>
                <a:gd name="T6" fmla="*/ 0 w 81"/>
                <a:gd name="T7" fmla="*/ 46 h 124"/>
                <a:gd name="T8" fmla="*/ 0 w 81"/>
                <a:gd name="T9" fmla="*/ 46 h 124"/>
                <a:gd name="T10" fmla="*/ 51 w 81"/>
                <a:gd name="T11" fmla="*/ 0 h 124"/>
                <a:gd name="T12" fmla="*/ 51 w 81"/>
                <a:gd name="T13" fmla="*/ 0 h 124"/>
                <a:gd name="T14" fmla="*/ 75 w 81"/>
                <a:gd name="T15" fmla="*/ 17 h 124"/>
                <a:gd name="T16" fmla="*/ 75 w 81"/>
                <a:gd name="T17" fmla="*/ 17 h 124"/>
                <a:gd name="T18" fmla="*/ 81 w 81"/>
                <a:gd name="T19" fmla="*/ 58 h 124"/>
                <a:gd name="T20" fmla="*/ 81 w 81"/>
                <a:gd name="T21" fmla="*/ 58 h 124"/>
                <a:gd name="T22" fmla="*/ 40 w 81"/>
                <a:gd name="T23" fmla="*/ 124 h 124"/>
                <a:gd name="T24" fmla="*/ 40 w 81"/>
                <a:gd name="T25" fmla="*/ 124 h 124"/>
                <a:gd name="T26" fmla="*/ 12 w 81"/>
                <a:gd name="T27" fmla="*/ 101 h 124"/>
                <a:gd name="T28" fmla="*/ 4 w 81"/>
                <a:gd name="T29" fmla="*/ 47 h 124"/>
                <a:gd name="T30" fmla="*/ 4 w 81"/>
                <a:gd name="T31" fmla="*/ 56 h 124"/>
                <a:gd name="T32" fmla="*/ 4 w 81"/>
                <a:gd name="T33" fmla="*/ 56 h 124"/>
                <a:gd name="T34" fmla="*/ 16 w 81"/>
                <a:gd name="T35" fmla="*/ 99 h 124"/>
                <a:gd name="T36" fmla="*/ 16 w 81"/>
                <a:gd name="T37" fmla="*/ 99 h 124"/>
                <a:gd name="T38" fmla="*/ 40 w 81"/>
                <a:gd name="T39" fmla="*/ 120 h 124"/>
                <a:gd name="T40" fmla="*/ 40 w 81"/>
                <a:gd name="T41" fmla="*/ 120 h 124"/>
                <a:gd name="T42" fmla="*/ 66 w 81"/>
                <a:gd name="T43" fmla="*/ 101 h 124"/>
                <a:gd name="T44" fmla="*/ 66 w 81"/>
                <a:gd name="T45" fmla="*/ 101 h 124"/>
                <a:gd name="T46" fmla="*/ 77 w 81"/>
                <a:gd name="T47" fmla="*/ 58 h 124"/>
                <a:gd name="T48" fmla="*/ 77 w 81"/>
                <a:gd name="T49" fmla="*/ 58 h 124"/>
                <a:gd name="T50" fmla="*/ 71 w 81"/>
                <a:gd name="T51" fmla="*/ 19 h 124"/>
                <a:gd name="T52" fmla="*/ 71 w 81"/>
                <a:gd name="T53" fmla="*/ 19 h 124"/>
                <a:gd name="T54" fmla="*/ 51 w 81"/>
                <a:gd name="T55" fmla="*/ 4 h 124"/>
                <a:gd name="T56" fmla="*/ 51 w 81"/>
                <a:gd name="T57" fmla="*/ 4 h 124"/>
                <a:gd name="T58" fmla="*/ 4 w 81"/>
                <a:gd name="T59"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24">
                  <a:moveTo>
                    <a:pt x="12" y="101"/>
                  </a:moveTo>
                  <a:cubicBezTo>
                    <a:pt x="5" y="88"/>
                    <a:pt x="0" y="72"/>
                    <a:pt x="0" y="56"/>
                  </a:cubicBezTo>
                  <a:cubicBezTo>
                    <a:pt x="0" y="56"/>
                    <a:pt x="0" y="56"/>
                    <a:pt x="0" y="56"/>
                  </a:cubicBezTo>
                  <a:cubicBezTo>
                    <a:pt x="0" y="53"/>
                    <a:pt x="0" y="49"/>
                    <a:pt x="0" y="46"/>
                  </a:cubicBezTo>
                  <a:cubicBezTo>
                    <a:pt x="0" y="46"/>
                    <a:pt x="0" y="46"/>
                    <a:pt x="0" y="46"/>
                  </a:cubicBezTo>
                  <a:cubicBezTo>
                    <a:pt x="5" y="13"/>
                    <a:pt x="29" y="0"/>
                    <a:pt x="51" y="0"/>
                  </a:cubicBezTo>
                  <a:cubicBezTo>
                    <a:pt x="51" y="0"/>
                    <a:pt x="51" y="0"/>
                    <a:pt x="51" y="0"/>
                  </a:cubicBezTo>
                  <a:cubicBezTo>
                    <a:pt x="62" y="0"/>
                    <a:pt x="70" y="7"/>
                    <a:pt x="75" y="17"/>
                  </a:cubicBezTo>
                  <a:cubicBezTo>
                    <a:pt x="75" y="17"/>
                    <a:pt x="75" y="17"/>
                    <a:pt x="75" y="17"/>
                  </a:cubicBezTo>
                  <a:cubicBezTo>
                    <a:pt x="79" y="28"/>
                    <a:pt x="81" y="42"/>
                    <a:pt x="81" y="58"/>
                  </a:cubicBezTo>
                  <a:cubicBezTo>
                    <a:pt x="81" y="58"/>
                    <a:pt x="81" y="58"/>
                    <a:pt x="81" y="58"/>
                  </a:cubicBezTo>
                  <a:cubicBezTo>
                    <a:pt x="81" y="91"/>
                    <a:pt x="64" y="124"/>
                    <a:pt x="40" y="124"/>
                  </a:cubicBezTo>
                  <a:cubicBezTo>
                    <a:pt x="40" y="124"/>
                    <a:pt x="40" y="124"/>
                    <a:pt x="40" y="124"/>
                  </a:cubicBezTo>
                  <a:cubicBezTo>
                    <a:pt x="29" y="124"/>
                    <a:pt x="20" y="114"/>
                    <a:pt x="12" y="101"/>
                  </a:cubicBezTo>
                  <a:close/>
                  <a:moveTo>
                    <a:pt x="4" y="47"/>
                  </a:moveTo>
                  <a:cubicBezTo>
                    <a:pt x="4" y="50"/>
                    <a:pt x="4" y="53"/>
                    <a:pt x="4" y="56"/>
                  </a:cubicBezTo>
                  <a:cubicBezTo>
                    <a:pt x="4" y="56"/>
                    <a:pt x="4" y="56"/>
                    <a:pt x="4" y="56"/>
                  </a:cubicBezTo>
                  <a:cubicBezTo>
                    <a:pt x="4" y="71"/>
                    <a:pt x="8" y="87"/>
                    <a:pt x="16" y="99"/>
                  </a:cubicBezTo>
                  <a:cubicBezTo>
                    <a:pt x="16" y="99"/>
                    <a:pt x="16" y="99"/>
                    <a:pt x="16" y="99"/>
                  </a:cubicBezTo>
                  <a:cubicBezTo>
                    <a:pt x="23" y="112"/>
                    <a:pt x="32" y="120"/>
                    <a:pt x="40" y="120"/>
                  </a:cubicBezTo>
                  <a:cubicBezTo>
                    <a:pt x="40" y="120"/>
                    <a:pt x="40" y="120"/>
                    <a:pt x="40" y="120"/>
                  </a:cubicBezTo>
                  <a:cubicBezTo>
                    <a:pt x="50" y="120"/>
                    <a:pt x="59" y="113"/>
                    <a:pt x="66" y="101"/>
                  </a:cubicBezTo>
                  <a:cubicBezTo>
                    <a:pt x="66" y="101"/>
                    <a:pt x="66" y="101"/>
                    <a:pt x="66" y="101"/>
                  </a:cubicBezTo>
                  <a:cubicBezTo>
                    <a:pt x="73" y="89"/>
                    <a:pt x="77" y="74"/>
                    <a:pt x="77" y="58"/>
                  </a:cubicBezTo>
                  <a:cubicBezTo>
                    <a:pt x="77" y="58"/>
                    <a:pt x="77" y="58"/>
                    <a:pt x="77" y="58"/>
                  </a:cubicBezTo>
                  <a:cubicBezTo>
                    <a:pt x="77" y="42"/>
                    <a:pt x="75" y="28"/>
                    <a:pt x="71" y="19"/>
                  </a:cubicBezTo>
                  <a:cubicBezTo>
                    <a:pt x="71" y="19"/>
                    <a:pt x="71" y="19"/>
                    <a:pt x="71" y="19"/>
                  </a:cubicBezTo>
                  <a:cubicBezTo>
                    <a:pt x="67" y="9"/>
                    <a:pt x="60" y="4"/>
                    <a:pt x="51" y="4"/>
                  </a:cubicBezTo>
                  <a:cubicBezTo>
                    <a:pt x="51" y="4"/>
                    <a:pt x="51" y="4"/>
                    <a:pt x="51" y="4"/>
                  </a:cubicBezTo>
                  <a:cubicBezTo>
                    <a:pt x="30" y="4"/>
                    <a:pt x="9" y="15"/>
                    <a:pt x="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Freeform 3800"/>
            <p:cNvSpPr>
              <a:spLocks noEditPoints="1"/>
            </p:cNvSpPr>
            <p:nvPr/>
          </p:nvSpPr>
          <p:spPr bwMode="auto">
            <a:xfrm>
              <a:off x="6770562" y="2979329"/>
              <a:ext cx="467797" cy="704208"/>
            </a:xfrm>
            <a:custGeom>
              <a:avLst/>
              <a:gdLst>
                <a:gd name="T0" fmla="*/ 12 w 85"/>
                <a:gd name="T1" fmla="*/ 104 h 128"/>
                <a:gd name="T2" fmla="*/ 0 w 85"/>
                <a:gd name="T3" fmla="*/ 48 h 128"/>
                <a:gd name="T4" fmla="*/ 52 w 85"/>
                <a:gd name="T5" fmla="*/ 0 h 128"/>
                <a:gd name="T6" fmla="*/ 53 w 85"/>
                <a:gd name="T7" fmla="*/ 0 h 128"/>
                <a:gd name="T8" fmla="*/ 78 w 85"/>
                <a:gd name="T9" fmla="*/ 19 h 128"/>
                <a:gd name="T10" fmla="*/ 42 w 85"/>
                <a:gd name="T11" fmla="*/ 128 h 128"/>
                <a:gd name="T12" fmla="*/ 42 w 85"/>
                <a:gd name="T13" fmla="*/ 124 h 128"/>
                <a:gd name="T14" fmla="*/ 42 w 85"/>
                <a:gd name="T15" fmla="*/ 124 h 128"/>
                <a:gd name="T16" fmla="*/ 42 w 85"/>
                <a:gd name="T17" fmla="*/ 124 h 128"/>
                <a:gd name="T18" fmla="*/ 18 w 85"/>
                <a:gd name="T19" fmla="*/ 106 h 128"/>
                <a:gd name="T20" fmla="*/ 50 w 85"/>
                <a:gd name="T21" fmla="*/ 123 h 128"/>
                <a:gd name="T22" fmla="*/ 50 w 85"/>
                <a:gd name="T23" fmla="*/ 123 h 128"/>
                <a:gd name="T24" fmla="*/ 50 w 85"/>
                <a:gd name="T25" fmla="*/ 123 h 128"/>
                <a:gd name="T26" fmla="*/ 50 w 85"/>
                <a:gd name="T27" fmla="*/ 123 h 128"/>
                <a:gd name="T28" fmla="*/ 70 w 85"/>
                <a:gd name="T29" fmla="*/ 104 h 128"/>
                <a:gd name="T30" fmla="*/ 66 w 85"/>
                <a:gd name="T31" fmla="*/ 102 h 128"/>
                <a:gd name="T32" fmla="*/ 77 w 85"/>
                <a:gd name="T33" fmla="*/ 60 h 128"/>
                <a:gd name="T34" fmla="*/ 77 w 85"/>
                <a:gd name="T35" fmla="*/ 60 h 128"/>
                <a:gd name="T36" fmla="*/ 71 w 85"/>
                <a:gd name="T37" fmla="*/ 22 h 128"/>
                <a:gd name="T38" fmla="*/ 53 w 85"/>
                <a:gd name="T39" fmla="*/ 8 h 128"/>
                <a:gd name="T40" fmla="*/ 8 w 85"/>
                <a:gd name="T41" fmla="*/ 58 h 128"/>
                <a:gd name="T42" fmla="*/ 8 w 85"/>
                <a:gd name="T43" fmla="*/ 58 h 128"/>
                <a:gd name="T44" fmla="*/ 19 w 85"/>
                <a:gd name="T45" fmla="*/ 100 h 128"/>
                <a:gd name="T46" fmla="*/ 42 w 85"/>
                <a:gd name="T47" fmla="*/ 120 h 128"/>
                <a:gd name="T48" fmla="*/ 42 w 85"/>
                <a:gd name="T49" fmla="*/ 120 h 128"/>
                <a:gd name="T50" fmla="*/ 16 w 85"/>
                <a:gd name="T51" fmla="*/ 102 h 128"/>
                <a:gd name="T52" fmla="*/ 78 w 85"/>
                <a:gd name="T53" fmla="*/ 85 h 128"/>
                <a:gd name="T54" fmla="*/ 78 w 85"/>
                <a:gd name="T55" fmla="*/ 85 h 128"/>
                <a:gd name="T56" fmla="*/ 78 w 85"/>
                <a:gd name="T57" fmla="*/ 84 h 128"/>
                <a:gd name="T58" fmla="*/ 81 w 85"/>
                <a:gd name="T59" fmla="*/ 61 h 128"/>
                <a:gd name="T60" fmla="*/ 81 w 85"/>
                <a:gd name="T61" fmla="*/ 60 h 128"/>
                <a:gd name="T62" fmla="*/ 81 w 85"/>
                <a:gd name="T63" fmla="*/ 60 h 128"/>
                <a:gd name="T64" fmla="*/ 4 w 85"/>
                <a:gd name="T65" fmla="*/ 59 h 128"/>
                <a:gd name="T66" fmla="*/ 4 w 85"/>
                <a:gd name="T67" fmla="*/ 59 h 128"/>
                <a:gd name="T68" fmla="*/ 4 w 85"/>
                <a:gd name="T69" fmla="*/ 58 h 128"/>
                <a:gd name="T70" fmla="*/ 4 w 85"/>
                <a:gd name="T71" fmla="*/ 58 h 128"/>
                <a:gd name="T72" fmla="*/ 11 w 85"/>
                <a:gd name="T73" fmla="*/ 29 h 128"/>
                <a:gd name="T74" fmla="*/ 11 w 85"/>
                <a:gd name="T75" fmla="*/ 29 h 128"/>
                <a:gd name="T76" fmla="*/ 11 w 85"/>
                <a:gd name="T77" fmla="*/ 28 h 128"/>
                <a:gd name="T78" fmla="*/ 11 w 85"/>
                <a:gd name="T79" fmla="*/ 28 h 128"/>
                <a:gd name="T80" fmla="*/ 11 w 85"/>
                <a:gd name="T81" fmla="*/ 27 h 128"/>
                <a:gd name="T82" fmla="*/ 11 w 85"/>
                <a:gd name="T83" fmla="*/ 27 h 128"/>
                <a:gd name="T84" fmla="*/ 12 w 85"/>
                <a:gd name="T85" fmla="*/ 26 h 128"/>
                <a:gd name="T86" fmla="*/ 12 w 85"/>
                <a:gd name="T87" fmla="*/ 26 h 128"/>
                <a:gd name="T88" fmla="*/ 12 w 85"/>
                <a:gd name="T89" fmla="*/ 26 h 128"/>
                <a:gd name="T90" fmla="*/ 65 w 85"/>
                <a:gd name="T91" fmla="*/ 8 h 128"/>
                <a:gd name="T92" fmla="*/ 53 w 85"/>
                <a:gd name="T93" fmla="*/ 4 h 128"/>
                <a:gd name="T94" fmla="*/ 52 w 85"/>
                <a:gd name="T95" fmla="*/ 4 h 128"/>
                <a:gd name="T96" fmla="*/ 65 w 85"/>
                <a:gd name="T97" fmla="*/ 8 h 128"/>
                <a:gd name="T98" fmla="*/ 65 w 85"/>
                <a:gd name="T99" fmla="*/ 8 h 128"/>
                <a:gd name="T100" fmla="*/ 65 w 85"/>
                <a:gd name="T101"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128">
                  <a:moveTo>
                    <a:pt x="12" y="104"/>
                  </a:moveTo>
                  <a:cubicBezTo>
                    <a:pt x="14" y="103"/>
                    <a:pt x="14" y="103"/>
                    <a:pt x="14" y="103"/>
                  </a:cubicBezTo>
                  <a:cubicBezTo>
                    <a:pt x="12" y="104"/>
                    <a:pt x="12" y="104"/>
                    <a:pt x="12" y="104"/>
                  </a:cubicBezTo>
                  <a:cubicBezTo>
                    <a:pt x="5" y="91"/>
                    <a:pt x="0" y="74"/>
                    <a:pt x="0" y="58"/>
                  </a:cubicBezTo>
                  <a:cubicBezTo>
                    <a:pt x="0" y="58"/>
                    <a:pt x="0" y="58"/>
                    <a:pt x="0" y="58"/>
                  </a:cubicBezTo>
                  <a:cubicBezTo>
                    <a:pt x="0" y="55"/>
                    <a:pt x="0" y="51"/>
                    <a:pt x="0" y="48"/>
                  </a:cubicBezTo>
                  <a:cubicBezTo>
                    <a:pt x="0" y="48"/>
                    <a:pt x="0" y="48"/>
                    <a:pt x="0" y="48"/>
                  </a:cubicBezTo>
                  <a:cubicBezTo>
                    <a:pt x="5" y="14"/>
                    <a:pt x="30" y="0"/>
                    <a:pt x="52" y="0"/>
                  </a:cubicBezTo>
                  <a:cubicBezTo>
                    <a:pt x="52" y="0"/>
                    <a:pt x="52" y="0"/>
                    <a:pt x="52" y="0"/>
                  </a:cubicBezTo>
                  <a:cubicBezTo>
                    <a:pt x="52" y="0"/>
                    <a:pt x="52" y="0"/>
                    <a:pt x="52" y="0"/>
                  </a:cubicBezTo>
                  <a:cubicBezTo>
                    <a:pt x="52" y="0"/>
                    <a:pt x="52" y="0"/>
                    <a:pt x="52" y="0"/>
                  </a:cubicBezTo>
                  <a:cubicBezTo>
                    <a:pt x="52" y="0"/>
                    <a:pt x="53" y="0"/>
                    <a:pt x="53" y="0"/>
                  </a:cubicBezTo>
                  <a:cubicBezTo>
                    <a:pt x="53" y="0"/>
                    <a:pt x="53" y="0"/>
                    <a:pt x="53" y="0"/>
                  </a:cubicBezTo>
                  <a:cubicBezTo>
                    <a:pt x="65" y="0"/>
                    <a:pt x="74" y="8"/>
                    <a:pt x="78" y="19"/>
                  </a:cubicBezTo>
                  <a:cubicBezTo>
                    <a:pt x="78" y="19"/>
                    <a:pt x="78" y="19"/>
                    <a:pt x="78" y="19"/>
                  </a:cubicBezTo>
                  <a:cubicBezTo>
                    <a:pt x="83" y="29"/>
                    <a:pt x="85" y="44"/>
                    <a:pt x="85" y="60"/>
                  </a:cubicBezTo>
                  <a:cubicBezTo>
                    <a:pt x="85" y="60"/>
                    <a:pt x="85" y="60"/>
                    <a:pt x="85" y="60"/>
                  </a:cubicBezTo>
                  <a:cubicBezTo>
                    <a:pt x="85" y="93"/>
                    <a:pt x="68" y="127"/>
                    <a:pt x="42" y="128"/>
                  </a:cubicBezTo>
                  <a:cubicBezTo>
                    <a:pt x="42" y="128"/>
                    <a:pt x="42" y="128"/>
                    <a:pt x="42" y="128"/>
                  </a:cubicBezTo>
                  <a:cubicBezTo>
                    <a:pt x="30" y="128"/>
                    <a:pt x="20" y="118"/>
                    <a:pt x="12" y="104"/>
                  </a:cubicBezTo>
                  <a:close/>
                  <a:moveTo>
                    <a:pt x="42" y="124"/>
                  </a:move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lose/>
                  <a:moveTo>
                    <a:pt x="42" y="124"/>
                  </a:moveTo>
                  <a:cubicBezTo>
                    <a:pt x="34" y="124"/>
                    <a:pt x="25" y="117"/>
                    <a:pt x="18" y="106"/>
                  </a:cubicBezTo>
                  <a:cubicBezTo>
                    <a:pt x="18" y="106"/>
                    <a:pt x="18" y="106"/>
                    <a:pt x="18" y="106"/>
                  </a:cubicBezTo>
                  <a:cubicBezTo>
                    <a:pt x="25" y="117"/>
                    <a:pt x="34" y="124"/>
                    <a:pt x="42" y="124"/>
                  </a:cubicBezTo>
                  <a:close/>
                  <a:moveTo>
                    <a:pt x="50" y="123"/>
                  </a:moveTo>
                  <a:cubicBezTo>
                    <a:pt x="50" y="123"/>
                    <a:pt x="50" y="123"/>
                    <a:pt x="50" y="123"/>
                  </a:cubicBezTo>
                  <a:cubicBezTo>
                    <a:pt x="50" y="123"/>
                    <a:pt x="50" y="123"/>
                    <a:pt x="50" y="123"/>
                  </a:cubicBezTo>
                  <a:cubicBezTo>
                    <a:pt x="50" y="123"/>
                    <a:pt x="50" y="123"/>
                    <a:pt x="50" y="123"/>
                  </a:cubicBezTo>
                  <a:close/>
                  <a:moveTo>
                    <a:pt x="50" y="123"/>
                  </a:moveTo>
                  <a:cubicBezTo>
                    <a:pt x="50" y="123"/>
                    <a:pt x="50" y="123"/>
                    <a:pt x="50" y="123"/>
                  </a:cubicBezTo>
                  <a:cubicBezTo>
                    <a:pt x="50" y="123"/>
                    <a:pt x="50" y="123"/>
                    <a:pt x="50" y="123"/>
                  </a:cubicBezTo>
                  <a:cubicBezTo>
                    <a:pt x="50" y="123"/>
                    <a:pt x="50" y="123"/>
                    <a:pt x="50" y="123"/>
                  </a:cubicBezTo>
                  <a:close/>
                  <a:moveTo>
                    <a:pt x="70" y="104"/>
                  </a:moveTo>
                  <a:cubicBezTo>
                    <a:pt x="64" y="113"/>
                    <a:pt x="58" y="120"/>
                    <a:pt x="50" y="123"/>
                  </a:cubicBezTo>
                  <a:cubicBezTo>
                    <a:pt x="50" y="123"/>
                    <a:pt x="50" y="123"/>
                    <a:pt x="50" y="123"/>
                  </a:cubicBezTo>
                  <a:cubicBezTo>
                    <a:pt x="63" y="118"/>
                    <a:pt x="73" y="103"/>
                    <a:pt x="78" y="85"/>
                  </a:cubicBezTo>
                  <a:cubicBezTo>
                    <a:pt x="78" y="85"/>
                    <a:pt x="78" y="85"/>
                    <a:pt x="78" y="85"/>
                  </a:cubicBezTo>
                  <a:cubicBezTo>
                    <a:pt x="76" y="92"/>
                    <a:pt x="73" y="99"/>
                    <a:pt x="70" y="104"/>
                  </a:cubicBezTo>
                  <a:close/>
                  <a:moveTo>
                    <a:pt x="42" y="120"/>
                  </a:moveTo>
                  <a:cubicBezTo>
                    <a:pt x="42" y="120"/>
                    <a:pt x="42" y="120"/>
                    <a:pt x="42" y="120"/>
                  </a:cubicBezTo>
                  <a:cubicBezTo>
                    <a:pt x="51" y="120"/>
                    <a:pt x="60" y="114"/>
                    <a:pt x="66" y="102"/>
                  </a:cubicBezTo>
                  <a:cubicBezTo>
                    <a:pt x="66" y="102"/>
                    <a:pt x="66" y="102"/>
                    <a:pt x="66" y="102"/>
                  </a:cubicBezTo>
                  <a:cubicBezTo>
                    <a:pt x="73" y="91"/>
                    <a:pt x="77" y="75"/>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44"/>
                    <a:pt x="75" y="31"/>
                    <a:pt x="71" y="22"/>
                  </a:cubicBezTo>
                  <a:cubicBezTo>
                    <a:pt x="71" y="22"/>
                    <a:pt x="71" y="22"/>
                    <a:pt x="71" y="22"/>
                  </a:cubicBezTo>
                  <a:cubicBezTo>
                    <a:pt x="67" y="13"/>
                    <a:pt x="61" y="8"/>
                    <a:pt x="53" y="8"/>
                  </a:cubicBezTo>
                  <a:cubicBezTo>
                    <a:pt x="53" y="8"/>
                    <a:pt x="53" y="8"/>
                    <a:pt x="53" y="8"/>
                  </a:cubicBezTo>
                  <a:cubicBezTo>
                    <a:pt x="33" y="8"/>
                    <a:pt x="13" y="19"/>
                    <a:pt x="8" y="49"/>
                  </a:cubicBezTo>
                  <a:cubicBezTo>
                    <a:pt x="8" y="49"/>
                    <a:pt x="8" y="49"/>
                    <a:pt x="8" y="49"/>
                  </a:cubicBezTo>
                  <a:cubicBezTo>
                    <a:pt x="8" y="52"/>
                    <a:pt x="8" y="55"/>
                    <a:pt x="8" y="58"/>
                  </a:cubicBezTo>
                  <a:cubicBezTo>
                    <a:pt x="8" y="58"/>
                    <a:pt x="8" y="58"/>
                    <a:pt x="8" y="58"/>
                  </a:cubicBezTo>
                  <a:cubicBezTo>
                    <a:pt x="8" y="58"/>
                    <a:pt x="8" y="58"/>
                    <a:pt x="8" y="58"/>
                  </a:cubicBezTo>
                  <a:cubicBezTo>
                    <a:pt x="8" y="58"/>
                    <a:pt x="8" y="58"/>
                    <a:pt x="8" y="58"/>
                  </a:cubicBezTo>
                  <a:cubicBezTo>
                    <a:pt x="8" y="58"/>
                    <a:pt x="8" y="58"/>
                    <a:pt x="8" y="58"/>
                  </a:cubicBezTo>
                  <a:cubicBezTo>
                    <a:pt x="8" y="72"/>
                    <a:pt x="12" y="88"/>
                    <a:pt x="19" y="100"/>
                  </a:cubicBezTo>
                  <a:cubicBezTo>
                    <a:pt x="19" y="100"/>
                    <a:pt x="19" y="100"/>
                    <a:pt x="19" y="100"/>
                  </a:cubicBezTo>
                  <a:cubicBezTo>
                    <a:pt x="26" y="113"/>
                    <a:pt x="35"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lose/>
                  <a:moveTo>
                    <a:pt x="16" y="102"/>
                  </a:moveTo>
                  <a:cubicBezTo>
                    <a:pt x="16" y="102"/>
                    <a:pt x="16" y="102"/>
                    <a:pt x="16" y="102"/>
                  </a:cubicBezTo>
                  <a:cubicBezTo>
                    <a:pt x="16" y="102"/>
                    <a:pt x="16" y="102"/>
                    <a:pt x="16" y="102"/>
                  </a:cubicBezTo>
                  <a:cubicBezTo>
                    <a:pt x="16" y="102"/>
                    <a:pt x="16" y="102"/>
                    <a:pt x="16" y="102"/>
                  </a:cubicBezTo>
                  <a:close/>
                  <a:moveTo>
                    <a:pt x="78" y="85"/>
                  </a:moveTo>
                  <a:cubicBezTo>
                    <a:pt x="78" y="85"/>
                    <a:pt x="78" y="85"/>
                    <a:pt x="78" y="84"/>
                  </a:cubicBezTo>
                  <a:cubicBezTo>
                    <a:pt x="78" y="84"/>
                    <a:pt x="78" y="84"/>
                    <a:pt x="78" y="84"/>
                  </a:cubicBezTo>
                  <a:cubicBezTo>
                    <a:pt x="78" y="85"/>
                    <a:pt x="78" y="85"/>
                    <a:pt x="78" y="85"/>
                  </a:cubicBezTo>
                  <a:close/>
                  <a:moveTo>
                    <a:pt x="78" y="84"/>
                  </a:moveTo>
                  <a:cubicBezTo>
                    <a:pt x="78" y="84"/>
                    <a:pt x="78" y="84"/>
                    <a:pt x="78" y="84"/>
                  </a:cubicBezTo>
                  <a:cubicBezTo>
                    <a:pt x="78" y="84"/>
                    <a:pt x="78" y="84"/>
                    <a:pt x="78" y="84"/>
                  </a:cubicBezTo>
                  <a:cubicBezTo>
                    <a:pt x="78" y="84"/>
                    <a:pt x="78" y="84"/>
                    <a:pt x="78" y="84"/>
                  </a:cubicBezTo>
                  <a:close/>
                  <a:moveTo>
                    <a:pt x="81" y="61"/>
                  </a:moveTo>
                  <a:cubicBezTo>
                    <a:pt x="81" y="61"/>
                    <a:pt x="81" y="61"/>
                    <a:pt x="81" y="61"/>
                  </a:cubicBezTo>
                  <a:cubicBezTo>
                    <a:pt x="81" y="61"/>
                    <a:pt x="81" y="61"/>
                    <a:pt x="81" y="61"/>
                  </a:cubicBezTo>
                  <a:cubicBezTo>
                    <a:pt x="81" y="61"/>
                    <a:pt x="81" y="61"/>
                    <a:pt x="81" y="61"/>
                  </a:cubicBezTo>
                  <a:close/>
                  <a:moveTo>
                    <a:pt x="81" y="60"/>
                  </a:moveTo>
                  <a:cubicBezTo>
                    <a:pt x="81" y="46"/>
                    <a:pt x="80" y="33"/>
                    <a:pt x="76" y="23"/>
                  </a:cubicBezTo>
                  <a:cubicBezTo>
                    <a:pt x="76" y="23"/>
                    <a:pt x="76" y="23"/>
                    <a:pt x="76" y="23"/>
                  </a:cubicBezTo>
                  <a:cubicBezTo>
                    <a:pt x="80" y="33"/>
                    <a:pt x="81" y="46"/>
                    <a:pt x="81" y="60"/>
                  </a:cubicBezTo>
                  <a:cubicBezTo>
                    <a:pt x="81" y="60"/>
                    <a:pt x="81" y="60"/>
                    <a:pt x="81" y="60"/>
                  </a:cubicBezTo>
                  <a:cubicBezTo>
                    <a:pt x="81" y="60"/>
                    <a:pt x="81" y="60"/>
                    <a:pt x="81" y="60"/>
                  </a:cubicBezTo>
                  <a:close/>
                  <a:moveTo>
                    <a:pt x="4" y="59"/>
                  </a:moveTo>
                  <a:cubicBezTo>
                    <a:pt x="4" y="59"/>
                    <a:pt x="4" y="59"/>
                    <a:pt x="4" y="59"/>
                  </a:cubicBezTo>
                  <a:cubicBezTo>
                    <a:pt x="4" y="59"/>
                    <a:pt x="4" y="59"/>
                    <a:pt x="4" y="59"/>
                  </a:cubicBezTo>
                  <a:cubicBezTo>
                    <a:pt x="4" y="59"/>
                    <a:pt x="4" y="59"/>
                    <a:pt x="4" y="59"/>
                  </a:cubicBezTo>
                  <a:close/>
                  <a:moveTo>
                    <a:pt x="4" y="58"/>
                  </a:move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lose/>
                  <a:moveTo>
                    <a:pt x="11" y="29"/>
                  </a:moveTo>
                  <a:cubicBezTo>
                    <a:pt x="11" y="29"/>
                    <a:pt x="11" y="29"/>
                    <a:pt x="11" y="29"/>
                  </a:cubicBezTo>
                  <a:cubicBezTo>
                    <a:pt x="11" y="29"/>
                    <a:pt x="11" y="29"/>
                    <a:pt x="11" y="29"/>
                  </a:cubicBezTo>
                  <a:cubicBezTo>
                    <a:pt x="11" y="29"/>
                    <a:pt x="11" y="29"/>
                    <a:pt x="11" y="29"/>
                  </a:cubicBezTo>
                  <a:close/>
                  <a:moveTo>
                    <a:pt x="11" y="28"/>
                  </a:moveTo>
                  <a:cubicBezTo>
                    <a:pt x="11" y="28"/>
                    <a:pt x="11" y="28"/>
                    <a:pt x="11" y="28"/>
                  </a:cubicBezTo>
                  <a:cubicBezTo>
                    <a:pt x="11" y="28"/>
                    <a:pt x="11" y="28"/>
                    <a:pt x="11" y="28"/>
                  </a:cubicBezTo>
                  <a:cubicBezTo>
                    <a:pt x="11" y="28"/>
                    <a:pt x="11" y="28"/>
                    <a:pt x="11" y="28"/>
                  </a:cubicBezTo>
                  <a:close/>
                  <a:moveTo>
                    <a:pt x="11" y="28"/>
                  </a:moveTo>
                  <a:cubicBezTo>
                    <a:pt x="11" y="28"/>
                    <a:pt x="11" y="28"/>
                    <a:pt x="11" y="28"/>
                  </a:cubicBezTo>
                  <a:cubicBezTo>
                    <a:pt x="11" y="28"/>
                    <a:pt x="11" y="28"/>
                    <a:pt x="11" y="28"/>
                  </a:cubicBezTo>
                  <a:cubicBezTo>
                    <a:pt x="11" y="28"/>
                    <a:pt x="11" y="28"/>
                    <a:pt x="11" y="28"/>
                  </a:cubicBezTo>
                  <a:close/>
                  <a:moveTo>
                    <a:pt x="11" y="27"/>
                  </a:moveTo>
                  <a:cubicBezTo>
                    <a:pt x="12" y="27"/>
                    <a:pt x="12" y="27"/>
                    <a:pt x="12" y="27"/>
                  </a:cubicBezTo>
                  <a:cubicBezTo>
                    <a:pt x="12" y="27"/>
                    <a:pt x="12" y="27"/>
                    <a:pt x="12" y="27"/>
                  </a:cubicBezTo>
                  <a:cubicBezTo>
                    <a:pt x="12" y="27"/>
                    <a:pt x="12" y="27"/>
                    <a:pt x="11" y="27"/>
                  </a:cubicBezTo>
                  <a:close/>
                  <a:moveTo>
                    <a:pt x="12" y="27"/>
                  </a:moveTo>
                  <a:cubicBezTo>
                    <a:pt x="12" y="27"/>
                    <a:pt x="12" y="27"/>
                    <a:pt x="12" y="26"/>
                  </a:cubicBezTo>
                  <a:cubicBezTo>
                    <a:pt x="12" y="26"/>
                    <a:pt x="12" y="26"/>
                    <a:pt x="12" y="26"/>
                  </a:cubicBezTo>
                  <a:cubicBezTo>
                    <a:pt x="12" y="27"/>
                    <a:pt x="12" y="27"/>
                    <a:pt x="12" y="27"/>
                  </a:cubicBezTo>
                  <a:close/>
                  <a:moveTo>
                    <a:pt x="12" y="26"/>
                  </a:moveTo>
                  <a:cubicBezTo>
                    <a:pt x="12" y="26"/>
                    <a:pt x="12" y="26"/>
                    <a:pt x="12" y="26"/>
                  </a:cubicBezTo>
                  <a:cubicBezTo>
                    <a:pt x="12" y="26"/>
                    <a:pt x="12" y="26"/>
                    <a:pt x="12" y="26"/>
                  </a:cubicBezTo>
                  <a:cubicBezTo>
                    <a:pt x="12" y="26"/>
                    <a:pt x="12" y="26"/>
                    <a:pt x="12" y="26"/>
                  </a:cubicBezTo>
                  <a:close/>
                  <a:moveTo>
                    <a:pt x="12" y="26"/>
                  </a:moveTo>
                  <a:cubicBezTo>
                    <a:pt x="22" y="10"/>
                    <a:pt x="37" y="4"/>
                    <a:pt x="53" y="4"/>
                  </a:cubicBezTo>
                  <a:cubicBezTo>
                    <a:pt x="53" y="4"/>
                    <a:pt x="53" y="4"/>
                    <a:pt x="53" y="4"/>
                  </a:cubicBezTo>
                  <a:cubicBezTo>
                    <a:pt x="57" y="4"/>
                    <a:pt x="61" y="5"/>
                    <a:pt x="65" y="8"/>
                  </a:cubicBezTo>
                  <a:cubicBezTo>
                    <a:pt x="65" y="8"/>
                    <a:pt x="65" y="8"/>
                    <a:pt x="65" y="8"/>
                  </a:cubicBezTo>
                  <a:cubicBezTo>
                    <a:pt x="61" y="5"/>
                    <a:pt x="57" y="4"/>
                    <a:pt x="53" y="4"/>
                  </a:cubicBezTo>
                  <a:cubicBezTo>
                    <a:pt x="53" y="4"/>
                    <a:pt x="53" y="4"/>
                    <a:pt x="53" y="4"/>
                  </a:cubicBezTo>
                  <a:cubicBezTo>
                    <a:pt x="53" y="4"/>
                    <a:pt x="53" y="4"/>
                    <a:pt x="52" y="4"/>
                  </a:cubicBezTo>
                  <a:cubicBezTo>
                    <a:pt x="52" y="4"/>
                    <a:pt x="52" y="4"/>
                    <a:pt x="52" y="4"/>
                  </a:cubicBezTo>
                  <a:cubicBezTo>
                    <a:pt x="52" y="4"/>
                    <a:pt x="52" y="4"/>
                    <a:pt x="52" y="4"/>
                  </a:cubicBezTo>
                  <a:cubicBezTo>
                    <a:pt x="52" y="4"/>
                    <a:pt x="52" y="4"/>
                    <a:pt x="52" y="4"/>
                  </a:cubicBezTo>
                  <a:cubicBezTo>
                    <a:pt x="37" y="4"/>
                    <a:pt x="22" y="10"/>
                    <a:pt x="12" y="26"/>
                  </a:cubicBezTo>
                  <a:close/>
                  <a:moveTo>
                    <a:pt x="65" y="8"/>
                  </a:moveTo>
                  <a:cubicBezTo>
                    <a:pt x="65" y="8"/>
                    <a:pt x="65" y="8"/>
                    <a:pt x="65" y="8"/>
                  </a:cubicBezTo>
                  <a:cubicBezTo>
                    <a:pt x="65" y="8"/>
                    <a:pt x="65" y="8"/>
                    <a:pt x="65" y="8"/>
                  </a:cubicBezTo>
                  <a:cubicBezTo>
                    <a:pt x="65" y="8"/>
                    <a:pt x="65" y="8"/>
                    <a:pt x="65" y="8"/>
                  </a:cubicBezTo>
                  <a:close/>
                  <a:moveTo>
                    <a:pt x="65" y="8"/>
                  </a:moveTo>
                  <a:cubicBezTo>
                    <a:pt x="65" y="8"/>
                    <a:pt x="65" y="8"/>
                    <a:pt x="65" y="8"/>
                  </a:cubicBezTo>
                  <a:cubicBezTo>
                    <a:pt x="65" y="8"/>
                    <a:pt x="65" y="8"/>
                    <a:pt x="65" y="8"/>
                  </a:cubicBezTo>
                  <a:cubicBezTo>
                    <a:pt x="65" y="8"/>
                    <a:pt x="65" y="8"/>
                    <a:pt x="6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8" name="Freeform 3801"/>
            <p:cNvSpPr/>
            <p:nvPr/>
          </p:nvSpPr>
          <p:spPr bwMode="auto">
            <a:xfrm>
              <a:off x="6358097" y="2727826"/>
              <a:ext cx="553307" cy="352104"/>
            </a:xfrm>
            <a:custGeom>
              <a:avLst/>
              <a:gdLst>
                <a:gd name="T0" fmla="*/ 22 w 100"/>
                <a:gd name="T1" fmla="*/ 61 h 64"/>
                <a:gd name="T2" fmla="*/ 0 w 100"/>
                <a:gd name="T3" fmla="*/ 13 h 64"/>
                <a:gd name="T4" fmla="*/ 0 w 100"/>
                <a:gd name="T5" fmla="*/ 13 h 64"/>
                <a:gd name="T6" fmla="*/ 1 w 100"/>
                <a:gd name="T7" fmla="*/ 9 h 64"/>
                <a:gd name="T8" fmla="*/ 1 w 100"/>
                <a:gd name="T9" fmla="*/ 9 h 64"/>
                <a:gd name="T10" fmla="*/ 5 w 100"/>
                <a:gd name="T11" fmla="*/ 0 h 64"/>
                <a:gd name="T12" fmla="*/ 9 w 100"/>
                <a:gd name="T13" fmla="*/ 2 h 64"/>
                <a:gd name="T14" fmla="*/ 5 w 100"/>
                <a:gd name="T15" fmla="*/ 10 h 64"/>
                <a:gd name="T16" fmla="*/ 4 w 100"/>
                <a:gd name="T17" fmla="*/ 13 h 64"/>
                <a:gd name="T18" fmla="*/ 4 w 100"/>
                <a:gd name="T19" fmla="*/ 13 h 64"/>
                <a:gd name="T20" fmla="*/ 25 w 100"/>
                <a:gd name="T21" fmla="*/ 58 h 64"/>
                <a:gd name="T22" fmla="*/ 25 w 100"/>
                <a:gd name="T23" fmla="*/ 58 h 64"/>
                <a:gd name="T24" fmla="*/ 42 w 100"/>
                <a:gd name="T25" fmla="*/ 60 h 64"/>
                <a:gd name="T26" fmla="*/ 42 w 100"/>
                <a:gd name="T27" fmla="*/ 60 h 64"/>
                <a:gd name="T28" fmla="*/ 100 w 100"/>
                <a:gd name="T29" fmla="*/ 55 h 64"/>
                <a:gd name="T30" fmla="*/ 100 w 100"/>
                <a:gd name="T31" fmla="*/ 55 h 64"/>
                <a:gd name="T32" fmla="*/ 100 w 100"/>
                <a:gd name="T33" fmla="*/ 59 h 64"/>
                <a:gd name="T34" fmla="*/ 42 w 100"/>
                <a:gd name="T35" fmla="*/ 64 h 64"/>
                <a:gd name="T36" fmla="*/ 42 w 100"/>
                <a:gd name="T37" fmla="*/ 64 h 64"/>
                <a:gd name="T38" fmla="*/ 22 w 100"/>
                <a:gd name="T3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64">
                  <a:moveTo>
                    <a:pt x="22" y="61"/>
                  </a:moveTo>
                  <a:cubicBezTo>
                    <a:pt x="15" y="54"/>
                    <a:pt x="0" y="26"/>
                    <a:pt x="0" y="13"/>
                  </a:cubicBezTo>
                  <a:cubicBezTo>
                    <a:pt x="0" y="13"/>
                    <a:pt x="0" y="13"/>
                    <a:pt x="0" y="13"/>
                  </a:cubicBezTo>
                  <a:cubicBezTo>
                    <a:pt x="0" y="11"/>
                    <a:pt x="0" y="10"/>
                    <a:pt x="1" y="9"/>
                  </a:cubicBezTo>
                  <a:cubicBezTo>
                    <a:pt x="1" y="9"/>
                    <a:pt x="1" y="9"/>
                    <a:pt x="1" y="9"/>
                  </a:cubicBezTo>
                  <a:cubicBezTo>
                    <a:pt x="5" y="0"/>
                    <a:pt x="5" y="0"/>
                    <a:pt x="5" y="0"/>
                  </a:cubicBezTo>
                  <a:cubicBezTo>
                    <a:pt x="9" y="2"/>
                    <a:pt x="9" y="2"/>
                    <a:pt x="9" y="2"/>
                  </a:cubicBezTo>
                  <a:cubicBezTo>
                    <a:pt x="5" y="10"/>
                    <a:pt x="5" y="10"/>
                    <a:pt x="5" y="10"/>
                  </a:cubicBezTo>
                  <a:cubicBezTo>
                    <a:pt x="4" y="11"/>
                    <a:pt x="4" y="12"/>
                    <a:pt x="4" y="13"/>
                  </a:cubicBezTo>
                  <a:cubicBezTo>
                    <a:pt x="4" y="13"/>
                    <a:pt x="4" y="13"/>
                    <a:pt x="4" y="13"/>
                  </a:cubicBezTo>
                  <a:cubicBezTo>
                    <a:pt x="4" y="23"/>
                    <a:pt x="19" y="52"/>
                    <a:pt x="25" y="58"/>
                  </a:cubicBezTo>
                  <a:cubicBezTo>
                    <a:pt x="25" y="58"/>
                    <a:pt x="25" y="58"/>
                    <a:pt x="25" y="58"/>
                  </a:cubicBezTo>
                  <a:cubicBezTo>
                    <a:pt x="26" y="59"/>
                    <a:pt x="33" y="60"/>
                    <a:pt x="42" y="60"/>
                  </a:cubicBezTo>
                  <a:cubicBezTo>
                    <a:pt x="42" y="60"/>
                    <a:pt x="42" y="60"/>
                    <a:pt x="42" y="60"/>
                  </a:cubicBezTo>
                  <a:cubicBezTo>
                    <a:pt x="64" y="60"/>
                    <a:pt x="100" y="55"/>
                    <a:pt x="100" y="55"/>
                  </a:cubicBezTo>
                  <a:cubicBezTo>
                    <a:pt x="100" y="55"/>
                    <a:pt x="100" y="55"/>
                    <a:pt x="100" y="55"/>
                  </a:cubicBezTo>
                  <a:cubicBezTo>
                    <a:pt x="100" y="59"/>
                    <a:pt x="100" y="59"/>
                    <a:pt x="100" y="59"/>
                  </a:cubicBezTo>
                  <a:cubicBezTo>
                    <a:pt x="100" y="59"/>
                    <a:pt x="65" y="64"/>
                    <a:pt x="42" y="64"/>
                  </a:cubicBezTo>
                  <a:cubicBezTo>
                    <a:pt x="42" y="64"/>
                    <a:pt x="42" y="64"/>
                    <a:pt x="42" y="64"/>
                  </a:cubicBezTo>
                  <a:cubicBezTo>
                    <a:pt x="33" y="64"/>
                    <a:pt x="26" y="64"/>
                    <a:pt x="22"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9" name="Freeform 3802"/>
            <p:cNvSpPr>
              <a:spLocks noEditPoints="1"/>
            </p:cNvSpPr>
            <p:nvPr/>
          </p:nvSpPr>
          <p:spPr bwMode="auto">
            <a:xfrm>
              <a:off x="6348037" y="2712738"/>
              <a:ext cx="573427" cy="382285"/>
            </a:xfrm>
            <a:custGeom>
              <a:avLst/>
              <a:gdLst>
                <a:gd name="T0" fmla="*/ 24 w 104"/>
                <a:gd name="T1" fmla="*/ 64 h 69"/>
                <a:gd name="T2" fmla="*/ 0 w 104"/>
                <a:gd name="T3" fmla="*/ 16 h 69"/>
                <a:gd name="T4" fmla="*/ 1 w 104"/>
                <a:gd name="T5" fmla="*/ 11 h 69"/>
                <a:gd name="T6" fmla="*/ 6 w 104"/>
                <a:gd name="T7" fmla="*/ 0 h 69"/>
                <a:gd name="T8" fmla="*/ 8 w 104"/>
                <a:gd name="T9" fmla="*/ 14 h 69"/>
                <a:gd name="T10" fmla="*/ 8 w 104"/>
                <a:gd name="T11" fmla="*/ 16 h 69"/>
                <a:gd name="T12" fmla="*/ 8 w 104"/>
                <a:gd name="T13" fmla="*/ 16 h 69"/>
                <a:gd name="T14" fmla="*/ 8 w 104"/>
                <a:gd name="T15" fmla="*/ 16 h 69"/>
                <a:gd name="T16" fmla="*/ 28 w 104"/>
                <a:gd name="T17" fmla="*/ 59 h 69"/>
                <a:gd name="T18" fmla="*/ 29 w 104"/>
                <a:gd name="T19" fmla="*/ 60 h 69"/>
                <a:gd name="T20" fmla="*/ 32 w 104"/>
                <a:gd name="T21" fmla="*/ 60 h 69"/>
                <a:gd name="T22" fmla="*/ 42 w 104"/>
                <a:gd name="T23" fmla="*/ 61 h 69"/>
                <a:gd name="T24" fmla="*/ 44 w 104"/>
                <a:gd name="T25" fmla="*/ 61 h 69"/>
                <a:gd name="T26" fmla="*/ 44 w 104"/>
                <a:gd name="T27" fmla="*/ 61 h 69"/>
                <a:gd name="T28" fmla="*/ 102 w 104"/>
                <a:gd name="T29" fmla="*/ 56 h 69"/>
                <a:gd name="T30" fmla="*/ 103 w 104"/>
                <a:gd name="T31" fmla="*/ 56 h 69"/>
                <a:gd name="T32" fmla="*/ 102 w 104"/>
                <a:gd name="T33" fmla="*/ 64 h 69"/>
                <a:gd name="T34" fmla="*/ 102 w 104"/>
                <a:gd name="T35" fmla="*/ 64 h 69"/>
                <a:gd name="T36" fmla="*/ 101 w 104"/>
                <a:gd name="T37" fmla="*/ 65 h 69"/>
                <a:gd name="T38" fmla="*/ 96 w 104"/>
                <a:gd name="T39" fmla="*/ 65 h 69"/>
                <a:gd name="T40" fmla="*/ 82 w 104"/>
                <a:gd name="T41" fmla="*/ 67 h 69"/>
                <a:gd name="T42" fmla="*/ 44 w 104"/>
                <a:gd name="T43" fmla="*/ 69 h 69"/>
                <a:gd name="T44" fmla="*/ 44 w 104"/>
                <a:gd name="T45" fmla="*/ 65 h 69"/>
                <a:gd name="T46" fmla="*/ 77 w 104"/>
                <a:gd name="T47" fmla="*/ 63 h 69"/>
                <a:gd name="T48" fmla="*/ 44 w 104"/>
                <a:gd name="T49" fmla="*/ 65 h 69"/>
                <a:gd name="T50" fmla="*/ 43 w 104"/>
                <a:gd name="T51" fmla="*/ 65 h 69"/>
                <a:gd name="T52" fmla="*/ 44 w 104"/>
                <a:gd name="T53" fmla="*/ 65 h 69"/>
                <a:gd name="T54" fmla="*/ 28 w 104"/>
                <a:gd name="T55" fmla="*/ 64 h 69"/>
                <a:gd name="T56" fmla="*/ 36 w 104"/>
                <a:gd name="T57" fmla="*/ 65 h 69"/>
                <a:gd name="T58" fmla="*/ 26 w 104"/>
                <a:gd name="T59" fmla="*/ 62 h 69"/>
                <a:gd name="T60" fmla="*/ 26 w 104"/>
                <a:gd name="T61" fmla="*/ 62 h 69"/>
                <a:gd name="T62" fmla="*/ 23 w 104"/>
                <a:gd name="T63" fmla="*/ 59 h 69"/>
                <a:gd name="T64" fmla="*/ 26 w 104"/>
                <a:gd name="T65" fmla="*/ 62 h 69"/>
                <a:gd name="T66" fmla="*/ 88 w 104"/>
                <a:gd name="T67" fmla="*/ 62 h 69"/>
                <a:gd name="T68" fmla="*/ 92 w 104"/>
                <a:gd name="T69" fmla="*/ 62 h 69"/>
                <a:gd name="T70" fmla="*/ 98 w 104"/>
                <a:gd name="T71" fmla="*/ 61 h 69"/>
                <a:gd name="T72" fmla="*/ 100 w 104"/>
                <a:gd name="T73" fmla="*/ 61 h 69"/>
                <a:gd name="T74" fmla="*/ 98 w 104"/>
                <a:gd name="T75" fmla="*/ 61 h 69"/>
                <a:gd name="T76" fmla="*/ 23 w 104"/>
                <a:gd name="T77" fmla="*/ 59 h 69"/>
                <a:gd name="T78" fmla="*/ 23 w 104"/>
                <a:gd name="T79" fmla="*/ 5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69">
                  <a:moveTo>
                    <a:pt x="23" y="65"/>
                  </a:moveTo>
                  <a:cubicBezTo>
                    <a:pt x="24" y="64"/>
                    <a:pt x="24" y="64"/>
                    <a:pt x="24" y="64"/>
                  </a:cubicBezTo>
                  <a:cubicBezTo>
                    <a:pt x="23" y="65"/>
                    <a:pt x="23" y="65"/>
                    <a:pt x="23" y="65"/>
                  </a:cubicBezTo>
                  <a:cubicBezTo>
                    <a:pt x="15" y="57"/>
                    <a:pt x="1" y="30"/>
                    <a:pt x="0" y="16"/>
                  </a:cubicBezTo>
                  <a:cubicBezTo>
                    <a:pt x="0" y="16"/>
                    <a:pt x="0" y="16"/>
                    <a:pt x="0" y="16"/>
                  </a:cubicBezTo>
                  <a:cubicBezTo>
                    <a:pt x="0" y="14"/>
                    <a:pt x="0" y="13"/>
                    <a:pt x="1" y="11"/>
                  </a:cubicBezTo>
                  <a:cubicBezTo>
                    <a:pt x="1" y="11"/>
                    <a:pt x="1" y="11"/>
                    <a:pt x="1" y="11"/>
                  </a:cubicBezTo>
                  <a:cubicBezTo>
                    <a:pt x="6" y="0"/>
                    <a:pt x="6" y="0"/>
                    <a:pt x="6" y="0"/>
                  </a:cubicBezTo>
                  <a:cubicBezTo>
                    <a:pt x="13" y="4"/>
                    <a:pt x="13" y="4"/>
                    <a:pt x="13" y="4"/>
                  </a:cubicBezTo>
                  <a:cubicBezTo>
                    <a:pt x="8" y="14"/>
                    <a:pt x="8" y="14"/>
                    <a:pt x="8" y="14"/>
                  </a:cubicBezTo>
                  <a:cubicBezTo>
                    <a:pt x="8" y="14"/>
                    <a:pt x="8" y="15"/>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26"/>
                    <a:pt x="23" y="55"/>
                    <a:pt x="28" y="59"/>
                  </a:cubicBezTo>
                  <a:cubicBezTo>
                    <a:pt x="28" y="59"/>
                    <a:pt x="28" y="59"/>
                    <a:pt x="28" y="59"/>
                  </a:cubicBezTo>
                  <a:cubicBezTo>
                    <a:pt x="29" y="59"/>
                    <a:pt x="29" y="59"/>
                    <a:pt x="29" y="59"/>
                  </a:cubicBezTo>
                  <a:cubicBezTo>
                    <a:pt x="29" y="59"/>
                    <a:pt x="29" y="60"/>
                    <a:pt x="29" y="60"/>
                  </a:cubicBezTo>
                  <a:cubicBezTo>
                    <a:pt x="29" y="60"/>
                    <a:pt x="29" y="60"/>
                    <a:pt x="29" y="60"/>
                  </a:cubicBezTo>
                  <a:cubicBezTo>
                    <a:pt x="30" y="60"/>
                    <a:pt x="31" y="60"/>
                    <a:pt x="32" y="60"/>
                  </a:cubicBezTo>
                  <a:cubicBezTo>
                    <a:pt x="32" y="60"/>
                    <a:pt x="32" y="60"/>
                    <a:pt x="32" y="60"/>
                  </a:cubicBezTo>
                  <a:cubicBezTo>
                    <a:pt x="35" y="61"/>
                    <a:pt x="38" y="61"/>
                    <a:pt x="42" y="61"/>
                  </a:cubicBezTo>
                  <a:cubicBezTo>
                    <a:pt x="42" y="61"/>
                    <a:pt x="42" y="61"/>
                    <a:pt x="42" y="61"/>
                  </a:cubicBezTo>
                  <a:cubicBezTo>
                    <a:pt x="43" y="61"/>
                    <a:pt x="43" y="61"/>
                    <a:pt x="44" y="61"/>
                  </a:cubicBezTo>
                  <a:cubicBezTo>
                    <a:pt x="44" y="61"/>
                    <a:pt x="44" y="61"/>
                    <a:pt x="44" y="61"/>
                  </a:cubicBezTo>
                  <a:cubicBezTo>
                    <a:pt x="44" y="61"/>
                    <a:pt x="44" y="61"/>
                    <a:pt x="44" y="61"/>
                  </a:cubicBezTo>
                  <a:cubicBezTo>
                    <a:pt x="44" y="61"/>
                    <a:pt x="44" y="61"/>
                    <a:pt x="44" y="61"/>
                  </a:cubicBezTo>
                  <a:cubicBezTo>
                    <a:pt x="66" y="61"/>
                    <a:pt x="101" y="56"/>
                    <a:pt x="102" y="56"/>
                  </a:cubicBezTo>
                  <a:cubicBezTo>
                    <a:pt x="102" y="56"/>
                    <a:pt x="102" y="56"/>
                    <a:pt x="102" y="56"/>
                  </a:cubicBezTo>
                  <a:cubicBezTo>
                    <a:pt x="103" y="56"/>
                    <a:pt x="103" y="56"/>
                    <a:pt x="103" y="56"/>
                  </a:cubicBezTo>
                  <a:cubicBezTo>
                    <a:pt x="104" y="64"/>
                    <a:pt x="104" y="64"/>
                    <a:pt x="104" y="64"/>
                  </a:cubicBezTo>
                  <a:cubicBezTo>
                    <a:pt x="102" y="64"/>
                    <a:pt x="102" y="64"/>
                    <a:pt x="102" y="64"/>
                  </a:cubicBezTo>
                  <a:cubicBezTo>
                    <a:pt x="102" y="64"/>
                    <a:pt x="102" y="64"/>
                    <a:pt x="102" y="64"/>
                  </a:cubicBezTo>
                  <a:cubicBezTo>
                    <a:pt x="102" y="64"/>
                    <a:pt x="102" y="64"/>
                    <a:pt x="102" y="64"/>
                  </a:cubicBezTo>
                  <a:cubicBezTo>
                    <a:pt x="102" y="64"/>
                    <a:pt x="101" y="65"/>
                    <a:pt x="101" y="65"/>
                  </a:cubicBezTo>
                  <a:cubicBezTo>
                    <a:pt x="101" y="65"/>
                    <a:pt x="101" y="65"/>
                    <a:pt x="101" y="65"/>
                  </a:cubicBezTo>
                  <a:cubicBezTo>
                    <a:pt x="100" y="65"/>
                    <a:pt x="98" y="65"/>
                    <a:pt x="96" y="65"/>
                  </a:cubicBezTo>
                  <a:cubicBezTo>
                    <a:pt x="96" y="65"/>
                    <a:pt x="96" y="65"/>
                    <a:pt x="96" y="65"/>
                  </a:cubicBezTo>
                  <a:cubicBezTo>
                    <a:pt x="93" y="66"/>
                    <a:pt x="88" y="66"/>
                    <a:pt x="82" y="67"/>
                  </a:cubicBezTo>
                  <a:cubicBezTo>
                    <a:pt x="82" y="67"/>
                    <a:pt x="82" y="67"/>
                    <a:pt x="82" y="67"/>
                  </a:cubicBezTo>
                  <a:cubicBezTo>
                    <a:pt x="70" y="68"/>
                    <a:pt x="55" y="69"/>
                    <a:pt x="44" y="69"/>
                  </a:cubicBezTo>
                  <a:cubicBezTo>
                    <a:pt x="44" y="69"/>
                    <a:pt x="44" y="69"/>
                    <a:pt x="44" y="69"/>
                  </a:cubicBezTo>
                  <a:cubicBezTo>
                    <a:pt x="35" y="69"/>
                    <a:pt x="28" y="69"/>
                    <a:pt x="23" y="65"/>
                  </a:cubicBezTo>
                  <a:close/>
                  <a:moveTo>
                    <a:pt x="44" y="65"/>
                  </a:moveTo>
                  <a:cubicBezTo>
                    <a:pt x="54" y="65"/>
                    <a:pt x="67" y="64"/>
                    <a:pt x="77" y="63"/>
                  </a:cubicBezTo>
                  <a:cubicBezTo>
                    <a:pt x="77" y="63"/>
                    <a:pt x="77" y="63"/>
                    <a:pt x="77" y="63"/>
                  </a:cubicBezTo>
                  <a:cubicBezTo>
                    <a:pt x="67" y="64"/>
                    <a:pt x="54" y="65"/>
                    <a:pt x="44" y="65"/>
                  </a:cubicBezTo>
                  <a:cubicBezTo>
                    <a:pt x="44" y="65"/>
                    <a:pt x="44" y="65"/>
                    <a:pt x="44" y="65"/>
                  </a:cubicBezTo>
                  <a:cubicBezTo>
                    <a:pt x="44" y="65"/>
                    <a:pt x="44" y="65"/>
                    <a:pt x="44" y="65"/>
                  </a:cubicBezTo>
                  <a:cubicBezTo>
                    <a:pt x="44" y="65"/>
                    <a:pt x="43" y="65"/>
                    <a:pt x="43" y="65"/>
                  </a:cubicBezTo>
                  <a:cubicBezTo>
                    <a:pt x="43" y="65"/>
                    <a:pt x="43" y="65"/>
                    <a:pt x="43" y="65"/>
                  </a:cubicBezTo>
                  <a:cubicBezTo>
                    <a:pt x="43" y="65"/>
                    <a:pt x="44" y="65"/>
                    <a:pt x="44" y="65"/>
                  </a:cubicBezTo>
                  <a:close/>
                  <a:moveTo>
                    <a:pt x="36" y="65"/>
                  </a:moveTo>
                  <a:cubicBezTo>
                    <a:pt x="33" y="64"/>
                    <a:pt x="30" y="64"/>
                    <a:pt x="28" y="64"/>
                  </a:cubicBezTo>
                  <a:cubicBezTo>
                    <a:pt x="28" y="64"/>
                    <a:pt x="28" y="64"/>
                    <a:pt x="28" y="64"/>
                  </a:cubicBezTo>
                  <a:cubicBezTo>
                    <a:pt x="30" y="64"/>
                    <a:pt x="33" y="64"/>
                    <a:pt x="36" y="65"/>
                  </a:cubicBezTo>
                  <a:close/>
                  <a:moveTo>
                    <a:pt x="26" y="62"/>
                  </a:moveTo>
                  <a:cubicBezTo>
                    <a:pt x="26" y="62"/>
                    <a:pt x="26" y="62"/>
                    <a:pt x="26" y="62"/>
                  </a:cubicBezTo>
                  <a:cubicBezTo>
                    <a:pt x="26" y="62"/>
                    <a:pt x="26" y="62"/>
                    <a:pt x="26" y="62"/>
                  </a:cubicBezTo>
                  <a:cubicBezTo>
                    <a:pt x="26" y="62"/>
                    <a:pt x="26" y="62"/>
                    <a:pt x="26" y="62"/>
                  </a:cubicBezTo>
                  <a:cubicBezTo>
                    <a:pt x="25" y="62"/>
                    <a:pt x="24" y="60"/>
                    <a:pt x="23" y="59"/>
                  </a:cubicBezTo>
                  <a:cubicBezTo>
                    <a:pt x="23" y="59"/>
                    <a:pt x="23" y="59"/>
                    <a:pt x="23" y="59"/>
                  </a:cubicBezTo>
                  <a:cubicBezTo>
                    <a:pt x="24" y="60"/>
                    <a:pt x="25" y="61"/>
                    <a:pt x="26" y="62"/>
                  </a:cubicBezTo>
                  <a:cubicBezTo>
                    <a:pt x="26" y="62"/>
                    <a:pt x="26" y="62"/>
                    <a:pt x="26" y="62"/>
                  </a:cubicBezTo>
                  <a:cubicBezTo>
                    <a:pt x="26" y="62"/>
                    <a:pt x="26" y="62"/>
                    <a:pt x="26" y="62"/>
                  </a:cubicBezTo>
                  <a:close/>
                  <a:moveTo>
                    <a:pt x="88" y="62"/>
                  </a:moveTo>
                  <a:cubicBezTo>
                    <a:pt x="89" y="62"/>
                    <a:pt x="91" y="62"/>
                    <a:pt x="92" y="62"/>
                  </a:cubicBezTo>
                  <a:cubicBezTo>
                    <a:pt x="92" y="62"/>
                    <a:pt x="92" y="62"/>
                    <a:pt x="92" y="62"/>
                  </a:cubicBezTo>
                  <a:cubicBezTo>
                    <a:pt x="91" y="62"/>
                    <a:pt x="89" y="62"/>
                    <a:pt x="88" y="62"/>
                  </a:cubicBezTo>
                  <a:close/>
                  <a:moveTo>
                    <a:pt x="98" y="61"/>
                  </a:moveTo>
                  <a:cubicBezTo>
                    <a:pt x="99" y="61"/>
                    <a:pt x="99" y="61"/>
                    <a:pt x="100" y="61"/>
                  </a:cubicBezTo>
                  <a:cubicBezTo>
                    <a:pt x="100" y="61"/>
                    <a:pt x="100" y="61"/>
                    <a:pt x="100" y="61"/>
                  </a:cubicBezTo>
                  <a:cubicBezTo>
                    <a:pt x="100" y="61"/>
                    <a:pt x="100" y="61"/>
                    <a:pt x="100" y="61"/>
                  </a:cubicBezTo>
                  <a:cubicBezTo>
                    <a:pt x="99" y="61"/>
                    <a:pt x="99" y="61"/>
                    <a:pt x="98" y="61"/>
                  </a:cubicBezTo>
                  <a:close/>
                  <a:moveTo>
                    <a:pt x="23" y="59"/>
                  </a:moveTo>
                  <a:cubicBezTo>
                    <a:pt x="23" y="59"/>
                    <a:pt x="23" y="59"/>
                    <a:pt x="23" y="59"/>
                  </a:cubicBezTo>
                  <a:cubicBezTo>
                    <a:pt x="23" y="59"/>
                    <a:pt x="23" y="59"/>
                    <a:pt x="23" y="59"/>
                  </a:cubicBezTo>
                  <a:cubicBezTo>
                    <a:pt x="23" y="59"/>
                    <a:pt x="23" y="59"/>
                    <a:pt x="2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3803"/>
            <p:cNvSpPr/>
            <p:nvPr/>
          </p:nvSpPr>
          <p:spPr bwMode="auto">
            <a:xfrm>
              <a:off x="6373189" y="2657405"/>
              <a:ext cx="85513" cy="100601"/>
            </a:xfrm>
            <a:custGeom>
              <a:avLst/>
              <a:gdLst>
                <a:gd name="T0" fmla="*/ 4 w 15"/>
                <a:gd name="T1" fmla="*/ 18 h 18"/>
                <a:gd name="T2" fmla="*/ 0 w 15"/>
                <a:gd name="T3" fmla="*/ 12 h 18"/>
                <a:gd name="T4" fmla="*/ 0 w 15"/>
                <a:gd name="T5" fmla="*/ 12 h 18"/>
                <a:gd name="T6" fmla="*/ 1 w 15"/>
                <a:gd name="T7" fmla="*/ 8 h 18"/>
                <a:gd name="T8" fmla="*/ 1 w 15"/>
                <a:gd name="T9" fmla="*/ 8 h 18"/>
                <a:gd name="T10" fmla="*/ 7 w 15"/>
                <a:gd name="T11" fmla="*/ 0 h 18"/>
                <a:gd name="T12" fmla="*/ 7 w 15"/>
                <a:gd name="T13" fmla="*/ 0 h 18"/>
                <a:gd name="T14" fmla="*/ 9 w 15"/>
                <a:gd name="T15" fmla="*/ 3 h 18"/>
                <a:gd name="T16" fmla="*/ 8 w 15"/>
                <a:gd name="T17" fmla="*/ 4 h 18"/>
                <a:gd name="T18" fmla="*/ 8 w 15"/>
                <a:gd name="T19" fmla="*/ 4 h 18"/>
                <a:gd name="T20" fmla="*/ 5 w 15"/>
                <a:gd name="T21" fmla="*/ 10 h 18"/>
                <a:gd name="T22" fmla="*/ 5 w 15"/>
                <a:gd name="T23" fmla="*/ 10 h 18"/>
                <a:gd name="T24" fmla="*/ 4 w 15"/>
                <a:gd name="T25" fmla="*/ 12 h 18"/>
                <a:gd name="T26" fmla="*/ 4 w 15"/>
                <a:gd name="T27" fmla="*/ 12 h 18"/>
                <a:gd name="T28" fmla="*/ 5 w 15"/>
                <a:gd name="T29" fmla="*/ 14 h 18"/>
                <a:gd name="T30" fmla="*/ 5 w 15"/>
                <a:gd name="T31" fmla="*/ 14 h 18"/>
                <a:gd name="T32" fmla="*/ 5 w 15"/>
                <a:gd name="T33" fmla="*/ 14 h 18"/>
                <a:gd name="T34" fmla="*/ 5 w 15"/>
                <a:gd name="T35" fmla="*/ 14 h 18"/>
                <a:gd name="T36" fmla="*/ 14 w 15"/>
                <a:gd name="T37" fmla="*/ 12 h 18"/>
                <a:gd name="T38" fmla="*/ 14 w 15"/>
                <a:gd name="T39" fmla="*/ 12 h 18"/>
                <a:gd name="T40" fmla="*/ 15 w 15"/>
                <a:gd name="T41" fmla="*/ 16 h 18"/>
                <a:gd name="T42" fmla="*/ 5 w 15"/>
                <a:gd name="T43" fmla="*/ 18 h 18"/>
                <a:gd name="T44" fmla="*/ 4 w 15"/>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8">
                  <a:moveTo>
                    <a:pt x="4" y="18"/>
                  </a:moveTo>
                  <a:cubicBezTo>
                    <a:pt x="4" y="18"/>
                    <a:pt x="0" y="16"/>
                    <a:pt x="0" y="12"/>
                  </a:cubicBezTo>
                  <a:cubicBezTo>
                    <a:pt x="0" y="12"/>
                    <a:pt x="0" y="12"/>
                    <a:pt x="0" y="12"/>
                  </a:cubicBezTo>
                  <a:cubicBezTo>
                    <a:pt x="0" y="11"/>
                    <a:pt x="0" y="9"/>
                    <a:pt x="1" y="8"/>
                  </a:cubicBezTo>
                  <a:cubicBezTo>
                    <a:pt x="1" y="8"/>
                    <a:pt x="1" y="8"/>
                    <a:pt x="1" y="8"/>
                  </a:cubicBezTo>
                  <a:cubicBezTo>
                    <a:pt x="5" y="2"/>
                    <a:pt x="6" y="0"/>
                    <a:pt x="7" y="0"/>
                  </a:cubicBezTo>
                  <a:cubicBezTo>
                    <a:pt x="7" y="0"/>
                    <a:pt x="7" y="0"/>
                    <a:pt x="7" y="0"/>
                  </a:cubicBezTo>
                  <a:cubicBezTo>
                    <a:pt x="9" y="3"/>
                    <a:pt x="9" y="3"/>
                    <a:pt x="9" y="3"/>
                  </a:cubicBezTo>
                  <a:cubicBezTo>
                    <a:pt x="9" y="3"/>
                    <a:pt x="9" y="3"/>
                    <a:pt x="8" y="4"/>
                  </a:cubicBezTo>
                  <a:cubicBezTo>
                    <a:pt x="8" y="4"/>
                    <a:pt x="8" y="4"/>
                    <a:pt x="8" y="4"/>
                  </a:cubicBezTo>
                  <a:cubicBezTo>
                    <a:pt x="8" y="5"/>
                    <a:pt x="6" y="7"/>
                    <a:pt x="5" y="10"/>
                  </a:cubicBezTo>
                  <a:cubicBezTo>
                    <a:pt x="5" y="10"/>
                    <a:pt x="5" y="10"/>
                    <a:pt x="5" y="10"/>
                  </a:cubicBezTo>
                  <a:cubicBezTo>
                    <a:pt x="4" y="11"/>
                    <a:pt x="4" y="11"/>
                    <a:pt x="4" y="12"/>
                  </a:cubicBezTo>
                  <a:cubicBezTo>
                    <a:pt x="4" y="12"/>
                    <a:pt x="4" y="12"/>
                    <a:pt x="4" y="12"/>
                  </a:cubicBezTo>
                  <a:cubicBezTo>
                    <a:pt x="4" y="13"/>
                    <a:pt x="4" y="13"/>
                    <a:pt x="5" y="14"/>
                  </a:cubicBezTo>
                  <a:cubicBezTo>
                    <a:pt x="5" y="14"/>
                    <a:pt x="5" y="14"/>
                    <a:pt x="5" y="14"/>
                  </a:cubicBezTo>
                  <a:cubicBezTo>
                    <a:pt x="5" y="14"/>
                    <a:pt x="5" y="14"/>
                    <a:pt x="5" y="14"/>
                  </a:cubicBezTo>
                  <a:cubicBezTo>
                    <a:pt x="5" y="14"/>
                    <a:pt x="5" y="14"/>
                    <a:pt x="5" y="14"/>
                  </a:cubicBezTo>
                  <a:cubicBezTo>
                    <a:pt x="14" y="12"/>
                    <a:pt x="14" y="12"/>
                    <a:pt x="14" y="12"/>
                  </a:cubicBezTo>
                  <a:cubicBezTo>
                    <a:pt x="14" y="12"/>
                    <a:pt x="14" y="12"/>
                    <a:pt x="14" y="12"/>
                  </a:cubicBezTo>
                  <a:cubicBezTo>
                    <a:pt x="15" y="16"/>
                    <a:pt x="15" y="16"/>
                    <a:pt x="15" y="16"/>
                  </a:cubicBezTo>
                  <a:cubicBezTo>
                    <a:pt x="5" y="18"/>
                    <a:pt x="5" y="18"/>
                    <a:pt x="5" y="18"/>
                  </a:cubicBezTo>
                  <a:cubicBezTo>
                    <a:pt x="4" y="18"/>
                    <a:pt x="4"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3804"/>
            <p:cNvSpPr>
              <a:spLocks noEditPoints="1"/>
            </p:cNvSpPr>
            <p:nvPr/>
          </p:nvSpPr>
          <p:spPr bwMode="auto">
            <a:xfrm>
              <a:off x="6363129" y="2642317"/>
              <a:ext cx="105633" cy="125753"/>
            </a:xfrm>
            <a:custGeom>
              <a:avLst/>
              <a:gdLst>
                <a:gd name="T0" fmla="*/ 6 w 19"/>
                <a:gd name="T1" fmla="*/ 23 h 23"/>
                <a:gd name="T2" fmla="*/ 5 w 19"/>
                <a:gd name="T3" fmla="*/ 23 h 23"/>
                <a:gd name="T4" fmla="*/ 6 w 19"/>
                <a:gd name="T5" fmla="*/ 21 h 23"/>
                <a:gd name="T6" fmla="*/ 7 w 19"/>
                <a:gd name="T7" fmla="*/ 21 h 23"/>
                <a:gd name="T8" fmla="*/ 6 w 19"/>
                <a:gd name="T9" fmla="*/ 21 h 23"/>
                <a:gd name="T10" fmla="*/ 5 w 19"/>
                <a:gd name="T11" fmla="*/ 23 h 23"/>
                <a:gd name="T12" fmla="*/ 5 w 19"/>
                <a:gd name="T13" fmla="*/ 23 h 23"/>
                <a:gd name="T14" fmla="*/ 5 w 19"/>
                <a:gd name="T15" fmla="*/ 23 h 23"/>
                <a:gd name="T16" fmla="*/ 5 w 19"/>
                <a:gd name="T17" fmla="*/ 22 h 23"/>
                <a:gd name="T18" fmla="*/ 5 w 19"/>
                <a:gd name="T19" fmla="*/ 22 h 23"/>
                <a:gd name="T20" fmla="*/ 3 w 19"/>
                <a:gd name="T21" fmla="*/ 21 h 23"/>
                <a:gd name="T22" fmla="*/ 3 w 19"/>
                <a:gd name="T23" fmla="*/ 21 h 23"/>
                <a:gd name="T24" fmla="*/ 0 w 19"/>
                <a:gd name="T25" fmla="*/ 15 h 23"/>
                <a:gd name="T26" fmla="*/ 0 w 19"/>
                <a:gd name="T27" fmla="*/ 15 h 23"/>
                <a:gd name="T28" fmla="*/ 2 w 19"/>
                <a:gd name="T29" fmla="*/ 9 h 23"/>
                <a:gd name="T30" fmla="*/ 2 w 19"/>
                <a:gd name="T31" fmla="*/ 9 h 23"/>
                <a:gd name="T32" fmla="*/ 7 w 19"/>
                <a:gd name="T33" fmla="*/ 2 h 23"/>
                <a:gd name="T34" fmla="*/ 7 w 19"/>
                <a:gd name="T35" fmla="*/ 2 h 23"/>
                <a:gd name="T36" fmla="*/ 9 w 19"/>
                <a:gd name="T37" fmla="*/ 0 h 23"/>
                <a:gd name="T38" fmla="*/ 13 w 19"/>
                <a:gd name="T39" fmla="*/ 5 h 23"/>
                <a:gd name="T40" fmla="*/ 13 w 19"/>
                <a:gd name="T41" fmla="*/ 6 h 23"/>
                <a:gd name="T42" fmla="*/ 13 w 19"/>
                <a:gd name="T43" fmla="*/ 7 h 23"/>
                <a:gd name="T44" fmla="*/ 13 w 19"/>
                <a:gd name="T45" fmla="*/ 7 h 23"/>
                <a:gd name="T46" fmla="*/ 13 w 19"/>
                <a:gd name="T47" fmla="*/ 7 h 23"/>
                <a:gd name="T48" fmla="*/ 13 w 19"/>
                <a:gd name="T49" fmla="*/ 7 h 23"/>
                <a:gd name="T50" fmla="*/ 13 w 19"/>
                <a:gd name="T51" fmla="*/ 7 h 23"/>
                <a:gd name="T52" fmla="*/ 13 w 19"/>
                <a:gd name="T53" fmla="*/ 7 h 23"/>
                <a:gd name="T54" fmla="*/ 13 w 19"/>
                <a:gd name="T55" fmla="*/ 7 h 23"/>
                <a:gd name="T56" fmla="*/ 13 w 19"/>
                <a:gd name="T57" fmla="*/ 8 h 23"/>
                <a:gd name="T58" fmla="*/ 13 w 19"/>
                <a:gd name="T59" fmla="*/ 8 h 23"/>
                <a:gd name="T60" fmla="*/ 12 w 19"/>
                <a:gd name="T61" fmla="*/ 8 h 23"/>
                <a:gd name="T62" fmla="*/ 12 w 19"/>
                <a:gd name="T63" fmla="*/ 8 h 23"/>
                <a:gd name="T64" fmla="*/ 8 w 19"/>
                <a:gd name="T65" fmla="*/ 14 h 23"/>
                <a:gd name="T66" fmla="*/ 8 w 19"/>
                <a:gd name="T67" fmla="*/ 14 h 23"/>
                <a:gd name="T68" fmla="*/ 8 w 19"/>
                <a:gd name="T69" fmla="*/ 15 h 23"/>
                <a:gd name="T70" fmla="*/ 8 w 19"/>
                <a:gd name="T71" fmla="*/ 15 h 23"/>
                <a:gd name="T72" fmla="*/ 15 w 19"/>
                <a:gd name="T73" fmla="*/ 13 h 23"/>
                <a:gd name="T74" fmla="*/ 16 w 19"/>
                <a:gd name="T75" fmla="*/ 13 h 23"/>
                <a:gd name="T76" fmla="*/ 17 w 19"/>
                <a:gd name="T77" fmla="*/ 13 h 23"/>
                <a:gd name="T78" fmla="*/ 19 w 19"/>
                <a:gd name="T79" fmla="*/ 20 h 23"/>
                <a:gd name="T80" fmla="*/ 7 w 19"/>
                <a:gd name="T81" fmla="*/ 23 h 23"/>
                <a:gd name="T82" fmla="*/ 6 w 19"/>
                <a:gd name="T83" fmla="*/ 23 h 23"/>
                <a:gd name="T84" fmla="*/ 7 w 19"/>
                <a:gd name="T85" fmla="*/ 19 h 23"/>
                <a:gd name="T86" fmla="*/ 14 w 19"/>
                <a:gd name="T87" fmla="*/ 17 h 23"/>
                <a:gd name="T88" fmla="*/ 14 w 19"/>
                <a:gd name="T89" fmla="*/ 17 h 23"/>
                <a:gd name="T90" fmla="*/ 7 w 19"/>
                <a:gd name="T91" fmla="*/ 19 h 23"/>
                <a:gd name="T92" fmla="*/ 7 w 19"/>
                <a:gd name="T93" fmla="*/ 19 h 23"/>
                <a:gd name="T94" fmla="*/ 6 w 19"/>
                <a:gd name="T95" fmla="*/ 19 h 23"/>
                <a:gd name="T96" fmla="*/ 5 w 19"/>
                <a:gd name="T97" fmla="*/ 18 h 23"/>
                <a:gd name="T98" fmla="*/ 5 w 19"/>
                <a:gd name="T99" fmla="*/ 18 h 23"/>
                <a:gd name="T100" fmla="*/ 5 w 19"/>
                <a:gd name="T101" fmla="*/ 17 h 23"/>
                <a:gd name="T102" fmla="*/ 5 w 19"/>
                <a:gd name="T103" fmla="*/ 17 h 23"/>
                <a:gd name="T104" fmla="*/ 6 w 19"/>
                <a:gd name="T105" fmla="*/ 19 h 23"/>
                <a:gd name="T106" fmla="*/ 4 w 19"/>
                <a:gd name="T107" fmla="*/ 15 h 23"/>
                <a:gd name="T108" fmla="*/ 4 w 19"/>
                <a:gd name="T109" fmla="*/ 13 h 23"/>
                <a:gd name="T110" fmla="*/ 4 w 19"/>
                <a:gd name="T111" fmla="*/ 13 h 23"/>
                <a:gd name="T112" fmla="*/ 4 w 19"/>
                <a:gd name="T113" fmla="*/ 15 h 23"/>
                <a:gd name="T114" fmla="*/ 6 w 19"/>
                <a:gd name="T115" fmla="*/ 10 h 23"/>
                <a:gd name="T116" fmla="*/ 7 w 19"/>
                <a:gd name="T117" fmla="*/ 8 h 23"/>
                <a:gd name="T118" fmla="*/ 7 w 19"/>
                <a:gd name="T119" fmla="*/ 8 h 23"/>
                <a:gd name="T120" fmla="*/ 6 w 19"/>
                <a:gd name="T121"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3">
                  <a:moveTo>
                    <a:pt x="6" y="23"/>
                  </a:moveTo>
                  <a:cubicBezTo>
                    <a:pt x="5" y="23"/>
                    <a:pt x="5" y="23"/>
                    <a:pt x="5" y="23"/>
                  </a:cubicBezTo>
                  <a:cubicBezTo>
                    <a:pt x="6" y="21"/>
                    <a:pt x="6" y="21"/>
                    <a:pt x="6" y="21"/>
                  </a:cubicBezTo>
                  <a:cubicBezTo>
                    <a:pt x="7" y="21"/>
                    <a:pt x="7" y="21"/>
                    <a:pt x="7" y="21"/>
                  </a:cubicBezTo>
                  <a:cubicBezTo>
                    <a:pt x="6" y="21"/>
                    <a:pt x="6" y="21"/>
                    <a:pt x="6" y="21"/>
                  </a:cubicBezTo>
                  <a:cubicBezTo>
                    <a:pt x="5" y="23"/>
                    <a:pt x="5" y="23"/>
                    <a:pt x="5" y="23"/>
                  </a:cubicBezTo>
                  <a:cubicBezTo>
                    <a:pt x="5" y="23"/>
                    <a:pt x="5" y="23"/>
                    <a:pt x="5" y="23"/>
                  </a:cubicBezTo>
                  <a:cubicBezTo>
                    <a:pt x="5" y="23"/>
                    <a:pt x="5" y="23"/>
                    <a:pt x="5" y="23"/>
                  </a:cubicBezTo>
                  <a:cubicBezTo>
                    <a:pt x="5" y="23"/>
                    <a:pt x="5" y="23"/>
                    <a:pt x="5" y="22"/>
                  </a:cubicBezTo>
                  <a:cubicBezTo>
                    <a:pt x="5" y="22"/>
                    <a:pt x="5" y="22"/>
                    <a:pt x="5" y="22"/>
                  </a:cubicBezTo>
                  <a:cubicBezTo>
                    <a:pt x="4" y="22"/>
                    <a:pt x="3" y="22"/>
                    <a:pt x="3" y="21"/>
                  </a:cubicBezTo>
                  <a:cubicBezTo>
                    <a:pt x="3" y="21"/>
                    <a:pt x="3" y="21"/>
                    <a:pt x="3" y="21"/>
                  </a:cubicBezTo>
                  <a:cubicBezTo>
                    <a:pt x="1" y="20"/>
                    <a:pt x="0" y="18"/>
                    <a:pt x="0" y="15"/>
                  </a:cubicBezTo>
                  <a:cubicBezTo>
                    <a:pt x="0" y="15"/>
                    <a:pt x="0" y="15"/>
                    <a:pt x="0" y="15"/>
                  </a:cubicBezTo>
                  <a:cubicBezTo>
                    <a:pt x="0" y="13"/>
                    <a:pt x="1" y="11"/>
                    <a:pt x="2" y="9"/>
                  </a:cubicBezTo>
                  <a:cubicBezTo>
                    <a:pt x="2" y="9"/>
                    <a:pt x="2" y="9"/>
                    <a:pt x="2" y="9"/>
                  </a:cubicBezTo>
                  <a:cubicBezTo>
                    <a:pt x="5" y="4"/>
                    <a:pt x="7" y="2"/>
                    <a:pt x="7" y="2"/>
                  </a:cubicBezTo>
                  <a:cubicBezTo>
                    <a:pt x="7" y="2"/>
                    <a:pt x="7" y="2"/>
                    <a:pt x="7" y="2"/>
                  </a:cubicBezTo>
                  <a:cubicBezTo>
                    <a:pt x="9" y="0"/>
                    <a:pt x="9" y="0"/>
                    <a:pt x="9" y="0"/>
                  </a:cubicBezTo>
                  <a:cubicBezTo>
                    <a:pt x="13" y="5"/>
                    <a:pt x="13" y="5"/>
                    <a:pt x="13" y="5"/>
                  </a:cubicBezTo>
                  <a:cubicBezTo>
                    <a:pt x="13" y="6"/>
                    <a:pt x="13" y="6"/>
                    <a:pt x="13" y="6"/>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8"/>
                  </a:cubicBezTo>
                  <a:cubicBezTo>
                    <a:pt x="13" y="8"/>
                    <a:pt x="13" y="8"/>
                    <a:pt x="13" y="8"/>
                  </a:cubicBezTo>
                  <a:cubicBezTo>
                    <a:pt x="13" y="8"/>
                    <a:pt x="12" y="8"/>
                    <a:pt x="12" y="8"/>
                  </a:cubicBezTo>
                  <a:cubicBezTo>
                    <a:pt x="12" y="8"/>
                    <a:pt x="12" y="8"/>
                    <a:pt x="12" y="8"/>
                  </a:cubicBezTo>
                  <a:cubicBezTo>
                    <a:pt x="11" y="9"/>
                    <a:pt x="10" y="11"/>
                    <a:pt x="8" y="14"/>
                  </a:cubicBezTo>
                  <a:cubicBezTo>
                    <a:pt x="8" y="14"/>
                    <a:pt x="8" y="14"/>
                    <a:pt x="8" y="14"/>
                  </a:cubicBezTo>
                  <a:cubicBezTo>
                    <a:pt x="8" y="14"/>
                    <a:pt x="8" y="15"/>
                    <a:pt x="8" y="15"/>
                  </a:cubicBezTo>
                  <a:cubicBezTo>
                    <a:pt x="8" y="15"/>
                    <a:pt x="8" y="15"/>
                    <a:pt x="8" y="15"/>
                  </a:cubicBezTo>
                  <a:cubicBezTo>
                    <a:pt x="15" y="13"/>
                    <a:pt x="15" y="13"/>
                    <a:pt x="15" y="13"/>
                  </a:cubicBezTo>
                  <a:cubicBezTo>
                    <a:pt x="16" y="13"/>
                    <a:pt x="16" y="13"/>
                    <a:pt x="16" y="13"/>
                  </a:cubicBezTo>
                  <a:cubicBezTo>
                    <a:pt x="17" y="13"/>
                    <a:pt x="17" y="13"/>
                    <a:pt x="17" y="13"/>
                  </a:cubicBezTo>
                  <a:cubicBezTo>
                    <a:pt x="19" y="20"/>
                    <a:pt x="19" y="20"/>
                    <a:pt x="19" y="20"/>
                  </a:cubicBezTo>
                  <a:cubicBezTo>
                    <a:pt x="7" y="23"/>
                    <a:pt x="7" y="23"/>
                    <a:pt x="7" y="23"/>
                  </a:cubicBezTo>
                  <a:cubicBezTo>
                    <a:pt x="6" y="23"/>
                    <a:pt x="6" y="23"/>
                    <a:pt x="6" y="23"/>
                  </a:cubicBezTo>
                  <a:close/>
                  <a:moveTo>
                    <a:pt x="7" y="19"/>
                  </a:moveTo>
                  <a:cubicBezTo>
                    <a:pt x="14" y="17"/>
                    <a:pt x="14" y="17"/>
                    <a:pt x="14" y="17"/>
                  </a:cubicBezTo>
                  <a:cubicBezTo>
                    <a:pt x="14" y="17"/>
                    <a:pt x="14" y="17"/>
                    <a:pt x="14" y="17"/>
                  </a:cubicBezTo>
                  <a:cubicBezTo>
                    <a:pt x="7" y="19"/>
                    <a:pt x="7" y="19"/>
                    <a:pt x="7" y="19"/>
                  </a:cubicBezTo>
                  <a:cubicBezTo>
                    <a:pt x="7" y="19"/>
                    <a:pt x="7" y="19"/>
                    <a:pt x="7" y="19"/>
                  </a:cubicBezTo>
                  <a:close/>
                  <a:moveTo>
                    <a:pt x="6" y="19"/>
                  </a:moveTo>
                  <a:cubicBezTo>
                    <a:pt x="6" y="19"/>
                    <a:pt x="6" y="18"/>
                    <a:pt x="5" y="18"/>
                  </a:cubicBezTo>
                  <a:cubicBezTo>
                    <a:pt x="5" y="18"/>
                    <a:pt x="5" y="18"/>
                    <a:pt x="5" y="18"/>
                  </a:cubicBezTo>
                  <a:cubicBezTo>
                    <a:pt x="5" y="18"/>
                    <a:pt x="5" y="18"/>
                    <a:pt x="5" y="17"/>
                  </a:cubicBezTo>
                  <a:cubicBezTo>
                    <a:pt x="5" y="17"/>
                    <a:pt x="5" y="17"/>
                    <a:pt x="5" y="17"/>
                  </a:cubicBezTo>
                  <a:cubicBezTo>
                    <a:pt x="5" y="18"/>
                    <a:pt x="6" y="18"/>
                    <a:pt x="6" y="19"/>
                  </a:cubicBezTo>
                  <a:close/>
                  <a:moveTo>
                    <a:pt x="4" y="15"/>
                  </a:moveTo>
                  <a:cubicBezTo>
                    <a:pt x="4" y="14"/>
                    <a:pt x="4" y="14"/>
                    <a:pt x="4" y="13"/>
                  </a:cubicBezTo>
                  <a:cubicBezTo>
                    <a:pt x="4" y="13"/>
                    <a:pt x="4" y="13"/>
                    <a:pt x="4" y="13"/>
                  </a:cubicBezTo>
                  <a:cubicBezTo>
                    <a:pt x="4" y="14"/>
                    <a:pt x="4" y="14"/>
                    <a:pt x="4" y="15"/>
                  </a:cubicBezTo>
                  <a:close/>
                  <a:moveTo>
                    <a:pt x="6" y="10"/>
                  </a:moveTo>
                  <a:cubicBezTo>
                    <a:pt x="7" y="9"/>
                    <a:pt x="7" y="9"/>
                    <a:pt x="7" y="8"/>
                  </a:cubicBezTo>
                  <a:cubicBezTo>
                    <a:pt x="7" y="8"/>
                    <a:pt x="7" y="8"/>
                    <a:pt x="7" y="8"/>
                  </a:cubicBezTo>
                  <a:cubicBezTo>
                    <a:pt x="7" y="9"/>
                    <a:pt x="7" y="9"/>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3805"/>
            <p:cNvSpPr/>
            <p:nvPr/>
          </p:nvSpPr>
          <p:spPr bwMode="auto">
            <a:xfrm>
              <a:off x="6353068" y="2677526"/>
              <a:ext cx="85513" cy="85513"/>
            </a:xfrm>
            <a:custGeom>
              <a:avLst/>
              <a:gdLst>
                <a:gd name="T0" fmla="*/ 0 w 17"/>
                <a:gd name="T1" fmla="*/ 9 h 17"/>
                <a:gd name="T2" fmla="*/ 3 w 17"/>
                <a:gd name="T3" fmla="*/ 6 h 17"/>
                <a:gd name="T4" fmla="*/ 6 w 17"/>
                <a:gd name="T5" fmla="*/ 10 h 17"/>
                <a:gd name="T6" fmla="*/ 14 w 17"/>
                <a:gd name="T7" fmla="*/ 0 h 17"/>
                <a:gd name="T8" fmla="*/ 14 w 17"/>
                <a:gd name="T9" fmla="*/ 0 h 17"/>
                <a:gd name="T10" fmla="*/ 17 w 17"/>
                <a:gd name="T11" fmla="*/ 4 h 17"/>
                <a:gd name="T12" fmla="*/ 7 w 17"/>
                <a:gd name="T13" fmla="*/ 17 h 17"/>
                <a:gd name="T14" fmla="*/ 0 w 17"/>
                <a:gd name="T15" fmla="*/ 9 h 17"/>
                <a:gd name="T16" fmla="*/ 0 w 17"/>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9"/>
                  </a:moveTo>
                  <a:lnTo>
                    <a:pt x="3" y="6"/>
                  </a:lnTo>
                  <a:lnTo>
                    <a:pt x="6" y="10"/>
                  </a:lnTo>
                  <a:lnTo>
                    <a:pt x="14" y="0"/>
                  </a:lnTo>
                  <a:lnTo>
                    <a:pt x="14" y="0"/>
                  </a:lnTo>
                  <a:lnTo>
                    <a:pt x="17" y="4"/>
                  </a:lnTo>
                  <a:lnTo>
                    <a:pt x="7" y="17"/>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3806"/>
            <p:cNvSpPr>
              <a:spLocks noEditPoints="1"/>
            </p:cNvSpPr>
            <p:nvPr/>
          </p:nvSpPr>
          <p:spPr bwMode="auto">
            <a:xfrm>
              <a:off x="6332948" y="2667465"/>
              <a:ext cx="125753" cy="110661"/>
            </a:xfrm>
            <a:custGeom>
              <a:avLst/>
              <a:gdLst>
                <a:gd name="T0" fmla="*/ 2 w 25"/>
                <a:gd name="T1" fmla="*/ 13 h 22"/>
                <a:gd name="T2" fmla="*/ 4 w 25"/>
                <a:gd name="T3" fmla="*/ 11 h 22"/>
                <a:gd name="T4" fmla="*/ 5 w 25"/>
                <a:gd name="T5" fmla="*/ 13 h 22"/>
                <a:gd name="T6" fmla="*/ 4 w 25"/>
                <a:gd name="T7" fmla="*/ 11 h 22"/>
                <a:gd name="T8" fmla="*/ 2 w 25"/>
                <a:gd name="T9" fmla="*/ 13 h 22"/>
                <a:gd name="T10" fmla="*/ 0 w 25"/>
                <a:gd name="T11" fmla="*/ 11 h 22"/>
                <a:gd name="T12" fmla="*/ 7 w 25"/>
                <a:gd name="T13" fmla="*/ 6 h 22"/>
                <a:gd name="T14" fmla="*/ 8 w 25"/>
                <a:gd name="T15" fmla="*/ 7 h 22"/>
                <a:gd name="T16" fmla="*/ 10 w 25"/>
                <a:gd name="T17" fmla="*/ 9 h 22"/>
                <a:gd name="T18" fmla="*/ 17 w 25"/>
                <a:gd name="T19" fmla="*/ 0 h 22"/>
                <a:gd name="T20" fmla="*/ 18 w 25"/>
                <a:gd name="T21" fmla="*/ 0 h 22"/>
                <a:gd name="T22" fmla="*/ 18 w 25"/>
                <a:gd name="T23" fmla="*/ 0 h 22"/>
                <a:gd name="T24" fmla="*/ 25 w 25"/>
                <a:gd name="T25" fmla="*/ 5 h 22"/>
                <a:gd name="T26" fmla="*/ 11 w 25"/>
                <a:gd name="T27" fmla="*/ 22 h 22"/>
                <a:gd name="T28" fmla="*/ 2 w 25"/>
                <a:gd name="T29" fmla="*/ 13 h 22"/>
                <a:gd name="T30" fmla="*/ 2 w 25"/>
                <a:gd name="T31" fmla="*/ 13 h 22"/>
                <a:gd name="T32" fmla="*/ 11 w 25"/>
                <a:gd name="T33" fmla="*/ 16 h 22"/>
                <a:gd name="T34" fmla="*/ 18 w 25"/>
                <a:gd name="T35" fmla="*/ 6 h 22"/>
                <a:gd name="T36" fmla="*/ 18 w 25"/>
                <a:gd name="T37" fmla="*/ 6 h 22"/>
                <a:gd name="T38" fmla="*/ 11 w 25"/>
                <a:gd name="T39" fmla="*/ 16 h 22"/>
                <a:gd name="T40" fmla="*/ 11 w 25"/>
                <a:gd name="T41" fmla="*/ 16 h 22"/>
                <a:gd name="T42" fmla="*/ 11 w 25"/>
                <a:gd name="T4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2">
                  <a:moveTo>
                    <a:pt x="2" y="13"/>
                  </a:moveTo>
                  <a:lnTo>
                    <a:pt x="4" y="11"/>
                  </a:lnTo>
                  <a:lnTo>
                    <a:pt x="5" y="13"/>
                  </a:lnTo>
                  <a:lnTo>
                    <a:pt x="4" y="11"/>
                  </a:lnTo>
                  <a:lnTo>
                    <a:pt x="2" y="13"/>
                  </a:lnTo>
                  <a:lnTo>
                    <a:pt x="0" y="11"/>
                  </a:lnTo>
                  <a:lnTo>
                    <a:pt x="7" y="6"/>
                  </a:lnTo>
                  <a:lnTo>
                    <a:pt x="8" y="7"/>
                  </a:lnTo>
                  <a:lnTo>
                    <a:pt x="10" y="9"/>
                  </a:lnTo>
                  <a:lnTo>
                    <a:pt x="17" y="0"/>
                  </a:lnTo>
                  <a:lnTo>
                    <a:pt x="18" y="0"/>
                  </a:lnTo>
                  <a:lnTo>
                    <a:pt x="18" y="0"/>
                  </a:lnTo>
                  <a:lnTo>
                    <a:pt x="25" y="5"/>
                  </a:lnTo>
                  <a:lnTo>
                    <a:pt x="11" y="22"/>
                  </a:lnTo>
                  <a:lnTo>
                    <a:pt x="2" y="13"/>
                  </a:lnTo>
                  <a:lnTo>
                    <a:pt x="2" y="13"/>
                  </a:lnTo>
                  <a:close/>
                  <a:moveTo>
                    <a:pt x="11" y="16"/>
                  </a:moveTo>
                  <a:lnTo>
                    <a:pt x="18" y="6"/>
                  </a:lnTo>
                  <a:lnTo>
                    <a:pt x="18" y="6"/>
                  </a:lnTo>
                  <a:lnTo>
                    <a:pt x="11" y="16"/>
                  </a:lnTo>
                  <a:lnTo>
                    <a:pt x="11" y="16"/>
                  </a:lnTo>
                  <a:lnTo>
                    <a:pt x="11"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 name="Freeform 3807"/>
            <p:cNvSpPr>
              <a:spLocks noEditPoints="1"/>
            </p:cNvSpPr>
            <p:nvPr/>
          </p:nvSpPr>
          <p:spPr bwMode="auto">
            <a:xfrm>
              <a:off x="7142786" y="3009510"/>
              <a:ext cx="523126" cy="286715"/>
            </a:xfrm>
            <a:custGeom>
              <a:avLst/>
              <a:gdLst>
                <a:gd name="T0" fmla="*/ 70 w 95"/>
                <a:gd name="T1" fmla="*/ 50 h 52"/>
                <a:gd name="T2" fmla="*/ 71 w 95"/>
                <a:gd name="T3" fmla="*/ 46 h 52"/>
                <a:gd name="T4" fmla="*/ 74 w 95"/>
                <a:gd name="T5" fmla="*/ 47 h 52"/>
                <a:gd name="T6" fmla="*/ 74 w 95"/>
                <a:gd name="T7" fmla="*/ 47 h 52"/>
                <a:gd name="T8" fmla="*/ 82 w 95"/>
                <a:gd name="T9" fmla="*/ 48 h 52"/>
                <a:gd name="T10" fmla="*/ 82 w 95"/>
                <a:gd name="T11" fmla="*/ 48 h 52"/>
                <a:gd name="T12" fmla="*/ 90 w 95"/>
                <a:gd name="T13" fmla="*/ 47 h 52"/>
                <a:gd name="T14" fmla="*/ 90 w 95"/>
                <a:gd name="T15" fmla="*/ 47 h 52"/>
                <a:gd name="T16" fmla="*/ 91 w 95"/>
                <a:gd name="T17" fmla="*/ 40 h 52"/>
                <a:gd name="T18" fmla="*/ 91 w 95"/>
                <a:gd name="T19" fmla="*/ 40 h 52"/>
                <a:gd name="T20" fmla="*/ 79 w 95"/>
                <a:gd name="T21" fmla="*/ 8 h 52"/>
                <a:gd name="T22" fmla="*/ 79 w 95"/>
                <a:gd name="T23" fmla="*/ 8 h 52"/>
                <a:gd name="T24" fmla="*/ 43 w 95"/>
                <a:gd name="T25" fmla="*/ 4 h 52"/>
                <a:gd name="T26" fmla="*/ 43 w 95"/>
                <a:gd name="T27" fmla="*/ 4 h 52"/>
                <a:gd name="T28" fmla="*/ 0 w 95"/>
                <a:gd name="T29" fmla="*/ 6 h 52"/>
                <a:gd name="T30" fmla="*/ 0 w 95"/>
                <a:gd name="T31" fmla="*/ 6 h 52"/>
                <a:gd name="T32" fmla="*/ 0 w 95"/>
                <a:gd name="T33" fmla="*/ 2 h 52"/>
                <a:gd name="T34" fmla="*/ 43 w 95"/>
                <a:gd name="T35" fmla="*/ 0 h 52"/>
                <a:gd name="T36" fmla="*/ 43 w 95"/>
                <a:gd name="T37" fmla="*/ 0 h 52"/>
                <a:gd name="T38" fmla="*/ 81 w 95"/>
                <a:gd name="T39" fmla="*/ 4 h 52"/>
                <a:gd name="T40" fmla="*/ 81 w 95"/>
                <a:gd name="T41" fmla="*/ 4 h 52"/>
                <a:gd name="T42" fmla="*/ 95 w 95"/>
                <a:gd name="T43" fmla="*/ 40 h 52"/>
                <a:gd name="T44" fmla="*/ 95 w 95"/>
                <a:gd name="T45" fmla="*/ 40 h 52"/>
                <a:gd name="T46" fmla="*/ 91 w 95"/>
                <a:gd name="T47" fmla="*/ 50 h 52"/>
                <a:gd name="T48" fmla="*/ 91 w 95"/>
                <a:gd name="T49" fmla="*/ 50 h 52"/>
                <a:gd name="T50" fmla="*/ 82 w 95"/>
                <a:gd name="T51" fmla="*/ 52 h 52"/>
                <a:gd name="T52" fmla="*/ 82 w 95"/>
                <a:gd name="T53" fmla="*/ 52 h 52"/>
                <a:gd name="T54" fmla="*/ 70 w 95"/>
                <a:gd name="T55" fmla="*/ 50 h 52"/>
                <a:gd name="T56" fmla="*/ 0 w 95"/>
                <a:gd name="T57" fmla="*/ 6 h 52"/>
                <a:gd name="T58" fmla="*/ 0 w 95"/>
                <a:gd name="T59" fmla="*/ 6 h 52"/>
                <a:gd name="T60" fmla="*/ 0 w 95"/>
                <a:gd name="T61" fmla="*/ 6 h 52"/>
                <a:gd name="T62" fmla="*/ 0 w 95"/>
                <a:gd name="T63" fmla="*/ 6 h 52"/>
                <a:gd name="T64" fmla="*/ 0 w 95"/>
                <a:gd name="T6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52">
                  <a:moveTo>
                    <a:pt x="70" y="50"/>
                  </a:moveTo>
                  <a:cubicBezTo>
                    <a:pt x="71" y="46"/>
                    <a:pt x="71" y="46"/>
                    <a:pt x="71" y="46"/>
                  </a:cubicBezTo>
                  <a:cubicBezTo>
                    <a:pt x="71" y="46"/>
                    <a:pt x="72" y="47"/>
                    <a:pt x="74" y="47"/>
                  </a:cubicBezTo>
                  <a:cubicBezTo>
                    <a:pt x="74" y="47"/>
                    <a:pt x="74" y="47"/>
                    <a:pt x="74" y="47"/>
                  </a:cubicBezTo>
                  <a:cubicBezTo>
                    <a:pt x="76" y="48"/>
                    <a:pt x="79" y="48"/>
                    <a:pt x="82" y="48"/>
                  </a:cubicBezTo>
                  <a:cubicBezTo>
                    <a:pt x="82" y="48"/>
                    <a:pt x="82" y="48"/>
                    <a:pt x="82" y="48"/>
                  </a:cubicBezTo>
                  <a:cubicBezTo>
                    <a:pt x="85" y="48"/>
                    <a:pt x="87" y="48"/>
                    <a:pt x="90" y="47"/>
                  </a:cubicBezTo>
                  <a:cubicBezTo>
                    <a:pt x="90" y="47"/>
                    <a:pt x="90" y="47"/>
                    <a:pt x="90" y="47"/>
                  </a:cubicBezTo>
                  <a:cubicBezTo>
                    <a:pt x="90" y="46"/>
                    <a:pt x="92" y="44"/>
                    <a:pt x="91" y="40"/>
                  </a:cubicBezTo>
                  <a:cubicBezTo>
                    <a:pt x="91" y="40"/>
                    <a:pt x="91" y="40"/>
                    <a:pt x="91" y="40"/>
                  </a:cubicBezTo>
                  <a:cubicBezTo>
                    <a:pt x="92" y="29"/>
                    <a:pt x="85" y="11"/>
                    <a:pt x="79" y="8"/>
                  </a:cubicBezTo>
                  <a:cubicBezTo>
                    <a:pt x="79" y="8"/>
                    <a:pt x="79" y="8"/>
                    <a:pt x="79" y="8"/>
                  </a:cubicBezTo>
                  <a:cubicBezTo>
                    <a:pt x="75" y="5"/>
                    <a:pt x="59" y="4"/>
                    <a:pt x="43" y="4"/>
                  </a:cubicBezTo>
                  <a:cubicBezTo>
                    <a:pt x="43" y="4"/>
                    <a:pt x="43" y="4"/>
                    <a:pt x="43" y="4"/>
                  </a:cubicBezTo>
                  <a:cubicBezTo>
                    <a:pt x="22" y="4"/>
                    <a:pt x="1" y="6"/>
                    <a:pt x="0" y="6"/>
                  </a:cubicBezTo>
                  <a:cubicBezTo>
                    <a:pt x="0" y="6"/>
                    <a:pt x="0" y="6"/>
                    <a:pt x="0" y="6"/>
                  </a:cubicBezTo>
                  <a:cubicBezTo>
                    <a:pt x="0" y="2"/>
                    <a:pt x="0" y="2"/>
                    <a:pt x="0" y="2"/>
                  </a:cubicBezTo>
                  <a:cubicBezTo>
                    <a:pt x="0" y="2"/>
                    <a:pt x="22" y="0"/>
                    <a:pt x="43" y="0"/>
                  </a:cubicBezTo>
                  <a:cubicBezTo>
                    <a:pt x="43" y="0"/>
                    <a:pt x="43" y="0"/>
                    <a:pt x="43" y="0"/>
                  </a:cubicBezTo>
                  <a:cubicBezTo>
                    <a:pt x="59" y="0"/>
                    <a:pt x="75" y="1"/>
                    <a:pt x="81" y="4"/>
                  </a:cubicBezTo>
                  <a:cubicBezTo>
                    <a:pt x="81" y="4"/>
                    <a:pt x="81" y="4"/>
                    <a:pt x="81" y="4"/>
                  </a:cubicBezTo>
                  <a:cubicBezTo>
                    <a:pt x="89" y="10"/>
                    <a:pt x="95" y="28"/>
                    <a:pt x="95" y="40"/>
                  </a:cubicBezTo>
                  <a:cubicBezTo>
                    <a:pt x="95" y="40"/>
                    <a:pt x="95" y="40"/>
                    <a:pt x="95" y="40"/>
                  </a:cubicBezTo>
                  <a:cubicBezTo>
                    <a:pt x="95" y="44"/>
                    <a:pt x="95" y="48"/>
                    <a:pt x="91" y="50"/>
                  </a:cubicBezTo>
                  <a:cubicBezTo>
                    <a:pt x="91" y="50"/>
                    <a:pt x="91" y="50"/>
                    <a:pt x="91" y="50"/>
                  </a:cubicBezTo>
                  <a:cubicBezTo>
                    <a:pt x="88" y="52"/>
                    <a:pt x="85" y="52"/>
                    <a:pt x="82" y="52"/>
                  </a:cubicBezTo>
                  <a:cubicBezTo>
                    <a:pt x="82" y="52"/>
                    <a:pt x="82" y="52"/>
                    <a:pt x="82" y="52"/>
                  </a:cubicBezTo>
                  <a:cubicBezTo>
                    <a:pt x="76" y="52"/>
                    <a:pt x="70" y="50"/>
                    <a:pt x="70" y="50"/>
                  </a:cubicBezTo>
                  <a:close/>
                  <a:moveTo>
                    <a:pt x="0" y="6"/>
                  </a:moveTo>
                  <a:cubicBezTo>
                    <a:pt x="0" y="6"/>
                    <a:pt x="0" y="6"/>
                    <a:pt x="0" y="6"/>
                  </a:cubicBezTo>
                  <a:cubicBezTo>
                    <a:pt x="0" y="6"/>
                    <a:pt x="0" y="6"/>
                    <a:pt x="0" y="6"/>
                  </a:cubicBezTo>
                  <a:cubicBezTo>
                    <a:pt x="0" y="6"/>
                    <a:pt x="0"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 name="Freeform 3808"/>
            <p:cNvSpPr>
              <a:spLocks noEditPoints="1"/>
            </p:cNvSpPr>
            <p:nvPr/>
          </p:nvSpPr>
          <p:spPr bwMode="auto">
            <a:xfrm>
              <a:off x="7127698" y="2999449"/>
              <a:ext cx="548278" cy="306835"/>
            </a:xfrm>
            <a:custGeom>
              <a:avLst/>
              <a:gdLst>
                <a:gd name="T0" fmla="*/ 70 w 99"/>
                <a:gd name="T1" fmla="*/ 52 h 56"/>
                <a:gd name="T2" fmla="*/ 72 w 99"/>
                <a:gd name="T3" fmla="*/ 47 h 56"/>
                <a:gd name="T4" fmla="*/ 74 w 99"/>
                <a:gd name="T5" fmla="*/ 47 h 56"/>
                <a:gd name="T6" fmla="*/ 74 w 99"/>
                <a:gd name="T7" fmla="*/ 47 h 56"/>
                <a:gd name="T8" fmla="*/ 77 w 99"/>
                <a:gd name="T9" fmla="*/ 47 h 56"/>
                <a:gd name="T10" fmla="*/ 84 w 99"/>
                <a:gd name="T11" fmla="*/ 48 h 56"/>
                <a:gd name="T12" fmla="*/ 91 w 99"/>
                <a:gd name="T13" fmla="*/ 47 h 56"/>
                <a:gd name="T14" fmla="*/ 91 w 99"/>
                <a:gd name="T15" fmla="*/ 42 h 56"/>
                <a:gd name="T16" fmla="*/ 91 w 99"/>
                <a:gd name="T17" fmla="*/ 42 h 56"/>
                <a:gd name="T18" fmla="*/ 80 w 99"/>
                <a:gd name="T19" fmla="*/ 11 h 56"/>
                <a:gd name="T20" fmla="*/ 68 w 99"/>
                <a:gd name="T21" fmla="*/ 9 h 56"/>
                <a:gd name="T22" fmla="*/ 45 w 99"/>
                <a:gd name="T23" fmla="*/ 8 h 56"/>
                <a:gd name="T24" fmla="*/ 3 w 99"/>
                <a:gd name="T25" fmla="*/ 10 h 56"/>
                <a:gd name="T26" fmla="*/ 2 w 99"/>
                <a:gd name="T27" fmla="*/ 2 h 56"/>
                <a:gd name="T28" fmla="*/ 3 w 99"/>
                <a:gd name="T29" fmla="*/ 2 h 56"/>
                <a:gd name="T30" fmla="*/ 6 w 99"/>
                <a:gd name="T31" fmla="*/ 1 h 56"/>
                <a:gd name="T32" fmla="*/ 45 w 99"/>
                <a:gd name="T33" fmla="*/ 0 h 56"/>
                <a:gd name="T34" fmla="*/ 84 w 99"/>
                <a:gd name="T35" fmla="*/ 5 h 56"/>
                <a:gd name="T36" fmla="*/ 94 w 99"/>
                <a:gd name="T37" fmla="*/ 54 h 56"/>
                <a:gd name="T38" fmla="*/ 84 w 99"/>
                <a:gd name="T39" fmla="*/ 56 h 56"/>
                <a:gd name="T40" fmla="*/ 72 w 99"/>
                <a:gd name="T41" fmla="*/ 52 h 56"/>
                <a:gd name="T42" fmla="*/ 71 w 99"/>
                <a:gd name="T43" fmla="*/ 54 h 56"/>
                <a:gd name="T44" fmla="*/ 84 w 99"/>
                <a:gd name="T45" fmla="*/ 52 h 56"/>
                <a:gd name="T46" fmla="*/ 84 w 99"/>
                <a:gd name="T47" fmla="*/ 52 h 56"/>
                <a:gd name="T48" fmla="*/ 92 w 99"/>
                <a:gd name="T49" fmla="*/ 50 h 56"/>
                <a:gd name="T50" fmla="*/ 92 w 99"/>
                <a:gd name="T51" fmla="*/ 50 h 56"/>
                <a:gd name="T52" fmla="*/ 76 w 99"/>
                <a:gd name="T53" fmla="*/ 51 h 56"/>
                <a:gd name="T54" fmla="*/ 74 w 99"/>
                <a:gd name="T55" fmla="*/ 51 h 56"/>
                <a:gd name="T56" fmla="*/ 73 w 99"/>
                <a:gd name="T57" fmla="*/ 50 h 56"/>
                <a:gd name="T58" fmla="*/ 73 w 99"/>
                <a:gd name="T59" fmla="*/ 50 h 56"/>
                <a:gd name="T60" fmla="*/ 72 w 99"/>
                <a:gd name="T61" fmla="*/ 50 h 56"/>
                <a:gd name="T62" fmla="*/ 73 w 99"/>
                <a:gd name="T63" fmla="*/ 50 h 56"/>
                <a:gd name="T64" fmla="*/ 93 w 99"/>
                <a:gd name="T65" fmla="*/ 50 h 56"/>
                <a:gd name="T66" fmla="*/ 92 w 99"/>
                <a:gd name="T67" fmla="*/ 50 h 56"/>
                <a:gd name="T68" fmla="*/ 71 w 99"/>
                <a:gd name="T69" fmla="*/ 49 h 56"/>
                <a:gd name="T70" fmla="*/ 95 w 99"/>
                <a:gd name="T71" fmla="*/ 47 h 56"/>
                <a:gd name="T72" fmla="*/ 95 w 99"/>
                <a:gd name="T73" fmla="*/ 45 h 56"/>
                <a:gd name="T74" fmla="*/ 95 w 99"/>
                <a:gd name="T75" fmla="*/ 40 h 56"/>
                <a:gd name="T76" fmla="*/ 82 w 99"/>
                <a:gd name="T77" fmla="*/ 8 h 56"/>
                <a:gd name="T78" fmla="*/ 2 w 99"/>
                <a:gd name="T79" fmla="*/ 10 h 56"/>
                <a:gd name="T80" fmla="*/ 68 w 99"/>
                <a:gd name="T81" fmla="*/ 5 h 56"/>
                <a:gd name="T82" fmla="*/ 62 w 99"/>
                <a:gd name="T83" fmla="*/ 5 h 56"/>
                <a:gd name="T84" fmla="*/ 4 w 99"/>
                <a:gd name="T85" fmla="*/ 5 h 56"/>
                <a:gd name="T86" fmla="*/ 4 w 99"/>
                <a:gd name="T87" fmla="*/ 5 h 56"/>
                <a:gd name="T88" fmla="*/ 8 w 99"/>
                <a:gd name="T89" fmla="*/ 5 h 56"/>
                <a:gd name="T90" fmla="*/ 8 w 99"/>
                <a:gd name="T91"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56">
                  <a:moveTo>
                    <a:pt x="71" y="54"/>
                  </a:moveTo>
                  <a:cubicBezTo>
                    <a:pt x="69" y="54"/>
                    <a:pt x="69" y="54"/>
                    <a:pt x="69" y="54"/>
                  </a:cubicBezTo>
                  <a:cubicBezTo>
                    <a:pt x="70" y="52"/>
                    <a:pt x="70" y="52"/>
                    <a:pt x="70" y="52"/>
                  </a:cubicBezTo>
                  <a:cubicBezTo>
                    <a:pt x="71" y="48"/>
                    <a:pt x="71" y="48"/>
                    <a:pt x="71" y="48"/>
                  </a:cubicBezTo>
                  <a:cubicBezTo>
                    <a:pt x="71" y="48"/>
                    <a:pt x="71" y="47"/>
                    <a:pt x="72" y="47"/>
                  </a:cubicBezTo>
                  <a:cubicBezTo>
                    <a:pt x="72" y="47"/>
                    <a:pt x="72" y="47"/>
                    <a:pt x="72" y="47"/>
                  </a:cubicBezTo>
                  <a:cubicBezTo>
                    <a:pt x="72" y="47"/>
                    <a:pt x="72" y="46"/>
                    <a:pt x="73" y="46"/>
                  </a:cubicBezTo>
                  <a:cubicBezTo>
                    <a:pt x="73" y="46"/>
                    <a:pt x="73" y="46"/>
                    <a:pt x="73" y="46"/>
                  </a:cubicBezTo>
                  <a:cubicBezTo>
                    <a:pt x="73" y="46"/>
                    <a:pt x="73" y="46"/>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5" y="47"/>
                    <a:pt x="76" y="47"/>
                    <a:pt x="77" y="47"/>
                  </a:cubicBezTo>
                  <a:cubicBezTo>
                    <a:pt x="77" y="47"/>
                    <a:pt x="77" y="47"/>
                    <a:pt x="77" y="47"/>
                  </a:cubicBezTo>
                  <a:cubicBezTo>
                    <a:pt x="79" y="48"/>
                    <a:pt x="81" y="48"/>
                    <a:pt x="84" y="48"/>
                  </a:cubicBezTo>
                  <a:cubicBezTo>
                    <a:pt x="84" y="48"/>
                    <a:pt x="84" y="48"/>
                    <a:pt x="84" y="48"/>
                  </a:cubicBezTo>
                  <a:cubicBezTo>
                    <a:pt x="84" y="48"/>
                    <a:pt x="84" y="48"/>
                    <a:pt x="84" y="48"/>
                  </a:cubicBezTo>
                  <a:cubicBezTo>
                    <a:pt x="86" y="48"/>
                    <a:pt x="89" y="48"/>
                    <a:pt x="91" y="47"/>
                  </a:cubicBezTo>
                  <a:cubicBezTo>
                    <a:pt x="91" y="47"/>
                    <a:pt x="91" y="47"/>
                    <a:pt x="91" y="47"/>
                  </a:cubicBezTo>
                  <a:cubicBezTo>
                    <a:pt x="91" y="47"/>
                    <a:pt x="91" y="46"/>
                    <a:pt x="91" y="46"/>
                  </a:cubicBezTo>
                  <a:cubicBezTo>
                    <a:pt x="91" y="46"/>
                    <a:pt x="91" y="46"/>
                    <a:pt x="91" y="46"/>
                  </a:cubicBezTo>
                  <a:cubicBezTo>
                    <a:pt x="91" y="45"/>
                    <a:pt x="91" y="44"/>
                    <a:pt x="91" y="42"/>
                  </a:cubicBezTo>
                  <a:cubicBezTo>
                    <a:pt x="91" y="42"/>
                    <a:pt x="91" y="42"/>
                    <a:pt x="91" y="42"/>
                  </a:cubicBezTo>
                  <a:cubicBezTo>
                    <a:pt x="91" y="42"/>
                    <a:pt x="91" y="42"/>
                    <a:pt x="91" y="42"/>
                  </a:cubicBezTo>
                  <a:cubicBezTo>
                    <a:pt x="91" y="42"/>
                    <a:pt x="91" y="42"/>
                    <a:pt x="91" y="42"/>
                  </a:cubicBezTo>
                  <a:cubicBezTo>
                    <a:pt x="91" y="42"/>
                    <a:pt x="91" y="42"/>
                    <a:pt x="91" y="41"/>
                  </a:cubicBezTo>
                  <a:cubicBezTo>
                    <a:pt x="91" y="41"/>
                    <a:pt x="91" y="41"/>
                    <a:pt x="91" y="41"/>
                  </a:cubicBezTo>
                  <a:cubicBezTo>
                    <a:pt x="92" y="32"/>
                    <a:pt x="85" y="14"/>
                    <a:pt x="80" y="11"/>
                  </a:cubicBezTo>
                  <a:cubicBezTo>
                    <a:pt x="80" y="11"/>
                    <a:pt x="80" y="11"/>
                    <a:pt x="80" y="11"/>
                  </a:cubicBezTo>
                  <a:cubicBezTo>
                    <a:pt x="79" y="11"/>
                    <a:pt x="74" y="10"/>
                    <a:pt x="68" y="9"/>
                  </a:cubicBezTo>
                  <a:cubicBezTo>
                    <a:pt x="68" y="9"/>
                    <a:pt x="68" y="9"/>
                    <a:pt x="68" y="9"/>
                  </a:cubicBezTo>
                  <a:cubicBezTo>
                    <a:pt x="62" y="9"/>
                    <a:pt x="54" y="8"/>
                    <a:pt x="47" y="8"/>
                  </a:cubicBezTo>
                  <a:cubicBezTo>
                    <a:pt x="47" y="8"/>
                    <a:pt x="47" y="8"/>
                    <a:pt x="47" y="8"/>
                  </a:cubicBezTo>
                  <a:cubicBezTo>
                    <a:pt x="46" y="8"/>
                    <a:pt x="45" y="8"/>
                    <a:pt x="45" y="8"/>
                  </a:cubicBezTo>
                  <a:cubicBezTo>
                    <a:pt x="45" y="8"/>
                    <a:pt x="45" y="8"/>
                    <a:pt x="45" y="8"/>
                  </a:cubicBezTo>
                  <a:cubicBezTo>
                    <a:pt x="24" y="8"/>
                    <a:pt x="3" y="10"/>
                    <a:pt x="3" y="10"/>
                  </a:cubicBezTo>
                  <a:cubicBezTo>
                    <a:pt x="3" y="10"/>
                    <a:pt x="3" y="10"/>
                    <a:pt x="3" y="10"/>
                  </a:cubicBezTo>
                  <a:cubicBezTo>
                    <a:pt x="1" y="10"/>
                    <a:pt x="1" y="10"/>
                    <a:pt x="1" y="10"/>
                  </a:cubicBezTo>
                  <a:cubicBezTo>
                    <a:pt x="0" y="2"/>
                    <a:pt x="0" y="2"/>
                    <a:pt x="0" y="2"/>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4" y="1"/>
                    <a:pt x="5" y="1"/>
                    <a:pt x="6" y="1"/>
                  </a:cubicBezTo>
                  <a:cubicBezTo>
                    <a:pt x="6" y="1"/>
                    <a:pt x="6" y="1"/>
                    <a:pt x="6" y="1"/>
                  </a:cubicBezTo>
                  <a:cubicBezTo>
                    <a:pt x="8" y="1"/>
                    <a:pt x="12" y="1"/>
                    <a:pt x="16" y="1"/>
                  </a:cubicBezTo>
                  <a:cubicBezTo>
                    <a:pt x="16" y="1"/>
                    <a:pt x="16" y="1"/>
                    <a:pt x="16" y="1"/>
                  </a:cubicBezTo>
                  <a:cubicBezTo>
                    <a:pt x="24" y="1"/>
                    <a:pt x="34" y="0"/>
                    <a:pt x="45" y="0"/>
                  </a:cubicBezTo>
                  <a:cubicBezTo>
                    <a:pt x="45" y="0"/>
                    <a:pt x="45" y="0"/>
                    <a:pt x="45" y="0"/>
                  </a:cubicBezTo>
                  <a:cubicBezTo>
                    <a:pt x="62" y="0"/>
                    <a:pt x="77" y="1"/>
                    <a:pt x="84" y="5"/>
                  </a:cubicBezTo>
                  <a:cubicBezTo>
                    <a:pt x="84" y="5"/>
                    <a:pt x="84" y="5"/>
                    <a:pt x="84" y="5"/>
                  </a:cubicBezTo>
                  <a:cubicBezTo>
                    <a:pt x="94" y="11"/>
                    <a:pt x="99" y="29"/>
                    <a:pt x="99" y="42"/>
                  </a:cubicBezTo>
                  <a:cubicBezTo>
                    <a:pt x="99" y="42"/>
                    <a:pt x="99" y="42"/>
                    <a:pt x="99" y="42"/>
                  </a:cubicBezTo>
                  <a:cubicBezTo>
                    <a:pt x="99" y="46"/>
                    <a:pt x="99" y="51"/>
                    <a:pt x="94" y="54"/>
                  </a:cubicBezTo>
                  <a:cubicBezTo>
                    <a:pt x="94" y="54"/>
                    <a:pt x="94" y="54"/>
                    <a:pt x="94" y="54"/>
                  </a:cubicBezTo>
                  <a:cubicBezTo>
                    <a:pt x="91" y="56"/>
                    <a:pt x="87" y="56"/>
                    <a:pt x="84" y="56"/>
                  </a:cubicBezTo>
                  <a:cubicBezTo>
                    <a:pt x="84" y="56"/>
                    <a:pt x="84" y="56"/>
                    <a:pt x="84" y="56"/>
                  </a:cubicBezTo>
                  <a:cubicBezTo>
                    <a:pt x="78" y="56"/>
                    <a:pt x="72" y="55"/>
                    <a:pt x="71" y="54"/>
                  </a:cubicBezTo>
                  <a:close/>
                  <a:moveTo>
                    <a:pt x="71" y="54"/>
                  </a:moveTo>
                  <a:cubicBezTo>
                    <a:pt x="72" y="52"/>
                    <a:pt x="72" y="52"/>
                    <a:pt x="72" y="52"/>
                  </a:cubicBezTo>
                  <a:cubicBezTo>
                    <a:pt x="74" y="53"/>
                    <a:pt x="74" y="53"/>
                    <a:pt x="74" y="53"/>
                  </a:cubicBezTo>
                  <a:cubicBezTo>
                    <a:pt x="72" y="52"/>
                    <a:pt x="72" y="52"/>
                    <a:pt x="72" y="52"/>
                  </a:cubicBezTo>
                  <a:cubicBezTo>
                    <a:pt x="71" y="54"/>
                    <a:pt x="71" y="54"/>
                    <a:pt x="71" y="54"/>
                  </a:cubicBezTo>
                  <a:close/>
                  <a:moveTo>
                    <a:pt x="84" y="52"/>
                  </a:moveTo>
                  <a:cubicBezTo>
                    <a:pt x="84" y="52"/>
                    <a:pt x="84" y="52"/>
                    <a:pt x="84" y="52"/>
                  </a:cubicBezTo>
                  <a:cubicBezTo>
                    <a:pt x="84" y="52"/>
                    <a:pt x="84" y="52"/>
                    <a:pt x="84" y="52"/>
                  </a:cubicBezTo>
                  <a:cubicBezTo>
                    <a:pt x="84" y="52"/>
                    <a:pt x="84" y="52"/>
                    <a:pt x="84" y="52"/>
                  </a:cubicBezTo>
                  <a:cubicBezTo>
                    <a:pt x="84" y="52"/>
                    <a:pt x="84" y="52"/>
                    <a:pt x="84" y="52"/>
                  </a:cubicBezTo>
                  <a:cubicBezTo>
                    <a:pt x="84" y="52"/>
                    <a:pt x="84" y="52"/>
                    <a:pt x="84" y="52"/>
                  </a:cubicBezTo>
                  <a:close/>
                  <a:moveTo>
                    <a:pt x="84" y="52"/>
                  </a:moveTo>
                  <a:cubicBezTo>
                    <a:pt x="84" y="52"/>
                    <a:pt x="84" y="52"/>
                    <a:pt x="84" y="52"/>
                  </a:cubicBezTo>
                  <a:cubicBezTo>
                    <a:pt x="87" y="52"/>
                    <a:pt x="90" y="52"/>
                    <a:pt x="92" y="50"/>
                  </a:cubicBezTo>
                  <a:cubicBezTo>
                    <a:pt x="92" y="50"/>
                    <a:pt x="92" y="50"/>
                    <a:pt x="92" y="50"/>
                  </a:cubicBezTo>
                  <a:cubicBezTo>
                    <a:pt x="92" y="50"/>
                    <a:pt x="92" y="50"/>
                    <a:pt x="92" y="50"/>
                  </a:cubicBezTo>
                  <a:cubicBezTo>
                    <a:pt x="92" y="50"/>
                    <a:pt x="92" y="50"/>
                    <a:pt x="92" y="50"/>
                  </a:cubicBezTo>
                  <a:cubicBezTo>
                    <a:pt x="90" y="52"/>
                    <a:pt x="87" y="52"/>
                    <a:pt x="84" y="52"/>
                  </a:cubicBezTo>
                  <a:close/>
                  <a:moveTo>
                    <a:pt x="80" y="52"/>
                  </a:moveTo>
                  <a:cubicBezTo>
                    <a:pt x="78" y="52"/>
                    <a:pt x="77" y="51"/>
                    <a:pt x="76" y="51"/>
                  </a:cubicBezTo>
                  <a:cubicBezTo>
                    <a:pt x="76" y="51"/>
                    <a:pt x="76" y="51"/>
                    <a:pt x="76" y="51"/>
                  </a:cubicBezTo>
                  <a:cubicBezTo>
                    <a:pt x="75" y="51"/>
                    <a:pt x="75" y="51"/>
                    <a:pt x="74" y="51"/>
                  </a:cubicBezTo>
                  <a:cubicBezTo>
                    <a:pt x="74" y="51"/>
                    <a:pt x="74" y="51"/>
                    <a:pt x="74" y="51"/>
                  </a:cubicBezTo>
                  <a:cubicBezTo>
                    <a:pt x="74" y="51"/>
                    <a:pt x="74" y="51"/>
                    <a:pt x="74" y="51"/>
                  </a:cubicBezTo>
                  <a:cubicBezTo>
                    <a:pt x="76" y="51"/>
                    <a:pt x="78" y="52"/>
                    <a:pt x="80" y="52"/>
                  </a:cubicBezTo>
                  <a:close/>
                  <a:moveTo>
                    <a:pt x="73" y="50"/>
                  </a:moveTo>
                  <a:cubicBezTo>
                    <a:pt x="73" y="50"/>
                    <a:pt x="73" y="50"/>
                    <a:pt x="73" y="50"/>
                  </a:cubicBezTo>
                  <a:cubicBezTo>
                    <a:pt x="73" y="50"/>
                    <a:pt x="73" y="50"/>
                    <a:pt x="73" y="50"/>
                  </a:cubicBezTo>
                  <a:cubicBezTo>
                    <a:pt x="73" y="50"/>
                    <a:pt x="73" y="50"/>
                    <a:pt x="73" y="50"/>
                  </a:cubicBezTo>
                  <a:cubicBezTo>
                    <a:pt x="72" y="50"/>
                    <a:pt x="72" y="50"/>
                    <a:pt x="72" y="50"/>
                  </a:cubicBezTo>
                  <a:cubicBezTo>
                    <a:pt x="72" y="50"/>
                    <a:pt x="72" y="50"/>
                    <a:pt x="72" y="50"/>
                  </a:cubicBezTo>
                  <a:cubicBezTo>
                    <a:pt x="72" y="50"/>
                    <a:pt x="72" y="50"/>
                    <a:pt x="72" y="50"/>
                  </a:cubicBezTo>
                  <a:cubicBezTo>
                    <a:pt x="72" y="50"/>
                    <a:pt x="72" y="50"/>
                    <a:pt x="72" y="50"/>
                  </a:cubicBezTo>
                  <a:cubicBezTo>
                    <a:pt x="72" y="50"/>
                    <a:pt x="73" y="50"/>
                    <a:pt x="73" y="50"/>
                  </a:cubicBezTo>
                  <a:cubicBezTo>
                    <a:pt x="73" y="50"/>
                    <a:pt x="73" y="50"/>
                    <a:pt x="73" y="50"/>
                  </a:cubicBezTo>
                  <a:cubicBezTo>
                    <a:pt x="73" y="50"/>
                    <a:pt x="73" y="50"/>
                    <a:pt x="73" y="50"/>
                  </a:cubicBezTo>
                  <a:close/>
                  <a:moveTo>
                    <a:pt x="92" y="50"/>
                  </a:moveTo>
                  <a:cubicBezTo>
                    <a:pt x="92" y="50"/>
                    <a:pt x="93" y="50"/>
                    <a:pt x="93" y="50"/>
                  </a:cubicBezTo>
                  <a:cubicBezTo>
                    <a:pt x="93" y="50"/>
                    <a:pt x="93" y="50"/>
                    <a:pt x="93" y="50"/>
                  </a:cubicBezTo>
                  <a:cubicBezTo>
                    <a:pt x="93" y="50"/>
                    <a:pt x="92" y="50"/>
                    <a:pt x="92" y="50"/>
                  </a:cubicBezTo>
                  <a:cubicBezTo>
                    <a:pt x="92" y="50"/>
                    <a:pt x="92" y="50"/>
                    <a:pt x="92" y="50"/>
                  </a:cubicBezTo>
                  <a:cubicBezTo>
                    <a:pt x="92" y="50"/>
                    <a:pt x="92" y="50"/>
                    <a:pt x="92" y="50"/>
                  </a:cubicBezTo>
                  <a:close/>
                  <a:moveTo>
                    <a:pt x="71" y="50"/>
                  </a:moveTo>
                  <a:cubicBezTo>
                    <a:pt x="71" y="50"/>
                    <a:pt x="71" y="49"/>
                    <a:pt x="71" y="49"/>
                  </a:cubicBezTo>
                  <a:cubicBezTo>
                    <a:pt x="71" y="49"/>
                    <a:pt x="71" y="49"/>
                    <a:pt x="71" y="49"/>
                  </a:cubicBezTo>
                  <a:cubicBezTo>
                    <a:pt x="71" y="49"/>
                    <a:pt x="71" y="49"/>
                    <a:pt x="71" y="50"/>
                  </a:cubicBezTo>
                  <a:close/>
                  <a:moveTo>
                    <a:pt x="95" y="47"/>
                  </a:moveTo>
                  <a:cubicBezTo>
                    <a:pt x="94" y="48"/>
                    <a:pt x="94" y="48"/>
                    <a:pt x="94" y="49"/>
                  </a:cubicBezTo>
                  <a:cubicBezTo>
                    <a:pt x="94" y="49"/>
                    <a:pt x="94" y="49"/>
                    <a:pt x="94" y="49"/>
                  </a:cubicBezTo>
                  <a:cubicBezTo>
                    <a:pt x="95" y="48"/>
                    <a:pt x="95" y="47"/>
                    <a:pt x="95" y="45"/>
                  </a:cubicBezTo>
                  <a:cubicBezTo>
                    <a:pt x="95" y="45"/>
                    <a:pt x="95" y="45"/>
                    <a:pt x="95" y="45"/>
                  </a:cubicBezTo>
                  <a:cubicBezTo>
                    <a:pt x="95" y="46"/>
                    <a:pt x="95" y="47"/>
                    <a:pt x="95" y="47"/>
                  </a:cubicBezTo>
                  <a:close/>
                  <a:moveTo>
                    <a:pt x="95" y="40"/>
                  </a:moveTo>
                  <a:cubicBezTo>
                    <a:pt x="95" y="29"/>
                    <a:pt x="89" y="12"/>
                    <a:pt x="82" y="8"/>
                  </a:cubicBezTo>
                  <a:cubicBezTo>
                    <a:pt x="82" y="8"/>
                    <a:pt x="82" y="8"/>
                    <a:pt x="82" y="8"/>
                  </a:cubicBezTo>
                  <a:cubicBezTo>
                    <a:pt x="82" y="8"/>
                    <a:pt x="82" y="8"/>
                    <a:pt x="82" y="8"/>
                  </a:cubicBezTo>
                  <a:cubicBezTo>
                    <a:pt x="82" y="8"/>
                    <a:pt x="82" y="8"/>
                    <a:pt x="82" y="8"/>
                  </a:cubicBezTo>
                  <a:cubicBezTo>
                    <a:pt x="89" y="12"/>
                    <a:pt x="95" y="29"/>
                    <a:pt x="95" y="40"/>
                  </a:cubicBezTo>
                  <a:close/>
                  <a:moveTo>
                    <a:pt x="2" y="10"/>
                  </a:moveTo>
                  <a:cubicBezTo>
                    <a:pt x="2" y="8"/>
                    <a:pt x="2" y="8"/>
                    <a:pt x="2" y="8"/>
                  </a:cubicBezTo>
                  <a:cubicBezTo>
                    <a:pt x="2" y="10"/>
                    <a:pt x="2" y="10"/>
                    <a:pt x="2" y="10"/>
                  </a:cubicBezTo>
                  <a:close/>
                  <a:moveTo>
                    <a:pt x="68" y="5"/>
                  </a:moveTo>
                  <a:cubicBezTo>
                    <a:pt x="71" y="5"/>
                    <a:pt x="73" y="6"/>
                    <a:pt x="75" y="6"/>
                  </a:cubicBezTo>
                  <a:cubicBezTo>
                    <a:pt x="75" y="6"/>
                    <a:pt x="75" y="6"/>
                    <a:pt x="75" y="6"/>
                  </a:cubicBezTo>
                  <a:cubicBezTo>
                    <a:pt x="71" y="5"/>
                    <a:pt x="67" y="5"/>
                    <a:pt x="62" y="5"/>
                  </a:cubicBezTo>
                  <a:cubicBezTo>
                    <a:pt x="62" y="5"/>
                    <a:pt x="62" y="5"/>
                    <a:pt x="62" y="5"/>
                  </a:cubicBezTo>
                  <a:cubicBezTo>
                    <a:pt x="65" y="5"/>
                    <a:pt x="67" y="5"/>
                    <a:pt x="68" y="5"/>
                  </a:cubicBezTo>
                  <a:close/>
                  <a:moveTo>
                    <a:pt x="4" y="5"/>
                  </a:moveTo>
                  <a:cubicBezTo>
                    <a:pt x="5" y="5"/>
                    <a:pt x="7" y="5"/>
                    <a:pt x="8" y="5"/>
                  </a:cubicBezTo>
                  <a:cubicBezTo>
                    <a:pt x="8" y="5"/>
                    <a:pt x="8" y="5"/>
                    <a:pt x="8" y="5"/>
                  </a:cubicBezTo>
                  <a:cubicBezTo>
                    <a:pt x="7" y="5"/>
                    <a:pt x="5" y="5"/>
                    <a:pt x="4" y="5"/>
                  </a:cubicBezTo>
                  <a:cubicBezTo>
                    <a:pt x="4" y="5"/>
                    <a:pt x="4" y="5"/>
                    <a:pt x="4" y="5"/>
                  </a:cubicBezTo>
                  <a:cubicBezTo>
                    <a:pt x="4" y="5"/>
                    <a:pt x="4" y="5"/>
                    <a:pt x="4" y="5"/>
                  </a:cubicBezTo>
                  <a:close/>
                  <a:moveTo>
                    <a:pt x="8" y="5"/>
                  </a:moveTo>
                  <a:cubicBezTo>
                    <a:pt x="8" y="5"/>
                    <a:pt x="8" y="5"/>
                    <a:pt x="8" y="5"/>
                  </a:cubicBezTo>
                  <a:cubicBezTo>
                    <a:pt x="8" y="5"/>
                    <a:pt x="8" y="5"/>
                    <a:pt x="8" y="5"/>
                  </a:cubicBezTo>
                  <a:cubicBezTo>
                    <a:pt x="8" y="5"/>
                    <a:pt x="8"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Freeform 3809"/>
            <p:cNvSpPr/>
            <p:nvPr/>
          </p:nvSpPr>
          <p:spPr bwMode="auto">
            <a:xfrm>
              <a:off x="7540163" y="3276104"/>
              <a:ext cx="80481" cy="45272"/>
            </a:xfrm>
            <a:custGeom>
              <a:avLst/>
              <a:gdLst>
                <a:gd name="T0" fmla="*/ 0 w 16"/>
                <a:gd name="T1" fmla="*/ 4 h 9"/>
                <a:gd name="T2" fmla="*/ 15 w 16"/>
                <a:gd name="T3" fmla="*/ 0 h 9"/>
                <a:gd name="T4" fmla="*/ 16 w 16"/>
                <a:gd name="T5" fmla="*/ 4 h 9"/>
                <a:gd name="T6" fmla="*/ 1 w 16"/>
                <a:gd name="T7" fmla="*/ 9 h 9"/>
                <a:gd name="T8" fmla="*/ 0 w 16"/>
                <a:gd name="T9" fmla="*/ 4 h 9"/>
                <a:gd name="T10" fmla="*/ 0 w 16"/>
                <a:gd name="T11" fmla="*/ 4 h 9"/>
              </a:gdLst>
              <a:ahLst/>
              <a:cxnLst>
                <a:cxn ang="0">
                  <a:pos x="T0" y="T1"/>
                </a:cxn>
                <a:cxn ang="0">
                  <a:pos x="T2" y="T3"/>
                </a:cxn>
                <a:cxn ang="0">
                  <a:pos x="T4" y="T5"/>
                </a:cxn>
                <a:cxn ang="0">
                  <a:pos x="T6" y="T7"/>
                </a:cxn>
                <a:cxn ang="0">
                  <a:pos x="T8" y="T9"/>
                </a:cxn>
                <a:cxn ang="0">
                  <a:pos x="T10" y="T11"/>
                </a:cxn>
              </a:cxnLst>
              <a:rect l="0" t="0" r="r" b="b"/>
              <a:pathLst>
                <a:path w="16" h="9">
                  <a:moveTo>
                    <a:pt x="0" y="4"/>
                  </a:moveTo>
                  <a:lnTo>
                    <a:pt x="15" y="0"/>
                  </a:lnTo>
                  <a:lnTo>
                    <a:pt x="16" y="4"/>
                  </a:lnTo>
                  <a:lnTo>
                    <a:pt x="1" y="9"/>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 name="Freeform 3810"/>
            <p:cNvSpPr>
              <a:spLocks noEditPoints="1"/>
            </p:cNvSpPr>
            <p:nvPr/>
          </p:nvSpPr>
          <p:spPr bwMode="auto">
            <a:xfrm>
              <a:off x="7520043" y="3266044"/>
              <a:ext cx="115693" cy="65392"/>
            </a:xfrm>
            <a:custGeom>
              <a:avLst/>
              <a:gdLst>
                <a:gd name="T0" fmla="*/ 3 w 23"/>
                <a:gd name="T1" fmla="*/ 11 h 13"/>
                <a:gd name="T2" fmla="*/ 1 w 23"/>
                <a:gd name="T3" fmla="*/ 6 h 13"/>
                <a:gd name="T4" fmla="*/ 4 w 23"/>
                <a:gd name="T5" fmla="*/ 6 h 13"/>
                <a:gd name="T6" fmla="*/ 4 w 23"/>
                <a:gd name="T7" fmla="*/ 8 h 13"/>
                <a:gd name="T8" fmla="*/ 4 w 23"/>
                <a:gd name="T9" fmla="*/ 6 h 13"/>
                <a:gd name="T10" fmla="*/ 1 w 23"/>
                <a:gd name="T11" fmla="*/ 6 h 13"/>
                <a:gd name="T12" fmla="*/ 0 w 23"/>
                <a:gd name="T13" fmla="*/ 4 h 13"/>
                <a:gd name="T14" fmla="*/ 21 w 23"/>
                <a:gd name="T15" fmla="*/ 0 h 13"/>
                <a:gd name="T16" fmla="*/ 23 w 23"/>
                <a:gd name="T17" fmla="*/ 7 h 13"/>
                <a:gd name="T18" fmla="*/ 3 w 23"/>
                <a:gd name="T19" fmla="*/ 13 h 13"/>
                <a:gd name="T20" fmla="*/ 3 w 23"/>
                <a:gd name="T21" fmla="*/ 11 h 13"/>
                <a:gd name="T22" fmla="*/ 3 w 23"/>
                <a:gd name="T23" fmla="*/ 11 h 13"/>
                <a:gd name="T24" fmla="*/ 7 w 23"/>
                <a:gd name="T25" fmla="*/ 7 h 13"/>
                <a:gd name="T26" fmla="*/ 18 w 23"/>
                <a:gd name="T27" fmla="*/ 4 h 13"/>
                <a:gd name="T28" fmla="*/ 18 w 23"/>
                <a:gd name="T29" fmla="*/ 4 h 13"/>
                <a:gd name="T30" fmla="*/ 7 w 23"/>
                <a:gd name="T31" fmla="*/ 7 h 13"/>
                <a:gd name="T32" fmla="*/ 7 w 23"/>
                <a:gd name="T3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3">
                  <a:moveTo>
                    <a:pt x="3" y="11"/>
                  </a:moveTo>
                  <a:lnTo>
                    <a:pt x="1" y="6"/>
                  </a:lnTo>
                  <a:lnTo>
                    <a:pt x="4" y="6"/>
                  </a:lnTo>
                  <a:lnTo>
                    <a:pt x="4" y="8"/>
                  </a:lnTo>
                  <a:lnTo>
                    <a:pt x="4" y="6"/>
                  </a:lnTo>
                  <a:lnTo>
                    <a:pt x="1" y="6"/>
                  </a:lnTo>
                  <a:lnTo>
                    <a:pt x="0" y="4"/>
                  </a:lnTo>
                  <a:lnTo>
                    <a:pt x="21" y="0"/>
                  </a:lnTo>
                  <a:lnTo>
                    <a:pt x="23" y="7"/>
                  </a:lnTo>
                  <a:lnTo>
                    <a:pt x="3" y="13"/>
                  </a:lnTo>
                  <a:lnTo>
                    <a:pt x="3" y="11"/>
                  </a:lnTo>
                  <a:lnTo>
                    <a:pt x="3" y="11"/>
                  </a:lnTo>
                  <a:close/>
                  <a:moveTo>
                    <a:pt x="7" y="7"/>
                  </a:moveTo>
                  <a:lnTo>
                    <a:pt x="18" y="4"/>
                  </a:lnTo>
                  <a:lnTo>
                    <a:pt x="18" y="4"/>
                  </a:lnTo>
                  <a:lnTo>
                    <a:pt x="7" y="7"/>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 name="Freeform 3811"/>
            <p:cNvSpPr/>
            <p:nvPr/>
          </p:nvSpPr>
          <p:spPr bwMode="auto">
            <a:xfrm>
              <a:off x="7595492" y="3271073"/>
              <a:ext cx="40240" cy="45272"/>
            </a:xfrm>
            <a:custGeom>
              <a:avLst/>
              <a:gdLst>
                <a:gd name="T0" fmla="*/ 0 w 8"/>
                <a:gd name="T1" fmla="*/ 5 h 9"/>
                <a:gd name="T2" fmla="*/ 5 w 8"/>
                <a:gd name="T3" fmla="*/ 0 h 9"/>
                <a:gd name="T4" fmla="*/ 8 w 8"/>
                <a:gd name="T5" fmla="*/ 4 h 9"/>
                <a:gd name="T6" fmla="*/ 2 w 8"/>
                <a:gd name="T7" fmla="*/ 9 h 9"/>
                <a:gd name="T8" fmla="*/ 0 w 8"/>
                <a:gd name="T9" fmla="*/ 5 h 9"/>
                <a:gd name="T10" fmla="*/ 0 w 8"/>
                <a:gd name="T11" fmla="*/ 5 h 9"/>
              </a:gdLst>
              <a:ahLst/>
              <a:cxnLst>
                <a:cxn ang="0">
                  <a:pos x="T0" y="T1"/>
                </a:cxn>
                <a:cxn ang="0">
                  <a:pos x="T2" y="T3"/>
                </a:cxn>
                <a:cxn ang="0">
                  <a:pos x="T4" y="T5"/>
                </a:cxn>
                <a:cxn ang="0">
                  <a:pos x="T6" y="T7"/>
                </a:cxn>
                <a:cxn ang="0">
                  <a:pos x="T8" y="T9"/>
                </a:cxn>
                <a:cxn ang="0">
                  <a:pos x="T10" y="T11"/>
                </a:cxn>
              </a:cxnLst>
              <a:rect l="0" t="0" r="r" b="b"/>
              <a:pathLst>
                <a:path w="8" h="9">
                  <a:moveTo>
                    <a:pt x="0" y="5"/>
                  </a:moveTo>
                  <a:lnTo>
                    <a:pt x="5" y="0"/>
                  </a:lnTo>
                  <a:lnTo>
                    <a:pt x="8" y="4"/>
                  </a:lnTo>
                  <a:lnTo>
                    <a:pt x="2" y="9"/>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3812"/>
            <p:cNvSpPr/>
            <p:nvPr/>
          </p:nvSpPr>
          <p:spPr bwMode="auto">
            <a:xfrm>
              <a:off x="7575372" y="3261013"/>
              <a:ext cx="80481" cy="70421"/>
            </a:xfrm>
            <a:custGeom>
              <a:avLst/>
              <a:gdLst>
                <a:gd name="T0" fmla="*/ 1 w 16"/>
                <a:gd name="T1" fmla="*/ 8 h 14"/>
                <a:gd name="T2" fmla="*/ 4 w 16"/>
                <a:gd name="T3" fmla="*/ 7 h 14"/>
                <a:gd name="T4" fmla="*/ 5 w 16"/>
                <a:gd name="T5" fmla="*/ 9 h 14"/>
                <a:gd name="T6" fmla="*/ 4 w 16"/>
                <a:gd name="T7" fmla="*/ 7 h 14"/>
                <a:gd name="T8" fmla="*/ 1 w 16"/>
                <a:gd name="T9" fmla="*/ 8 h 14"/>
                <a:gd name="T10" fmla="*/ 0 w 16"/>
                <a:gd name="T11" fmla="*/ 7 h 14"/>
                <a:gd name="T12" fmla="*/ 10 w 16"/>
                <a:gd name="T13" fmla="*/ 0 h 14"/>
                <a:gd name="T14" fmla="*/ 16 w 16"/>
                <a:gd name="T15" fmla="*/ 6 h 14"/>
                <a:gd name="T16" fmla="*/ 6 w 16"/>
                <a:gd name="T17" fmla="*/ 14 h 14"/>
                <a:gd name="T18" fmla="*/ 1 w 16"/>
                <a:gd name="T19" fmla="*/ 8 h 14"/>
                <a:gd name="T20" fmla="*/ 1 w 16"/>
                <a:gd name="T2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4">
                  <a:moveTo>
                    <a:pt x="1" y="8"/>
                  </a:moveTo>
                  <a:lnTo>
                    <a:pt x="4" y="7"/>
                  </a:lnTo>
                  <a:lnTo>
                    <a:pt x="5" y="9"/>
                  </a:lnTo>
                  <a:lnTo>
                    <a:pt x="4" y="7"/>
                  </a:lnTo>
                  <a:lnTo>
                    <a:pt x="1" y="8"/>
                  </a:lnTo>
                  <a:lnTo>
                    <a:pt x="0" y="7"/>
                  </a:lnTo>
                  <a:lnTo>
                    <a:pt x="10" y="0"/>
                  </a:lnTo>
                  <a:lnTo>
                    <a:pt x="16" y="6"/>
                  </a:lnTo>
                  <a:lnTo>
                    <a:pt x="6" y="14"/>
                  </a:lnTo>
                  <a:lnTo>
                    <a:pt x="1"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 name="Freeform 3813"/>
            <p:cNvSpPr/>
            <p:nvPr/>
          </p:nvSpPr>
          <p:spPr bwMode="auto">
            <a:xfrm>
              <a:off x="6403369" y="3557788"/>
              <a:ext cx="513066" cy="442645"/>
            </a:xfrm>
            <a:custGeom>
              <a:avLst/>
              <a:gdLst>
                <a:gd name="T0" fmla="*/ 0 w 93"/>
                <a:gd name="T1" fmla="*/ 76 h 80"/>
                <a:gd name="T2" fmla="*/ 23 w 93"/>
                <a:gd name="T3" fmla="*/ 76 h 80"/>
                <a:gd name="T4" fmla="*/ 28 w 93"/>
                <a:gd name="T5" fmla="*/ 45 h 80"/>
                <a:gd name="T6" fmla="*/ 28 w 93"/>
                <a:gd name="T7" fmla="*/ 45 h 80"/>
                <a:gd name="T8" fmla="*/ 38 w 93"/>
                <a:gd name="T9" fmla="*/ 3 h 80"/>
                <a:gd name="T10" fmla="*/ 38 w 93"/>
                <a:gd name="T11" fmla="*/ 3 h 80"/>
                <a:gd name="T12" fmla="*/ 50 w 93"/>
                <a:gd name="T13" fmla="*/ 0 h 80"/>
                <a:gd name="T14" fmla="*/ 50 w 93"/>
                <a:gd name="T15" fmla="*/ 0 h 80"/>
                <a:gd name="T16" fmla="*/ 93 w 93"/>
                <a:gd name="T17" fmla="*/ 9 h 80"/>
                <a:gd name="T18" fmla="*/ 93 w 93"/>
                <a:gd name="T19" fmla="*/ 9 h 80"/>
                <a:gd name="T20" fmla="*/ 93 w 93"/>
                <a:gd name="T21" fmla="*/ 9 h 80"/>
                <a:gd name="T22" fmla="*/ 92 w 93"/>
                <a:gd name="T23" fmla="*/ 13 h 80"/>
                <a:gd name="T24" fmla="*/ 76 w 93"/>
                <a:gd name="T25" fmla="*/ 8 h 80"/>
                <a:gd name="T26" fmla="*/ 76 w 93"/>
                <a:gd name="T27" fmla="*/ 8 h 80"/>
                <a:gd name="T28" fmla="*/ 50 w 93"/>
                <a:gd name="T29" fmla="*/ 4 h 80"/>
                <a:gd name="T30" fmla="*/ 50 w 93"/>
                <a:gd name="T31" fmla="*/ 4 h 80"/>
                <a:gd name="T32" fmla="*/ 41 w 93"/>
                <a:gd name="T33" fmla="*/ 6 h 80"/>
                <a:gd name="T34" fmla="*/ 41 w 93"/>
                <a:gd name="T35" fmla="*/ 6 h 80"/>
                <a:gd name="T36" fmla="*/ 32 w 93"/>
                <a:gd name="T37" fmla="*/ 45 h 80"/>
                <a:gd name="T38" fmla="*/ 32 w 93"/>
                <a:gd name="T39" fmla="*/ 45 h 80"/>
                <a:gd name="T40" fmla="*/ 27 w 93"/>
                <a:gd name="T41" fmla="*/ 78 h 80"/>
                <a:gd name="T42" fmla="*/ 27 w 93"/>
                <a:gd name="T43" fmla="*/ 78 h 80"/>
                <a:gd name="T44" fmla="*/ 27 w 93"/>
                <a:gd name="T45" fmla="*/ 80 h 80"/>
                <a:gd name="T46" fmla="*/ 0 w 93"/>
                <a:gd name="T47" fmla="*/ 80 h 80"/>
                <a:gd name="T48" fmla="*/ 0 w 93"/>
                <a:gd name="T4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 h="80">
                  <a:moveTo>
                    <a:pt x="0" y="76"/>
                  </a:moveTo>
                  <a:cubicBezTo>
                    <a:pt x="23" y="76"/>
                    <a:pt x="23" y="76"/>
                    <a:pt x="23" y="76"/>
                  </a:cubicBezTo>
                  <a:cubicBezTo>
                    <a:pt x="24" y="72"/>
                    <a:pt x="26" y="58"/>
                    <a:pt x="28" y="45"/>
                  </a:cubicBezTo>
                  <a:cubicBezTo>
                    <a:pt x="28" y="45"/>
                    <a:pt x="28" y="45"/>
                    <a:pt x="28" y="45"/>
                  </a:cubicBezTo>
                  <a:cubicBezTo>
                    <a:pt x="31" y="27"/>
                    <a:pt x="34" y="9"/>
                    <a:pt x="38" y="3"/>
                  </a:cubicBezTo>
                  <a:cubicBezTo>
                    <a:pt x="38" y="3"/>
                    <a:pt x="38" y="3"/>
                    <a:pt x="38" y="3"/>
                  </a:cubicBezTo>
                  <a:cubicBezTo>
                    <a:pt x="40" y="0"/>
                    <a:pt x="45" y="0"/>
                    <a:pt x="50" y="0"/>
                  </a:cubicBezTo>
                  <a:cubicBezTo>
                    <a:pt x="50" y="0"/>
                    <a:pt x="50" y="0"/>
                    <a:pt x="50" y="0"/>
                  </a:cubicBezTo>
                  <a:cubicBezTo>
                    <a:pt x="66" y="0"/>
                    <a:pt x="93" y="9"/>
                    <a:pt x="93" y="9"/>
                  </a:cubicBezTo>
                  <a:cubicBezTo>
                    <a:pt x="93" y="9"/>
                    <a:pt x="93" y="9"/>
                    <a:pt x="93" y="9"/>
                  </a:cubicBezTo>
                  <a:cubicBezTo>
                    <a:pt x="93" y="9"/>
                    <a:pt x="93" y="9"/>
                    <a:pt x="93" y="9"/>
                  </a:cubicBezTo>
                  <a:cubicBezTo>
                    <a:pt x="92" y="13"/>
                    <a:pt x="92" y="13"/>
                    <a:pt x="92" y="13"/>
                  </a:cubicBezTo>
                  <a:cubicBezTo>
                    <a:pt x="92" y="13"/>
                    <a:pt x="85" y="10"/>
                    <a:pt x="76" y="8"/>
                  </a:cubicBezTo>
                  <a:cubicBezTo>
                    <a:pt x="76" y="8"/>
                    <a:pt x="76" y="8"/>
                    <a:pt x="76" y="8"/>
                  </a:cubicBezTo>
                  <a:cubicBezTo>
                    <a:pt x="68" y="6"/>
                    <a:pt x="57" y="4"/>
                    <a:pt x="50" y="4"/>
                  </a:cubicBezTo>
                  <a:cubicBezTo>
                    <a:pt x="50" y="4"/>
                    <a:pt x="50" y="4"/>
                    <a:pt x="50" y="4"/>
                  </a:cubicBezTo>
                  <a:cubicBezTo>
                    <a:pt x="45" y="4"/>
                    <a:pt x="42" y="5"/>
                    <a:pt x="41" y="6"/>
                  </a:cubicBezTo>
                  <a:cubicBezTo>
                    <a:pt x="41" y="6"/>
                    <a:pt x="41" y="6"/>
                    <a:pt x="41" y="6"/>
                  </a:cubicBezTo>
                  <a:cubicBezTo>
                    <a:pt x="39" y="9"/>
                    <a:pt x="35" y="28"/>
                    <a:pt x="32" y="45"/>
                  </a:cubicBezTo>
                  <a:cubicBezTo>
                    <a:pt x="32" y="45"/>
                    <a:pt x="32" y="45"/>
                    <a:pt x="32" y="45"/>
                  </a:cubicBezTo>
                  <a:cubicBezTo>
                    <a:pt x="29" y="62"/>
                    <a:pt x="27" y="78"/>
                    <a:pt x="27" y="78"/>
                  </a:cubicBezTo>
                  <a:cubicBezTo>
                    <a:pt x="27" y="78"/>
                    <a:pt x="27" y="78"/>
                    <a:pt x="27" y="78"/>
                  </a:cubicBezTo>
                  <a:cubicBezTo>
                    <a:pt x="27" y="80"/>
                    <a:pt x="27" y="80"/>
                    <a:pt x="27" y="80"/>
                  </a:cubicBezTo>
                  <a:cubicBezTo>
                    <a:pt x="0" y="80"/>
                    <a:pt x="0" y="80"/>
                    <a:pt x="0" y="80"/>
                  </a:cubicBezTo>
                  <a:cubicBezTo>
                    <a:pt x="0" y="76"/>
                    <a:pt x="0" y="76"/>
                    <a:pt x="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 name="Freeform 3814"/>
            <p:cNvSpPr>
              <a:spLocks noEditPoints="1"/>
            </p:cNvSpPr>
            <p:nvPr/>
          </p:nvSpPr>
          <p:spPr bwMode="auto">
            <a:xfrm>
              <a:off x="6388277" y="3547728"/>
              <a:ext cx="538218" cy="462766"/>
            </a:xfrm>
            <a:custGeom>
              <a:avLst/>
              <a:gdLst>
                <a:gd name="T0" fmla="*/ 0 w 97"/>
                <a:gd name="T1" fmla="*/ 78 h 84"/>
                <a:gd name="T2" fmla="*/ 24 w 97"/>
                <a:gd name="T3" fmla="*/ 76 h 84"/>
                <a:gd name="T4" fmla="*/ 28 w 97"/>
                <a:gd name="T5" fmla="*/ 46 h 84"/>
                <a:gd name="T6" fmla="*/ 38 w 97"/>
                <a:gd name="T7" fmla="*/ 4 h 84"/>
                <a:gd name="T8" fmla="*/ 52 w 97"/>
                <a:gd name="T9" fmla="*/ 0 h 84"/>
                <a:gd name="T10" fmla="*/ 96 w 97"/>
                <a:gd name="T11" fmla="*/ 9 h 84"/>
                <a:gd name="T12" fmla="*/ 97 w 97"/>
                <a:gd name="T13" fmla="*/ 11 h 84"/>
                <a:gd name="T14" fmla="*/ 95 w 97"/>
                <a:gd name="T15" fmla="*/ 17 h 84"/>
                <a:gd name="T16" fmla="*/ 93 w 97"/>
                <a:gd name="T17" fmla="*/ 17 h 84"/>
                <a:gd name="T18" fmla="*/ 93 w 97"/>
                <a:gd name="T19" fmla="*/ 16 h 84"/>
                <a:gd name="T20" fmla="*/ 93 w 97"/>
                <a:gd name="T21" fmla="*/ 16 h 84"/>
                <a:gd name="T22" fmla="*/ 93 w 97"/>
                <a:gd name="T23" fmla="*/ 16 h 84"/>
                <a:gd name="T24" fmla="*/ 92 w 97"/>
                <a:gd name="T25" fmla="*/ 16 h 84"/>
                <a:gd name="T26" fmla="*/ 89 w 97"/>
                <a:gd name="T27" fmla="*/ 15 h 84"/>
                <a:gd name="T28" fmla="*/ 78 w 97"/>
                <a:gd name="T29" fmla="*/ 12 h 84"/>
                <a:gd name="T30" fmla="*/ 52 w 97"/>
                <a:gd name="T31" fmla="*/ 8 h 84"/>
                <a:gd name="T32" fmla="*/ 51 w 97"/>
                <a:gd name="T33" fmla="*/ 8 h 84"/>
                <a:gd name="T34" fmla="*/ 51 w 97"/>
                <a:gd name="T35" fmla="*/ 8 h 84"/>
                <a:gd name="T36" fmla="*/ 45 w 97"/>
                <a:gd name="T37" fmla="*/ 9 h 84"/>
                <a:gd name="T38" fmla="*/ 45 w 97"/>
                <a:gd name="T39" fmla="*/ 9 h 84"/>
                <a:gd name="T40" fmla="*/ 41 w 97"/>
                <a:gd name="T41" fmla="*/ 23 h 84"/>
                <a:gd name="T42" fmla="*/ 36 w 97"/>
                <a:gd name="T43" fmla="*/ 48 h 84"/>
                <a:gd name="T44" fmla="*/ 31 w 97"/>
                <a:gd name="T45" fmla="*/ 81 h 84"/>
                <a:gd name="T46" fmla="*/ 0 w 97"/>
                <a:gd name="T47" fmla="*/ 84 h 84"/>
                <a:gd name="T48" fmla="*/ 27 w 97"/>
                <a:gd name="T49" fmla="*/ 79 h 84"/>
                <a:gd name="T50" fmla="*/ 27 w 97"/>
                <a:gd name="T51" fmla="*/ 80 h 84"/>
                <a:gd name="T52" fmla="*/ 27 w 97"/>
                <a:gd name="T53" fmla="*/ 80 h 84"/>
                <a:gd name="T54" fmla="*/ 27 w 97"/>
                <a:gd name="T55" fmla="*/ 79 h 84"/>
                <a:gd name="T56" fmla="*/ 27 w 97"/>
                <a:gd name="T57" fmla="*/ 77 h 84"/>
                <a:gd name="T58" fmla="*/ 28 w 97"/>
                <a:gd name="T59" fmla="*/ 70 h 84"/>
                <a:gd name="T60" fmla="*/ 30 w 97"/>
                <a:gd name="T61" fmla="*/ 61 h 84"/>
                <a:gd name="T62" fmla="*/ 36 w 97"/>
                <a:gd name="T63" fmla="*/ 26 h 84"/>
                <a:gd name="T64" fmla="*/ 37 w 97"/>
                <a:gd name="T65" fmla="*/ 22 h 84"/>
                <a:gd name="T66" fmla="*/ 39 w 97"/>
                <a:gd name="T67" fmla="*/ 13 h 84"/>
                <a:gd name="T68" fmla="*/ 79 w 97"/>
                <a:gd name="T69" fmla="*/ 8 h 84"/>
                <a:gd name="T70" fmla="*/ 93 w 97"/>
                <a:gd name="T71" fmla="*/ 12 h 84"/>
                <a:gd name="T72" fmla="*/ 90 w 97"/>
                <a:gd name="T73" fmla="*/ 11 h 84"/>
                <a:gd name="T74" fmla="*/ 79 w 97"/>
                <a:gd name="T75" fmla="*/ 8 h 84"/>
                <a:gd name="T76" fmla="*/ 66 w 97"/>
                <a:gd name="T77" fmla="*/ 5 h 84"/>
                <a:gd name="T78" fmla="*/ 79 w 97"/>
                <a:gd name="T79" fmla="*/ 8 h 84"/>
                <a:gd name="T80" fmla="*/ 41 w 97"/>
                <a:gd name="T81" fmla="*/ 7 h 84"/>
                <a:gd name="T82" fmla="*/ 42 w 97"/>
                <a:gd name="T83" fmla="*/ 7 h 84"/>
                <a:gd name="T84" fmla="*/ 42 w 97"/>
                <a:gd name="T85" fmla="*/ 7 h 84"/>
                <a:gd name="T86" fmla="*/ 44 w 97"/>
                <a:gd name="T87" fmla="*/ 5 h 84"/>
                <a:gd name="T88" fmla="*/ 47 w 97"/>
                <a:gd name="T89" fmla="*/ 4 h 84"/>
                <a:gd name="T90" fmla="*/ 51 w 97"/>
                <a:gd name="T91" fmla="*/ 4 h 84"/>
                <a:gd name="T92" fmla="*/ 52 w 97"/>
                <a:gd name="T93" fmla="*/ 4 h 84"/>
                <a:gd name="T94" fmla="*/ 55 w 97"/>
                <a:gd name="T95" fmla="*/ 4 h 84"/>
                <a:gd name="T96" fmla="*/ 52 w 97"/>
                <a:gd name="T97" fmla="*/ 4 h 84"/>
                <a:gd name="T98" fmla="*/ 51 w 97"/>
                <a:gd name="T99" fmla="*/ 4 h 84"/>
                <a:gd name="T100" fmla="*/ 52 w 97"/>
                <a:gd name="T101" fmla="*/ 4 h 84"/>
                <a:gd name="T102" fmla="*/ 51 w 97"/>
                <a:gd name="T10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84">
                  <a:moveTo>
                    <a:pt x="0" y="82"/>
                  </a:moveTo>
                  <a:cubicBezTo>
                    <a:pt x="0" y="78"/>
                    <a:pt x="0" y="78"/>
                    <a:pt x="0" y="78"/>
                  </a:cubicBezTo>
                  <a:cubicBezTo>
                    <a:pt x="0" y="76"/>
                    <a:pt x="0" y="76"/>
                    <a:pt x="0" y="76"/>
                  </a:cubicBezTo>
                  <a:cubicBezTo>
                    <a:pt x="24" y="76"/>
                    <a:pt x="24" y="76"/>
                    <a:pt x="24" y="76"/>
                  </a:cubicBezTo>
                  <a:cubicBezTo>
                    <a:pt x="24" y="71"/>
                    <a:pt x="26" y="59"/>
                    <a:pt x="28" y="46"/>
                  </a:cubicBezTo>
                  <a:cubicBezTo>
                    <a:pt x="28" y="46"/>
                    <a:pt x="28" y="46"/>
                    <a:pt x="28" y="46"/>
                  </a:cubicBezTo>
                  <a:cubicBezTo>
                    <a:pt x="31" y="29"/>
                    <a:pt x="34" y="11"/>
                    <a:pt x="38" y="4"/>
                  </a:cubicBezTo>
                  <a:cubicBezTo>
                    <a:pt x="38" y="4"/>
                    <a:pt x="38" y="4"/>
                    <a:pt x="38" y="4"/>
                  </a:cubicBezTo>
                  <a:cubicBezTo>
                    <a:pt x="42" y="0"/>
                    <a:pt x="47" y="0"/>
                    <a:pt x="52" y="0"/>
                  </a:cubicBezTo>
                  <a:cubicBezTo>
                    <a:pt x="52" y="0"/>
                    <a:pt x="52" y="0"/>
                    <a:pt x="52" y="0"/>
                  </a:cubicBezTo>
                  <a:cubicBezTo>
                    <a:pt x="68" y="0"/>
                    <a:pt x="93" y="8"/>
                    <a:pt x="96" y="9"/>
                  </a:cubicBezTo>
                  <a:cubicBezTo>
                    <a:pt x="96" y="9"/>
                    <a:pt x="96" y="9"/>
                    <a:pt x="96" y="9"/>
                  </a:cubicBezTo>
                  <a:cubicBezTo>
                    <a:pt x="97" y="9"/>
                    <a:pt x="97" y="9"/>
                    <a:pt x="97" y="9"/>
                  </a:cubicBezTo>
                  <a:cubicBezTo>
                    <a:pt x="97" y="11"/>
                    <a:pt x="97" y="11"/>
                    <a:pt x="97" y="11"/>
                  </a:cubicBezTo>
                  <a:cubicBezTo>
                    <a:pt x="97" y="11"/>
                    <a:pt x="97" y="11"/>
                    <a:pt x="97" y="11"/>
                  </a:cubicBezTo>
                  <a:cubicBezTo>
                    <a:pt x="95" y="17"/>
                    <a:pt x="95" y="17"/>
                    <a:pt x="95" y="17"/>
                  </a:cubicBezTo>
                  <a:cubicBezTo>
                    <a:pt x="94" y="17"/>
                    <a:pt x="94" y="17"/>
                    <a:pt x="94" y="17"/>
                  </a:cubicBezTo>
                  <a:cubicBezTo>
                    <a:pt x="93" y="17"/>
                    <a:pt x="94" y="17"/>
                    <a:pt x="93" y="17"/>
                  </a:cubicBezTo>
                  <a:cubicBezTo>
                    <a:pt x="93" y="17"/>
                    <a:pt x="93" y="17"/>
                    <a:pt x="93" y="17"/>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2" y="16"/>
                  </a:cubicBezTo>
                  <a:cubicBezTo>
                    <a:pt x="92" y="16"/>
                    <a:pt x="92" y="16"/>
                    <a:pt x="92" y="16"/>
                  </a:cubicBezTo>
                  <a:cubicBezTo>
                    <a:pt x="91" y="16"/>
                    <a:pt x="90" y="16"/>
                    <a:pt x="89" y="15"/>
                  </a:cubicBezTo>
                  <a:cubicBezTo>
                    <a:pt x="89" y="15"/>
                    <a:pt x="89" y="15"/>
                    <a:pt x="89" y="15"/>
                  </a:cubicBezTo>
                  <a:cubicBezTo>
                    <a:pt x="86" y="14"/>
                    <a:pt x="82" y="13"/>
                    <a:pt x="78" y="12"/>
                  </a:cubicBezTo>
                  <a:cubicBezTo>
                    <a:pt x="78" y="12"/>
                    <a:pt x="78" y="12"/>
                    <a:pt x="78" y="12"/>
                  </a:cubicBezTo>
                  <a:cubicBezTo>
                    <a:pt x="69" y="10"/>
                    <a:pt x="59" y="8"/>
                    <a:pt x="52" y="8"/>
                  </a:cubicBezTo>
                  <a:cubicBezTo>
                    <a:pt x="52" y="8"/>
                    <a:pt x="52" y="8"/>
                    <a:pt x="52" y="8"/>
                  </a:cubicBezTo>
                  <a:cubicBezTo>
                    <a:pt x="52" y="8"/>
                    <a:pt x="52" y="8"/>
                    <a:pt x="52" y="8"/>
                  </a:cubicBezTo>
                  <a:cubicBezTo>
                    <a:pt x="51" y="8"/>
                    <a:pt x="51" y="8"/>
                    <a:pt x="51" y="8"/>
                  </a:cubicBezTo>
                  <a:cubicBezTo>
                    <a:pt x="51" y="8"/>
                    <a:pt x="51" y="8"/>
                    <a:pt x="51" y="8"/>
                  </a:cubicBezTo>
                  <a:cubicBezTo>
                    <a:pt x="51" y="8"/>
                    <a:pt x="51" y="8"/>
                    <a:pt x="51" y="8"/>
                  </a:cubicBezTo>
                  <a:cubicBezTo>
                    <a:pt x="48" y="7"/>
                    <a:pt x="45" y="8"/>
                    <a:pt x="45" y="9"/>
                  </a:cubicBezTo>
                  <a:cubicBezTo>
                    <a:pt x="45" y="9"/>
                    <a:pt x="45" y="9"/>
                    <a:pt x="45" y="9"/>
                  </a:cubicBezTo>
                  <a:cubicBezTo>
                    <a:pt x="45" y="9"/>
                    <a:pt x="45" y="9"/>
                    <a:pt x="45" y="9"/>
                  </a:cubicBezTo>
                  <a:cubicBezTo>
                    <a:pt x="45" y="9"/>
                    <a:pt x="45" y="9"/>
                    <a:pt x="45" y="9"/>
                  </a:cubicBezTo>
                  <a:cubicBezTo>
                    <a:pt x="44" y="10"/>
                    <a:pt x="42" y="16"/>
                    <a:pt x="41" y="23"/>
                  </a:cubicBezTo>
                  <a:cubicBezTo>
                    <a:pt x="41" y="23"/>
                    <a:pt x="41" y="23"/>
                    <a:pt x="41" y="23"/>
                  </a:cubicBezTo>
                  <a:cubicBezTo>
                    <a:pt x="39" y="30"/>
                    <a:pt x="37" y="39"/>
                    <a:pt x="36" y="48"/>
                  </a:cubicBezTo>
                  <a:cubicBezTo>
                    <a:pt x="36" y="48"/>
                    <a:pt x="36" y="48"/>
                    <a:pt x="36" y="48"/>
                  </a:cubicBezTo>
                  <a:cubicBezTo>
                    <a:pt x="33" y="65"/>
                    <a:pt x="31" y="81"/>
                    <a:pt x="31" y="81"/>
                  </a:cubicBezTo>
                  <a:cubicBezTo>
                    <a:pt x="31" y="81"/>
                    <a:pt x="31" y="81"/>
                    <a:pt x="31" y="81"/>
                  </a:cubicBezTo>
                  <a:cubicBezTo>
                    <a:pt x="31" y="84"/>
                    <a:pt x="31" y="84"/>
                    <a:pt x="31" y="84"/>
                  </a:cubicBezTo>
                  <a:cubicBezTo>
                    <a:pt x="0" y="84"/>
                    <a:pt x="0" y="84"/>
                    <a:pt x="0" y="84"/>
                  </a:cubicBezTo>
                  <a:cubicBezTo>
                    <a:pt x="0" y="82"/>
                    <a:pt x="0" y="82"/>
                    <a:pt x="0" y="82"/>
                  </a:cubicBezTo>
                  <a:close/>
                  <a:moveTo>
                    <a:pt x="27" y="79"/>
                  </a:moveTo>
                  <a:cubicBezTo>
                    <a:pt x="27" y="80"/>
                    <a:pt x="27" y="80"/>
                    <a:pt x="27" y="80"/>
                  </a:cubicBezTo>
                  <a:cubicBezTo>
                    <a:pt x="27" y="80"/>
                    <a:pt x="27" y="80"/>
                    <a:pt x="27" y="80"/>
                  </a:cubicBezTo>
                  <a:cubicBezTo>
                    <a:pt x="27" y="80"/>
                    <a:pt x="27" y="80"/>
                    <a:pt x="27" y="80"/>
                  </a:cubicBezTo>
                  <a:cubicBezTo>
                    <a:pt x="27" y="80"/>
                    <a:pt x="27" y="80"/>
                    <a:pt x="27" y="80"/>
                  </a:cubicBezTo>
                  <a:cubicBezTo>
                    <a:pt x="27" y="80"/>
                    <a:pt x="27" y="80"/>
                    <a:pt x="27" y="79"/>
                  </a:cubicBezTo>
                  <a:cubicBezTo>
                    <a:pt x="27" y="79"/>
                    <a:pt x="27" y="79"/>
                    <a:pt x="27" y="79"/>
                  </a:cubicBezTo>
                  <a:cubicBezTo>
                    <a:pt x="27" y="79"/>
                    <a:pt x="27" y="78"/>
                    <a:pt x="27" y="77"/>
                  </a:cubicBezTo>
                  <a:cubicBezTo>
                    <a:pt x="27" y="77"/>
                    <a:pt x="27" y="77"/>
                    <a:pt x="27" y="77"/>
                  </a:cubicBezTo>
                  <a:cubicBezTo>
                    <a:pt x="28" y="76"/>
                    <a:pt x="28" y="73"/>
                    <a:pt x="28" y="70"/>
                  </a:cubicBezTo>
                  <a:cubicBezTo>
                    <a:pt x="28" y="70"/>
                    <a:pt x="28" y="70"/>
                    <a:pt x="28" y="70"/>
                  </a:cubicBezTo>
                  <a:cubicBezTo>
                    <a:pt x="29" y="67"/>
                    <a:pt x="29" y="64"/>
                    <a:pt x="30" y="61"/>
                  </a:cubicBezTo>
                  <a:cubicBezTo>
                    <a:pt x="30" y="61"/>
                    <a:pt x="30" y="61"/>
                    <a:pt x="30" y="61"/>
                  </a:cubicBezTo>
                  <a:cubicBezTo>
                    <a:pt x="29" y="69"/>
                    <a:pt x="28" y="76"/>
                    <a:pt x="27" y="79"/>
                  </a:cubicBezTo>
                  <a:close/>
                  <a:moveTo>
                    <a:pt x="36" y="26"/>
                  </a:moveTo>
                  <a:cubicBezTo>
                    <a:pt x="36" y="25"/>
                    <a:pt x="36" y="23"/>
                    <a:pt x="37" y="22"/>
                  </a:cubicBezTo>
                  <a:cubicBezTo>
                    <a:pt x="37" y="22"/>
                    <a:pt x="37" y="22"/>
                    <a:pt x="37" y="22"/>
                  </a:cubicBezTo>
                  <a:cubicBezTo>
                    <a:pt x="38" y="19"/>
                    <a:pt x="38" y="16"/>
                    <a:pt x="39" y="13"/>
                  </a:cubicBezTo>
                  <a:cubicBezTo>
                    <a:pt x="39" y="13"/>
                    <a:pt x="39" y="13"/>
                    <a:pt x="39" y="13"/>
                  </a:cubicBezTo>
                  <a:cubicBezTo>
                    <a:pt x="38" y="17"/>
                    <a:pt x="37" y="21"/>
                    <a:pt x="36" y="26"/>
                  </a:cubicBezTo>
                  <a:close/>
                  <a:moveTo>
                    <a:pt x="79" y="8"/>
                  </a:moveTo>
                  <a:cubicBezTo>
                    <a:pt x="85" y="10"/>
                    <a:pt x="90" y="11"/>
                    <a:pt x="93" y="12"/>
                  </a:cubicBezTo>
                  <a:cubicBezTo>
                    <a:pt x="93" y="12"/>
                    <a:pt x="93" y="12"/>
                    <a:pt x="93" y="12"/>
                  </a:cubicBezTo>
                  <a:cubicBezTo>
                    <a:pt x="93" y="12"/>
                    <a:pt x="93" y="12"/>
                    <a:pt x="93" y="12"/>
                  </a:cubicBezTo>
                  <a:cubicBezTo>
                    <a:pt x="92" y="12"/>
                    <a:pt x="91" y="12"/>
                    <a:pt x="90" y="11"/>
                  </a:cubicBezTo>
                  <a:cubicBezTo>
                    <a:pt x="90" y="11"/>
                    <a:pt x="90" y="11"/>
                    <a:pt x="90" y="11"/>
                  </a:cubicBezTo>
                  <a:cubicBezTo>
                    <a:pt x="87" y="10"/>
                    <a:pt x="83" y="9"/>
                    <a:pt x="79" y="8"/>
                  </a:cubicBezTo>
                  <a:cubicBezTo>
                    <a:pt x="79" y="8"/>
                    <a:pt x="79" y="8"/>
                    <a:pt x="79" y="8"/>
                  </a:cubicBezTo>
                  <a:cubicBezTo>
                    <a:pt x="75" y="7"/>
                    <a:pt x="70" y="6"/>
                    <a:pt x="66" y="5"/>
                  </a:cubicBezTo>
                  <a:cubicBezTo>
                    <a:pt x="66" y="5"/>
                    <a:pt x="66" y="5"/>
                    <a:pt x="66" y="5"/>
                  </a:cubicBezTo>
                  <a:cubicBezTo>
                    <a:pt x="70" y="6"/>
                    <a:pt x="75" y="7"/>
                    <a:pt x="79" y="8"/>
                  </a:cubicBezTo>
                  <a:close/>
                  <a:moveTo>
                    <a:pt x="42" y="7"/>
                  </a:moveTo>
                  <a:cubicBezTo>
                    <a:pt x="42" y="7"/>
                    <a:pt x="41" y="7"/>
                    <a:pt x="41" y="7"/>
                  </a:cubicBezTo>
                  <a:cubicBezTo>
                    <a:pt x="41" y="7"/>
                    <a:pt x="41" y="7"/>
                    <a:pt x="41" y="7"/>
                  </a:cubicBezTo>
                  <a:cubicBezTo>
                    <a:pt x="41" y="7"/>
                    <a:pt x="42" y="7"/>
                    <a:pt x="42" y="7"/>
                  </a:cubicBezTo>
                  <a:cubicBezTo>
                    <a:pt x="42" y="7"/>
                    <a:pt x="42" y="7"/>
                    <a:pt x="42" y="7"/>
                  </a:cubicBezTo>
                  <a:cubicBezTo>
                    <a:pt x="42" y="7"/>
                    <a:pt x="42" y="7"/>
                    <a:pt x="42" y="7"/>
                  </a:cubicBezTo>
                  <a:cubicBezTo>
                    <a:pt x="42" y="6"/>
                    <a:pt x="43" y="5"/>
                    <a:pt x="44" y="5"/>
                  </a:cubicBezTo>
                  <a:cubicBezTo>
                    <a:pt x="44" y="5"/>
                    <a:pt x="44" y="5"/>
                    <a:pt x="44" y="5"/>
                  </a:cubicBezTo>
                  <a:cubicBezTo>
                    <a:pt x="43" y="5"/>
                    <a:pt x="42" y="6"/>
                    <a:pt x="42" y="7"/>
                  </a:cubicBezTo>
                  <a:close/>
                  <a:moveTo>
                    <a:pt x="47" y="4"/>
                  </a:moveTo>
                  <a:cubicBezTo>
                    <a:pt x="48" y="4"/>
                    <a:pt x="49" y="4"/>
                    <a:pt x="51" y="4"/>
                  </a:cubicBezTo>
                  <a:cubicBezTo>
                    <a:pt x="51" y="4"/>
                    <a:pt x="51" y="4"/>
                    <a:pt x="51" y="4"/>
                  </a:cubicBezTo>
                  <a:cubicBezTo>
                    <a:pt x="49" y="4"/>
                    <a:pt x="48" y="4"/>
                    <a:pt x="47" y="4"/>
                  </a:cubicBezTo>
                  <a:close/>
                  <a:moveTo>
                    <a:pt x="52" y="4"/>
                  </a:moveTo>
                  <a:cubicBezTo>
                    <a:pt x="53" y="4"/>
                    <a:pt x="54" y="4"/>
                    <a:pt x="55" y="4"/>
                  </a:cubicBezTo>
                  <a:cubicBezTo>
                    <a:pt x="55" y="4"/>
                    <a:pt x="55" y="4"/>
                    <a:pt x="55" y="4"/>
                  </a:cubicBezTo>
                  <a:cubicBezTo>
                    <a:pt x="54" y="4"/>
                    <a:pt x="53" y="4"/>
                    <a:pt x="52" y="4"/>
                  </a:cubicBezTo>
                  <a:cubicBezTo>
                    <a:pt x="52" y="4"/>
                    <a:pt x="52" y="4"/>
                    <a:pt x="52" y="4"/>
                  </a:cubicBezTo>
                  <a:cubicBezTo>
                    <a:pt x="52" y="4"/>
                    <a:pt x="52" y="4"/>
                    <a:pt x="52" y="4"/>
                  </a:cubicBezTo>
                  <a:close/>
                  <a:moveTo>
                    <a:pt x="51" y="4"/>
                  </a:moveTo>
                  <a:cubicBezTo>
                    <a:pt x="52" y="4"/>
                    <a:pt x="52" y="4"/>
                    <a:pt x="52" y="4"/>
                  </a:cubicBezTo>
                  <a:cubicBezTo>
                    <a:pt x="52" y="4"/>
                    <a:pt x="52" y="4"/>
                    <a:pt x="52" y="4"/>
                  </a:cubicBezTo>
                  <a:cubicBezTo>
                    <a:pt x="51" y="4"/>
                    <a:pt x="51" y="4"/>
                    <a:pt x="51" y="4"/>
                  </a:cubicBezTo>
                  <a:cubicBezTo>
                    <a:pt x="51" y="4"/>
                    <a:pt x="51" y="4"/>
                    <a:pt x="51" y="4"/>
                  </a:cubicBezTo>
                  <a:cubicBezTo>
                    <a:pt x="51" y="4"/>
                    <a:pt x="51" y="4"/>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2" name="Freeform 3815"/>
            <p:cNvSpPr/>
            <p:nvPr/>
          </p:nvSpPr>
          <p:spPr bwMode="auto">
            <a:xfrm>
              <a:off x="6951644" y="3658389"/>
              <a:ext cx="281683" cy="860142"/>
            </a:xfrm>
            <a:custGeom>
              <a:avLst/>
              <a:gdLst>
                <a:gd name="T0" fmla="*/ 2 w 51"/>
                <a:gd name="T1" fmla="*/ 154 h 156"/>
                <a:gd name="T2" fmla="*/ 0 w 51"/>
                <a:gd name="T3" fmla="*/ 152 h 156"/>
                <a:gd name="T4" fmla="*/ 0 w 51"/>
                <a:gd name="T5" fmla="*/ 152 h 156"/>
                <a:gd name="T6" fmla="*/ 7 w 51"/>
                <a:gd name="T7" fmla="*/ 137 h 156"/>
                <a:gd name="T8" fmla="*/ 7 w 51"/>
                <a:gd name="T9" fmla="*/ 137 h 156"/>
                <a:gd name="T10" fmla="*/ 21 w 51"/>
                <a:gd name="T11" fmla="*/ 115 h 156"/>
                <a:gd name="T12" fmla="*/ 21 w 51"/>
                <a:gd name="T13" fmla="*/ 115 h 156"/>
                <a:gd name="T14" fmla="*/ 46 w 51"/>
                <a:gd name="T15" fmla="*/ 79 h 156"/>
                <a:gd name="T16" fmla="*/ 46 w 51"/>
                <a:gd name="T17" fmla="*/ 79 h 156"/>
                <a:gd name="T18" fmla="*/ 47 w 51"/>
                <a:gd name="T19" fmla="*/ 76 h 156"/>
                <a:gd name="T20" fmla="*/ 47 w 51"/>
                <a:gd name="T21" fmla="*/ 76 h 156"/>
                <a:gd name="T22" fmla="*/ 32 w 51"/>
                <a:gd name="T23" fmla="*/ 33 h 156"/>
                <a:gd name="T24" fmla="*/ 32 w 51"/>
                <a:gd name="T25" fmla="*/ 33 h 156"/>
                <a:gd name="T26" fmla="*/ 17 w 51"/>
                <a:gd name="T27" fmla="*/ 2 h 156"/>
                <a:gd name="T28" fmla="*/ 17 w 51"/>
                <a:gd name="T29" fmla="*/ 2 h 156"/>
                <a:gd name="T30" fmla="*/ 20 w 51"/>
                <a:gd name="T31" fmla="*/ 0 h 156"/>
                <a:gd name="T32" fmla="*/ 51 w 51"/>
                <a:gd name="T33" fmla="*/ 76 h 156"/>
                <a:gd name="T34" fmla="*/ 51 w 51"/>
                <a:gd name="T35" fmla="*/ 76 h 156"/>
                <a:gd name="T36" fmla="*/ 50 w 51"/>
                <a:gd name="T37" fmla="*/ 81 h 156"/>
                <a:gd name="T38" fmla="*/ 50 w 51"/>
                <a:gd name="T39" fmla="*/ 81 h 156"/>
                <a:gd name="T40" fmla="*/ 10 w 51"/>
                <a:gd name="T41" fmla="*/ 139 h 156"/>
                <a:gd name="T42" fmla="*/ 10 w 51"/>
                <a:gd name="T43" fmla="*/ 139 h 156"/>
                <a:gd name="T44" fmla="*/ 4 w 51"/>
                <a:gd name="T45" fmla="*/ 151 h 156"/>
                <a:gd name="T46" fmla="*/ 4 w 51"/>
                <a:gd name="T47" fmla="*/ 151 h 156"/>
                <a:gd name="T48" fmla="*/ 20 w 51"/>
                <a:gd name="T49" fmla="*/ 152 h 156"/>
                <a:gd name="T50" fmla="*/ 20 w 51"/>
                <a:gd name="T51" fmla="*/ 152 h 156"/>
                <a:gd name="T52" fmla="*/ 31 w 51"/>
                <a:gd name="T53" fmla="*/ 152 h 156"/>
                <a:gd name="T54" fmla="*/ 31 w 51"/>
                <a:gd name="T55" fmla="*/ 152 h 156"/>
                <a:gd name="T56" fmla="*/ 31 w 51"/>
                <a:gd name="T57" fmla="*/ 156 h 156"/>
                <a:gd name="T58" fmla="*/ 20 w 51"/>
                <a:gd name="T59" fmla="*/ 156 h 156"/>
                <a:gd name="T60" fmla="*/ 20 w 51"/>
                <a:gd name="T61" fmla="*/ 156 h 156"/>
                <a:gd name="T62" fmla="*/ 2 w 51"/>
                <a:gd name="T63" fmla="*/ 1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156">
                  <a:moveTo>
                    <a:pt x="2" y="154"/>
                  </a:moveTo>
                  <a:cubicBezTo>
                    <a:pt x="1" y="154"/>
                    <a:pt x="0" y="152"/>
                    <a:pt x="0" y="152"/>
                  </a:cubicBezTo>
                  <a:cubicBezTo>
                    <a:pt x="0" y="152"/>
                    <a:pt x="0" y="152"/>
                    <a:pt x="0" y="152"/>
                  </a:cubicBezTo>
                  <a:cubicBezTo>
                    <a:pt x="0" y="148"/>
                    <a:pt x="3" y="144"/>
                    <a:pt x="7" y="137"/>
                  </a:cubicBezTo>
                  <a:cubicBezTo>
                    <a:pt x="7" y="137"/>
                    <a:pt x="7" y="137"/>
                    <a:pt x="7" y="137"/>
                  </a:cubicBezTo>
                  <a:cubicBezTo>
                    <a:pt x="11" y="131"/>
                    <a:pt x="16" y="123"/>
                    <a:pt x="21" y="115"/>
                  </a:cubicBezTo>
                  <a:cubicBezTo>
                    <a:pt x="21" y="115"/>
                    <a:pt x="21" y="115"/>
                    <a:pt x="21" y="115"/>
                  </a:cubicBezTo>
                  <a:cubicBezTo>
                    <a:pt x="32" y="100"/>
                    <a:pt x="44" y="84"/>
                    <a:pt x="46" y="79"/>
                  </a:cubicBezTo>
                  <a:cubicBezTo>
                    <a:pt x="46" y="79"/>
                    <a:pt x="46" y="79"/>
                    <a:pt x="46" y="79"/>
                  </a:cubicBezTo>
                  <a:cubicBezTo>
                    <a:pt x="47" y="79"/>
                    <a:pt x="47" y="78"/>
                    <a:pt x="47" y="76"/>
                  </a:cubicBezTo>
                  <a:cubicBezTo>
                    <a:pt x="47" y="76"/>
                    <a:pt x="47" y="76"/>
                    <a:pt x="47" y="76"/>
                  </a:cubicBezTo>
                  <a:cubicBezTo>
                    <a:pt x="47" y="69"/>
                    <a:pt x="39" y="50"/>
                    <a:pt x="32" y="33"/>
                  </a:cubicBezTo>
                  <a:cubicBezTo>
                    <a:pt x="32" y="33"/>
                    <a:pt x="32" y="33"/>
                    <a:pt x="32" y="33"/>
                  </a:cubicBezTo>
                  <a:cubicBezTo>
                    <a:pt x="24" y="17"/>
                    <a:pt x="17" y="2"/>
                    <a:pt x="17" y="2"/>
                  </a:cubicBezTo>
                  <a:cubicBezTo>
                    <a:pt x="17" y="2"/>
                    <a:pt x="17" y="2"/>
                    <a:pt x="17" y="2"/>
                  </a:cubicBezTo>
                  <a:cubicBezTo>
                    <a:pt x="20" y="0"/>
                    <a:pt x="20" y="0"/>
                    <a:pt x="20" y="0"/>
                  </a:cubicBezTo>
                  <a:cubicBezTo>
                    <a:pt x="21" y="1"/>
                    <a:pt x="51" y="58"/>
                    <a:pt x="51" y="76"/>
                  </a:cubicBezTo>
                  <a:cubicBezTo>
                    <a:pt x="51" y="76"/>
                    <a:pt x="51" y="76"/>
                    <a:pt x="51" y="76"/>
                  </a:cubicBezTo>
                  <a:cubicBezTo>
                    <a:pt x="51" y="78"/>
                    <a:pt x="51" y="80"/>
                    <a:pt x="50" y="81"/>
                  </a:cubicBezTo>
                  <a:cubicBezTo>
                    <a:pt x="50" y="81"/>
                    <a:pt x="50" y="81"/>
                    <a:pt x="50" y="81"/>
                  </a:cubicBezTo>
                  <a:cubicBezTo>
                    <a:pt x="45" y="89"/>
                    <a:pt x="22" y="120"/>
                    <a:pt x="10" y="139"/>
                  </a:cubicBezTo>
                  <a:cubicBezTo>
                    <a:pt x="10" y="139"/>
                    <a:pt x="10" y="139"/>
                    <a:pt x="10" y="139"/>
                  </a:cubicBezTo>
                  <a:cubicBezTo>
                    <a:pt x="7" y="145"/>
                    <a:pt x="5" y="149"/>
                    <a:pt x="4" y="151"/>
                  </a:cubicBezTo>
                  <a:cubicBezTo>
                    <a:pt x="4" y="151"/>
                    <a:pt x="4" y="151"/>
                    <a:pt x="4" y="151"/>
                  </a:cubicBezTo>
                  <a:cubicBezTo>
                    <a:pt x="7" y="152"/>
                    <a:pt x="14" y="152"/>
                    <a:pt x="20" y="152"/>
                  </a:cubicBezTo>
                  <a:cubicBezTo>
                    <a:pt x="20" y="152"/>
                    <a:pt x="20" y="152"/>
                    <a:pt x="20" y="152"/>
                  </a:cubicBezTo>
                  <a:cubicBezTo>
                    <a:pt x="26" y="152"/>
                    <a:pt x="31" y="152"/>
                    <a:pt x="31" y="152"/>
                  </a:cubicBezTo>
                  <a:cubicBezTo>
                    <a:pt x="31" y="152"/>
                    <a:pt x="31" y="152"/>
                    <a:pt x="31" y="152"/>
                  </a:cubicBezTo>
                  <a:cubicBezTo>
                    <a:pt x="31" y="156"/>
                    <a:pt x="31" y="156"/>
                    <a:pt x="31" y="156"/>
                  </a:cubicBezTo>
                  <a:cubicBezTo>
                    <a:pt x="31" y="156"/>
                    <a:pt x="26" y="156"/>
                    <a:pt x="20" y="156"/>
                  </a:cubicBezTo>
                  <a:cubicBezTo>
                    <a:pt x="20" y="156"/>
                    <a:pt x="20" y="156"/>
                    <a:pt x="20" y="156"/>
                  </a:cubicBezTo>
                  <a:cubicBezTo>
                    <a:pt x="14" y="156"/>
                    <a:pt x="6" y="156"/>
                    <a:pt x="2"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3816"/>
            <p:cNvSpPr>
              <a:spLocks noEditPoints="1"/>
            </p:cNvSpPr>
            <p:nvPr/>
          </p:nvSpPr>
          <p:spPr bwMode="auto">
            <a:xfrm>
              <a:off x="6941584" y="3638269"/>
              <a:ext cx="301804" cy="890322"/>
            </a:xfrm>
            <a:custGeom>
              <a:avLst/>
              <a:gdLst>
                <a:gd name="T0" fmla="*/ 4 w 55"/>
                <a:gd name="T1" fmla="*/ 157 h 161"/>
                <a:gd name="T2" fmla="*/ 0 w 55"/>
                <a:gd name="T3" fmla="*/ 155 h 161"/>
                <a:gd name="T4" fmla="*/ 0 w 55"/>
                <a:gd name="T5" fmla="*/ 154 h 161"/>
                <a:gd name="T6" fmla="*/ 7 w 55"/>
                <a:gd name="T7" fmla="*/ 139 h 161"/>
                <a:gd name="T8" fmla="*/ 22 w 55"/>
                <a:gd name="T9" fmla="*/ 117 h 161"/>
                <a:gd name="T10" fmla="*/ 47 w 55"/>
                <a:gd name="T11" fmla="*/ 81 h 161"/>
                <a:gd name="T12" fmla="*/ 47 w 55"/>
                <a:gd name="T13" fmla="*/ 79 h 161"/>
                <a:gd name="T14" fmla="*/ 47 w 55"/>
                <a:gd name="T15" fmla="*/ 79 h 161"/>
                <a:gd name="T16" fmla="*/ 47 w 55"/>
                <a:gd name="T17" fmla="*/ 79 h 161"/>
                <a:gd name="T18" fmla="*/ 47 w 55"/>
                <a:gd name="T19" fmla="*/ 79 h 161"/>
                <a:gd name="T20" fmla="*/ 32 w 55"/>
                <a:gd name="T21" fmla="*/ 37 h 161"/>
                <a:gd name="T22" fmla="*/ 17 w 55"/>
                <a:gd name="T23" fmla="*/ 6 h 161"/>
                <a:gd name="T24" fmla="*/ 17 w 55"/>
                <a:gd name="T25" fmla="*/ 6 h 161"/>
                <a:gd name="T26" fmla="*/ 24 w 55"/>
                <a:gd name="T27" fmla="*/ 0 h 161"/>
                <a:gd name="T28" fmla="*/ 25 w 55"/>
                <a:gd name="T29" fmla="*/ 3 h 161"/>
                <a:gd name="T30" fmla="*/ 26 w 55"/>
                <a:gd name="T31" fmla="*/ 5 h 161"/>
                <a:gd name="T32" fmla="*/ 29 w 55"/>
                <a:gd name="T33" fmla="*/ 12 h 161"/>
                <a:gd name="T34" fmla="*/ 39 w 55"/>
                <a:gd name="T35" fmla="*/ 34 h 161"/>
                <a:gd name="T36" fmla="*/ 55 w 55"/>
                <a:gd name="T37" fmla="*/ 79 h 161"/>
                <a:gd name="T38" fmla="*/ 54 w 55"/>
                <a:gd name="T39" fmla="*/ 85 h 161"/>
                <a:gd name="T40" fmla="*/ 14 w 55"/>
                <a:gd name="T41" fmla="*/ 143 h 161"/>
                <a:gd name="T42" fmla="*/ 9 w 55"/>
                <a:gd name="T43" fmla="*/ 152 h 161"/>
                <a:gd name="T44" fmla="*/ 21 w 55"/>
                <a:gd name="T45" fmla="*/ 153 h 161"/>
                <a:gd name="T46" fmla="*/ 22 w 55"/>
                <a:gd name="T47" fmla="*/ 153 h 161"/>
                <a:gd name="T48" fmla="*/ 33 w 55"/>
                <a:gd name="T49" fmla="*/ 153 h 161"/>
                <a:gd name="T50" fmla="*/ 35 w 55"/>
                <a:gd name="T51" fmla="*/ 153 h 161"/>
                <a:gd name="T52" fmla="*/ 33 w 55"/>
                <a:gd name="T53" fmla="*/ 161 h 161"/>
                <a:gd name="T54" fmla="*/ 22 w 55"/>
                <a:gd name="T55" fmla="*/ 161 h 161"/>
                <a:gd name="T56" fmla="*/ 22 w 55"/>
                <a:gd name="T57" fmla="*/ 157 h 161"/>
                <a:gd name="T58" fmla="*/ 31 w 55"/>
                <a:gd name="T59" fmla="*/ 157 h 161"/>
                <a:gd name="T60" fmla="*/ 22 w 55"/>
                <a:gd name="T61" fmla="*/ 157 h 161"/>
                <a:gd name="T62" fmla="*/ 22 w 55"/>
                <a:gd name="T63" fmla="*/ 157 h 161"/>
                <a:gd name="T64" fmla="*/ 7 w 55"/>
                <a:gd name="T65" fmla="*/ 156 h 161"/>
                <a:gd name="T66" fmla="*/ 17 w 55"/>
                <a:gd name="T67" fmla="*/ 157 h 161"/>
                <a:gd name="T68" fmla="*/ 7 w 55"/>
                <a:gd name="T69" fmla="*/ 148 h 161"/>
                <a:gd name="T70" fmla="*/ 5 w 55"/>
                <a:gd name="T71" fmla="*/ 152 h 161"/>
                <a:gd name="T72" fmla="*/ 11 w 55"/>
                <a:gd name="T73" fmla="*/ 141 h 161"/>
                <a:gd name="T74" fmla="*/ 11 w 55"/>
                <a:gd name="T75" fmla="*/ 141 h 161"/>
                <a:gd name="T76" fmla="*/ 18 w 55"/>
                <a:gd name="T77" fmla="*/ 130 h 161"/>
                <a:gd name="T78" fmla="*/ 11 w 55"/>
                <a:gd name="T79" fmla="*/ 141 h 161"/>
                <a:gd name="T80" fmla="*/ 18 w 55"/>
                <a:gd name="T81" fmla="*/ 129 h 161"/>
                <a:gd name="T82" fmla="*/ 18 w 55"/>
                <a:gd name="T83" fmla="*/ 130 h 161"/>
                <a:gd name="T84" fmla="*/ 21 w 55"/>
                <a:gd name="T85" fmla="*/ 125 h 161"/>
                <a:gd name="T86" fmla="*/ 21 w 55"/>
                <a:gd name="T87" fmla="*/ 125 h 161"/>
                <a:gd name="T88" fmla="*/ 25 w 55"/>
                <a:gd name="T89" fmla="*/ 119 h 161"/>
                <a:gd name="T90" fmla="*/ 21 w 55"/>
                <a:gd name="T91" fmla="*/ 125 h 161"/>
                <a:gd name="T92" fmla="*/ 50 w 55"/>
                <a:gd name="T93" fmla="*/ 83 h 161"/>
                <a:gd name="T94" fmla="*/ 51 w 55"/>
                <a:gd name="T95" fmla="*/ 80 h 161"/>
                <a:gd name="T96" fmla="*/ 51 w 55"/>
                <a:gd name="T97" fmla="*/ 80 h 161"/>
                <a:gd name="T98" fmla="*/ 36 w 55"/>
                <a:gd name="T99" fmla="*/ 35 h 161"/>
                <a:gd name="T100" fmla="*/ 51 w 55"/>
                <a:gd name="T101" fmla="*/ 79 h 161"/>
                <a:gd name="T102" fmla="*/ 51 w 55"/>
                <a:gd name="T103" fmla="*/ 79 h 161"/>
                <a:gd name="T104" fmla="*/ 34 w 55"/>
                <a:gd name="T105" fmla="*/ 3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61">
                  <a:moveTo>
                    <a:pt x="3" y="159"/>
                  </a:moveTo>
                  <a:cubicBezTo>
                    <a:pt x="4" y="157"/>
                    <a:pt x="4" y="157"/>
                    <a:pt x="4" y="157"/>
                  </a:cubicBezTo>
                  <a:cubicBezTo>
                    <a:pt x="3" y="159"/>
                    <a:pt x="3" y="159"/>
                    <a:pt x="3" y="159"/>
                  </a:cubicBezTo>
                  <a:cubicBezTo>
                    <a:pt x="1" y="158"/>
                    <a:pt x="0" y="156"/>
                    <a:pt x="0" y="155"/>
                  </a:cubicBezTo>
                  <a:cubicBezTo>
                    <a:pt x="0" y="155"/>
                    <a:pt x="0" y="155"/>
                    <a:pt x="0" y="155"/>
                  </a:cubicBezTo>
                  <a:cubicBezTo>
                    <a:pt x="0" y="155"/>
                    <a:pt x="0" y="155"/>
                    <a:pt x="0" y="154"/>
                  </a:cubicBezTo>
                  <a:cubicBezTo>
                    <a:pt x="0" y="154"/>
                    <a:pt x="0" y="154"/>
                    <a:pt x="0" y="154"/>
                  </a:cubicBezTo>
                  <a:cubicBezTo>
                    <a:pt x="1" y="150"/>
                    <a:pt x="3" y="146"/>
                    <a:pt x="7" y="139"/>
                  </a:cubicBezTo>
                  <a:cubicBezTo>
                    <a:pt x="7" y="139"/>
                    <a:pt x="7" y="139"/>
                    <a:pt x="7" y="139"/>
                  </a:cubicBezTo>
                  <a:cubicBezTo>
                    <a:pt x="11" y="133"/>
                    <a:pt x="16" y="125"/>
                    <a:pt x="22" y="117"/>
                  </a:cubicBezTo>
                  <a:cubicBezTo>
                    <a:pt x="22" y="117"/>
                    <a:pt x="22" y="117"/>
                    <a:pt x="22" y="117"/>
                  </a:cubicBezTo>
                  <a:cubicBezTo>
                    <a:pt x="32" y="102"/>
                    <a:pt x="44" y="85"/>
                    <a:pt x="47" y="81"/>
                  </a:cubicBezTo>
                  <a:cubicBezTo>
                    <a:pt x="47" y="81"/>
                    <a:pt x="47" y="81"/>
                    <a:pt x="47" y="81"/>
                  </a:cubicBezTo>
                  <a:cubicBezTo>
                    <a:pt x="46" y="81"/>
                    <a:pt x="47" y="80"/>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2"/>
                    <a:pt x="39" y="53"/>
                    <a:pt x="32" y="37"/>
                  </a:cubicBezTo>
                  <a:cubicBezTo>
                    <a:pt x="32" y="37"/>
                    <a:pt x="32" y="37"/>
                    <a:pt x="32" y="37"/>
                  </a:cubicBezTo>
                  <a:cubicBezTo>
                    <a:pt x="25" y="21"/>
                    <a:pt x="18" y="8"/>
                    <a:pt x="17" y="6"/>
                  </a:cubicBezTo>
                  <a:cubicBezTo>
                    <a:pt x="17" y="6"/>
                    <a:pt x="17" y="6"/>
                    <a:pt x="17" y="6"/>
                  </a:cubicBezTo>
                  <a:cubicBezTo>
                    <a:pt x="17" y="6"/>
                    <a:pt x="17" y="6"/>
                    <a:pt x="17" y="6"/>
                  </a:cubicBezTo>
                  <a:cubicBezTo>
                    <a:pt x="17" y="6"/>
                    <a:pt x="17" y="6"/>
                    <a:pt x="17" y="6"/>
                  </a:cubicBezTo>
                  <a:cubicBezTo>
                    <a:pt x="16" y="4"/>
                    <a:pt x="16" y="4"/>
                    <a:pt x="16" y="4"/>
                  </a:cubicBezTo>
                  <a:cubicBezTo>
                    <a:pt x="24" y="0"/>
                    <a:pt x="24" y="0"/>
                    <a:pt x="24" y="0"/>
                  </a:cubicBezTo>
                  <a:cubicBezTo>
                    <a:pt x="24" y="3"/>
                    <a:pt x="24" y="3"/>
                    <a:pt x="24" y="3"/>
                  </a:cubicBezTo>
                  <a:cubicBezTo>
                    <a:pt x="24" y="3"/>
                    <a:pt x="25" y="3"/>
                    <a:pt x="25" y="3"/>
                  </a:cubicBezTo>
                  <a:cubicBezTo>
                    <a:pt x="25" y="3"/>
                    <a:pt x="25" y="3"/>
                    <a:pt x="25" y="3"/>
                  </a:cubicBezTo>
                  <a:cubicBezTo>
                    <a:pt x="25" y="4"/>
                    <a:pt x="25" y="4"/>
                    <a:pt x="26" y="5"/>
                  </a:cubicBezTo>
                  <a:cubicBezTo>
                    <a:pt x="26" y="5"/>
                    <a:pt x="26" y="5"/>
                    <a:pt x="26" y="5"/>
                  </a:cubicBezTo>
                  <a:cubicBezTo>
                    <a:pt x="26" y="7"/>
                    <a:pt x="28" y="9"/>
                    <a:pt x="29" y="12"/>
                  </a:cubicBezTo>
                  <a:cubicBezTo>
                    <a:pt x="29" y="12"/>
                    <a:pt x="29" y="12"/>
                    <a:pt x="29" y="12"/>
                  </a:cubicBezTo>
                  <a:cubicBezTo>
                    <a:pt x="32" y="17"/>
                    <a:pt x="36" y="25"/>
                    <a:pt x="39" y="34"/>
                  </a:cubicBezTo>
                  <a:cubicBezTo>
                    <a:pt x="39" y="34"/>
                    <a:pt x="39" y="34"/>
                    <a:pt x="39" y="34"/>
                  </a:cubicBezTo>
                  <a:cubicBezTo>
                    <a:pt x="47" y="50"/>
                    <a:pt x="55" y="69"/>
                    <a:pt x="55" y="79"/>
                  </a:cubicBezTo>
                  <a:cubicBezTo>
                    <a:pt x="55" y="79"/>
                    <a:pt x="55" y="79"/>
                    <a:pt x="55" y="79"/>
                  </a:cubicBezTo>
                  <a:cubicBezTo>
                    <a:pt x="55" y="81"/>
                    <a:pt x="54" y="83"/>
                    <a:pt x="54" y="85"/>
                  </a:cubicBezTo>
                  <a:cubicBezTo>
                    <a:pt x="54" y="85"/>
                    <a:pt x="54" y="85"/>
                    <a:pt x="54" y="85"/>
                  </a:cubicBezTo>
                  <a:cubicBezTo>
                    <a:pt x="49" y="93"/>
                    <a:pt x="25" y="125"/>
                    <a:pt x="14" y="143"/>
                  </a:cubicBezTo>
                  <a:cubicBezTo>
                    <a:pt x="14" y="143"/>
                    <a:pt x="14" y="143"/>
                    <a:pt x="14" y="143"/>
                  </a:cubicBezTo>
                  <a:cubicBezTo>
                    <a:pt x="12" y="147"/>
                    <a:pt x="10" y="150"/>
                    <a:pt x="9" y="152"/>
                  </a:cubicBezTo>
                  <a:cubicBezTo>
                    <a:pt x="9" y="152"/>
                    <a:pt x="9" y="152"/>
                    <a:pt x="9" y="152"/>
                  </a:cubicBezTo>
                  <a:cubicBezTo>
                    <a:pt x="12" y="153"/>
                    <a:pt x="17" y="153"/>
                    <a:pt x="21" y="153"/>
                  </a:cubicBezTo>
                  <a:cubicBezTo>
                    <a:pt x="21" y="153"/>
                    <a:pt x="21" y="153"/>
                    <a:pt x="21" y="153"/>
                  </a:cubicBezTo>
                  <a:cubicBezTo>
                    <a:pt x="22" y="153"/>
                    <a:pt x="22" y="153"/>
                    <a:pt x="22" y="153"/>
                  </a:cubicBezTo>
                  <a:cubicBezTo>
                    <a:pt x="22" y="153"/>
                    <a:pt x="22" y="153"/>
                    <a:pt x="22" y="153"/>
                  </a:cubicBezTo>
                  <a:cubicBezTo>
                    <a:pt x="28" y="153"/>
                    <a:pt x="32" y="153"/>
                    <a:pt x="33" y="153"/>
                  </a:cubicBezTo>
                  <a:cubicBezTo>
                    <a:pt x="33" y="153"/>
                    <a:pt x="33" y="153"/>
                    <a:pt x="33" y="153"/>
                  </a:cubicBezTo>
                  <a:cubicBezTo>
                    <a:pt x="35" y="153"/>
                    <a:pt x="35" y="153"/>
                    <a:pt x="35" y="153"/>
                  </a:cubicBezTo>
                  <a:cubicBezTo>
                    <a:pt x="35" y="161"/>
                    <a:pt x="35" y="161"/>
                    <a:pt x="35" y="161"/>
                  </a:cubicBezTo>
                  <a:cubicBezTo>
                    <a:pt x="33" y="161"/>
                    <a:pt x="33" y="161"/>
                    <a:pt x="33" y="161"/>
                  </a:cubicBezTo>
                  <a:cubicBezTo>
                    <a:pt x="33" y="161"/>
                    <a:pt x="28" y="161"/>
                    <a:pt x="22" y="161"/>
                  </a:cubicBezTo>
                  <a:cubicBezTo>
                    <a:pt x="22" y="161"/>
                    <a:pt x="22" y="161"/>
                    <a:pt x="22" y="161"/>
                  </a:cubicBezTo>
                  <a:cubicBezTo>
                    <a:pt x="15" y="161"/>
                    <a:pt x="8" y="161"/>
                    <a:pt x="3" y="159"/>
                  </a:cubicBezTo>
                  <a:close/>
                  <a:moveTo>
                    <a:pt x="22" y="157"/>
                  </a:moveTo>
                  <a:cubicBezTo>
                    <a:pt x="26" y="157"/>
                    <a:pt x="29" y="157"/>
                    <a:pt x="31" y="157"/>
                  </a:cubicBezTo>
                  <a:cubicBezTo>
                    <a:pt x="31" y="157"/>
                    <a:pt x="31" y="157"/>
                    <a:pt x="31" y="157"/>
                  </a:cubicBezTo>
                  <a:cubicBezTo>
                    <a:pt x="31" y="157"/>
                    <a:pt x="31" y="157"/>
                    <a:pt x="31" y="157"/>
                  </a:cubicBezTo>
                  <a:cubicBezTo>
                    <a:pt x="29" y="157"/>
                    <a:pt x="26" y="157"/>
                    <a:pt x="22" y="157"/>
                  </a:cubicBezTo>
                  <a:cubicBezTo>
                    <a:pt x="22" y="157"/>
                    <a:pt x="22" y="157"/>
                    <a:pt x="22" y="157"/>
                  </a:cubicBezTo>
                  <a:cubicBezTo>
                    <a:pt x="22" y="157"/>
                    <a:pt x="22" y="157"/>
                    <a:pt x="22" y="157"/>
                  </a:cubicBezTo>
                  <a:close/>
                  <a:moveTo>
                    <a:pt x="17" y="157"/>
                  </a:moveTo>
                  <a:cubicBezTo>
                    <a:pt x="14" y="157"/>
                    <a:pt x="10" y="157"/>
                    <a:pt x="7" y="156"/>
                  </a:cubicBezTo>
                  <a:cubicBezTo>
                    <a:pt x="7" y="156"/>
                    <a:pt x="7" y="156"/>
                    <a:pt x="7" y="156"/>
                  </a:cubicBezTo>
                  <a:cubicBezTo>
                    <a:pt x="10" y="157"/>
                    <a:pt x="14" y="157"/>
                    <a:pt x="17" y="157"/>
                  </a:cubicBezTo>
                  <a:close/>
                  <a:moveTo>
                    <a:pt x="5" y="152"/>
                  </a:moveTo>
                  <a:cubicBezTo>
                    <a:pt x="5" y="151"/>
                    <a:pt x="6" y="150"/>
                    <a:pt x="7" y="148"/>
                  </a:cubicBezTo>
                  <a:cubicBezTo>
                    <a:pt x="7" y="148"/>
                    <a:pt x="7" y="148"/>
                    <a:pt x="7" y="148"/>
                  </a:cubicBezTo>
                  <a:cubicBezTo>
                    <a:pt x="6" y="150"/>
                    <a:pt x="5" y="151"/>
                    <a:pt x="5" y="152"/>
                  </a:cubicBezTo>
                  <a:close/>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cubicBezTo>
                    <a:pt x="13" y="138"/>
                    <a:pt x="15" y="134"/>
                    <a:pt x="18" y="130"/>
                  </a:cubicBezTo>
                  <a:cubicBezTo>
                    <a:pt x="18" y="130"/>
                    <a:pt x="18" y="130"/>
                    <a:pt x="18" y="130"/>
                  </a:cubicBezTo>
                  <a:cubicBezTo>
                    <a:pt x="15" y="134"/>
                    <a:pt x="13" y="138"/>
                    <a:pt x="11" y="141"/>
                  </a:cubicBezTo>
                  <a:close/>
                  <a:moveTo>
                    <a:pt x="18" y="130"/>
                  </a:moveTo>
                  <a:cubicBezTo>
                    <a:pt x="18" y="130"/>
                    <a:pt x="18" y="130"/>
                    <a:pt x="18" y="129"/>
                  </a:cubicBezTo>
                  <a:cubicBezTo>
                    <a:pt x="18" y="129"/>
                    <a:pt x="18" y="129"/>
                    <a:pt x="18" y="129"/>
                  </a:cubicBezTo>
                  <a:cubicBezTo>
                    <a:pt x="18" y="130"/>
                    <a:pt x="18" y="130"/>
                    <a:pt x="18" y="130"/>
                  </a:cubicBezTo>
                  <a:close/>
                  <a:moveTo>
                    <a:pt x="21" y="125"/>
                  </a:moveTo>
                  <a:cubicBezTo>
                    <a:pt x="21" y="125"/>
                    <a:pt x="21" y="125"/>
                    <a:pt x="21" y="125"/>
                  </a:cubicBezTo>
                  <a:cubicBezTo>
                    <a:pt x="21" y="125"/>
                    <a:pt x="21" y="125"/>
                    <a:pt x="21" y="125"/>
                  </a:cubicBezTo>
                  <a:cubicBezTo>
                    <a:pt x="21" y="125"/>
                    <a:pt x="21" y="125"/>
                    <a:pt x="21" y="125"/>
                  </a:cubicBezTo>
                  <a:close/>
                  <a:moveTo>
                    <a:pt x="50" y="83"/>
                  </a:moveTo>
                  <a:cubicBezTo>
                    <a:pt x="47" y="88"/>
                    <a:pt x="36" y="104"/>
                    <a:pt x="25" y="119"/>
                  </a:cubicBezTo>
                  <a:cubicBezTo>
                    <a:pt x="25" y="119"/>
                    <a:pt x="25" y="119"/>
                    <a:pt x="25" y="119"/>
                  </a:cubicBezTo>
                  <a:cubicBezTo>
                    <a:pt x="24" y="121"/>
                    <a:pt x="23" y="123"/>
                    <a:pt x="21" y="125"/>
                  </a:cubicBezTo>
                  <a:cubicBezTo>
                    <a:pt x="21" y="125"/>
                    <a:pt x="21" y="125"/>
                    <a:pt x="21" y="125"/>
                  </a:cubicBezTo>
                  <a:cubicBezTo>
                    <a:pt x="33" y="108"/>
                    <a:pt x="47" y="89"/>
                    <a:pt x="50" y="83"/>
                  </a:cubicBezTo>
                  <a:cubicBezTo>
                    <a:pt x="50" y="83"/>
                    <a:pt x="50" y="83"/>
                    <a:pt x="50" y="83"/>
                  </a:cubicBezTo>
                  <a:cubicBezTo>
                    <a:pt x="50" y="82"/>
                    <a:pt x="51" y="81"/>
                    <a:pt x="51" y="80"/>
                  </a:cubicBezTo>
                  <a:cubicBezTo>
                    <a:pt x="51" y="80"/>
                    <a:pt x="51" y="80"/>
                    <a:pt x="51" y="80"/>
                  </a:cubicBezTo>
                  <a:cubicBezTo>
                    <a:pt x="51" y="80"/>
                    <a:pt x="51" y="80"/>
                    <a:pt x="51" y="80"/>
                  </a:cubicBezTo>
                  <a:cubicBezTo>
                    <a:pt x="51" y="81"/>
                    <a:pt x="50" y="82"/>
                    <a:pt x="50" y="83"/>
                  </a:cubicBezTo>
                  <a:close/>
                  <a:moveTo>
                    <a:pt x="36" y="35"/>
                  </a:moveTo>
                  <a:cubicBezTo>
                    <a:pt x="43" y="52"/>
                    <a:pt x="51" y="70"/>
                    <a:pt x="51" y="79"/>
                  </a:cubicBezTo>
                  <a:cubicBezTo>
                    <a:pt x="51" y="79"/>
                    <a:pt x="51" y="79"/>
                    <a:pt x="51" y="79"/>
                  </a:cubicBezTo>
                  <a:cubicBezTo>
                    <a:pt x="51" y="79"/>
                    <a:pt x="51" y="79"/>
                    <a:pt x="51" y="79"/>
                  </a:cubicBezTo>
                  <a:cubicBezTo>
                    <a:pt x="51" y="79"/>
                    <a:pt x="51" y="79"/>
                    <a:pt x="51" y="79"/>
                  </a:cubicBezTo>
                  <a:cubicBezTo>
                    <a:pt x="51" y="70"/>
                    <a:pt x="42" y="49"/>
                    <a:pt x="34" y="32"/>
                  </a:cubicBezTo>
                  <a:cubicBezTo>
                    <a:pt x="34" y="32"/>
                    <a:pt x="34" y="32"/>
                    <a:pt x="34" y="32"/>
                  </a:cubicBezTo>
                  <a:cubicBezTo>
                    <a:pt x="35" y="33"/>
                    <a:pt x="35" y="34"/>
                    <a:pt x="3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3" name="组合 2"/>
          <p:cNvGrpSpPr/>
          <p:nvPr userDrawn="1"/>
        </p:nvGrpSpPr>
        <p:grpSpPr>
          <a:xfrm flipH="1">
            <a:off x="9675178" y="385412"/>
            <a:ext cx="2139703" cy="850565"/>
            <a:chOff x="6371" y="6493"/>
            <a:chExt cx="6679" cy="3287"/>
          </a:xfrm>
        </p:grpSpPr>
        <p:grpSp>
          <p:nvGrpSpPr>
            <p:cNvPr id="4" name="组合 3"/>
            <p:cNvGrpSpPr/>
            <p:nvPr/>
          </p:nvGrpSpPr>
          <p:grpSpPr>
            <a:xfrm>
              <a:off x="6371" y="6792"/>
              <a:ext cx="1984" cy="2988"/>
              <a:chOff x="4869199" y="2184580"/>
              <a:chExt cx="1569382" cy="2364128"/>
            </a:xfrm>
            <a:solidFill>
              <a:schemeClr val="tx1">
                <a:lumMod val="75000"/>
                <a:lumOff val="25000"/>
              </a:schemeClr>
            </a:solidFill>
          </p:grpSpPr>
          <p:sp>
            <p:nvSpPr>
              <p:cNvPr id="5" name="Freeform 3737"/>
              <p:cNvSpPr>
                <a:spLocks noEditPoints="1"/>
              </p:cNvSpPr>
              <p:nvPr/>
            </p:nvSpPr>
            <p:spPr bwMode="auto">
              <a:xfrm>
                <a:off x="4879259" y="2370693"/>
                <a:ext cx="603607" cy="658939"/>
              </a:xfrm>
              <a:custGeom>
                <a:avLst/>
                <a:gdLst>
                  <a:gd name="T0" fmla="*/ 0 w 110"/>
                  <a:gd name="T1" fmla="*/ 59 h 119"/>
                  <a:gd name="T2" fmla="*/ 53 w 110"/>
                  <a:gd name="T3" fmla="*/ 0 h 119"/>
                  <a:gd name="T4" fmla="*/ 53 w 110"/>
                  <a:gd name="T5" fmla="*/ 0 h 119"/>
                  <a:gd name="T6" fmla="*/ 110 w 110"/>
                  <a:gd name="T7" fmla="*/ 60 h 119"/>
                  <a:gd name="T8" fmla="*/ 110 w 110"/>
                  <a:gd name="T9" fmla="*/ 60 h 119"/>
                  <a:gd name="T10" fmla="*/ 52 w 110"/>
                  <a:gd name="T11" fmla="*/ 119 h 119"/>
                  <a:gd name="T12" fmla="*/ 52 w 110"/>
                  <a:gd name="T13" fmla="*/ 119 h 119"/>
                  <a:gd name="T14" fmla="*/ 0 w 110"/>
                  <a:gd name="T15" fmla="*/ 59 h 119"/>
                  <a:gd name="T16" fmla="*/ 4 w 110"/>
                  <a:gd name="T17" fmla="*/ 59 h 119"/>
                  <a:gd name="T18" fmla="*/ 52 w 110"/>
                  <a:gd name="T19" fmla="*/ 115 h 119"/>
                  <a:gd name="T20" fmla="*/ 52 w 110"/>
                  <a:gd name="T21" fmla="*/ 115 h 119"/>
                  <a:gd name="T22" fmla="*/ 89 w 110"/>
                  <a:gd name="T23" fmla="*/ 99 h 119"/>
                  <a:gd name="T24" fmla="*/ 89 w 110"/>
                  <a:gd name="T25" fmla="*/ 99 h 119"/>
                  <a:gd name="T26" fmla="*/ 106 w 110"/>
                  <a:gd name="T27" fmla="*/ 60 h 119"/>
                  <a:gd name="T28" fmla="*/ 106 w 110"/>
                  <a:gd name="T29" fmla="*/ 60 h 119"/>
                  <a:gd name="T30" fmla="*/ 53 w 110"/>
                  <a:gd name="T31" fmla="*/ 4 h 119"/>
                  <a:gd name="T32" fmla="*/ 53 w 110"/>
                  <a:gd name="T33" fmla="*/ 4 h 119"/>
                  <a:gd name="T34" fmla="*/ 4 w 110"/>
                  <a:gd name="T35"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9">
                    <a:moveTo>
                      <a:pt x="0" y="59"/>
                    </a:moveTo>
                    <a:cubicBezTo>
                      <a:pt x="0" y="26"/>
                      <a:pt x="23" y="0"/>
                      <a:pt x="53" y="0"/>
                    </a:cubicBezTo>
                    <a:cubicBezTo>
                      <a:pt x="53" y="0"/>
                      <a:pt x="53" y="0"/>
                      <a:pt x="53" y="0"/>
                    </a:cubicBezTo>
                    <a:cubicBezTo>
                      <a:pt x="83" y="0"/>
                      <a:pt x="110" y="27"/>
                      <a:pt x="110" y="60"/>
                    </a:cubicBezTo>
                    <a:cubicBezTo>
                      <a:pt x="110" y="60"/>
                      <a:pt x="110" y="60"/>
                      <a:pt x="110" y="60"/>
                    </a:cubicBezTo>
                    <a:cubicBezTo>
                      <a:pt x="110" y="92"/>
                      <a:pt x="81" y="119"/>
                      <a:pt x="52" y="119"/>
                    </a:cubicBezTo>
                    <a:cubicBezTo>
                      <a:pt x="52" y="119"/>
                      <a:pt x="52" y="119"/>
                      <a:pt x="52" y="119"/>
                    </a:cubicBezTo>
                    <a:cubicBezTo>
                      <a:pt x="22" y="119"/>
                      <a:pt x="0" y="91"/>
                      <a:pt x="0" y="59"/>
                    </a:cubicBezTo>
                    <a:close/>
                    <a:moveTo>
                      <a:pt x="4" y="59"/>
                    </a:moveTo>
                    <a:cubicBezTo>
                      <a:pt x="4" y="90"/>
                      <a:pt x="25" y="115"/>
                      <a:pt x="52" y="115"/>
                    </a:cubicBezTo>
                    <a:cubicBezTo>
                      <a:pt x="52" y="115"/>
                      <a:pt x="52" y="115"/>
                      <a:pt x="52" y="115"/>
                    </a:cubicBezTo>
                    <a:cubicBezTo>
                      <a:pt x="65" y="115"/>
                      <a:pt x="79" y="109"/>
                      <a:pt x="89" y="99"/>
                    </a:cubicBezTo>
                    <a:cubicBezTo>
                      <a:pt x="89" y="99"/>
                      <a:pt x="89" y="99"/>
                      <a:pt x="89" y="99"/>
                    </a:cubicBezTo>
                    <a:cubicBezTo>
                      <a:pt x="99" y="89"/>
                      <a:pt x="106" y="75"/>
                      <a:pt x="106" y="60"/>
                    </a:cubicBezTo>
                    <a:cubicBezTo>
                      <a:pt x="106" y="60"/>
                      <a:pt x="106" y="60"/>
                      <a:pt x="106" y="60"/>
                    </a:cubicBezTo>
                    <a:cubicBezTo>
                      <a:pt x="106" y="29"/>
                      <a:pt x="80" y="4"/>
                      <a:pt x="53" y="4"/>
                    </a:cubicBezTo>
                    <a:cubicBezTo>
                      <a:pt x="53" y="4"/>
                      <a:pt x="53" y="4"/>
                      <a:pt x="53" y="4"/>
                    </a:cubicBezTo>
                    <a:cubicBezTo>
                      <a:pt x="26" y="4"/>
                      <a:pt x="4" y="28"/>
                      <a:pt x="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3738"/>
              <p:cNvSpPr>
                <a:spLocks noEditPoints="1"/>
              </p:cNvSpPr>
              <p:nvPr/>
            </p:nvSpPr>
            <p:spPr bwMode="auto">
              <a:xfrm>
                <a:off x="4869199" y="2360633"/>
                <a:ext cx="628759" cy="679060"/>
              </a:xfrm>
              <a:custGeom>
                <a:avLst/>
                <a:gdLst>
                  <a:gd name="T0" fmla="*/ 0 w 114"/>
                  <a:gd name="T1" fmla="*/ 61 h 123"/>
                  <a:gd name="T2" fmla="*/ 2 w 114"/>
                  <a:gd name="T3" fmla="*/ 61 h 123"/>
                  <a:gd name="T4" fmla="*/ 0 w 114"/>
                  <a:gd name="T5" fmla="*/ 61 h 123"/>
                  <a:gd name="T6" fmla="*/ 55 w 114"/>
                  <a:gd name="T7" fmla="*/ 0 h 123"/>
                  <a:gd name="T8" fmla="*/ 55 w 114"/>
                  <a:gd name="T9" fmla="*/ 0 h 123"/>
                  <a:gd name="T10" fmla="*/ 114 w 114"/>
                  <a:gd name="T11" fmla="*/ 62 h 123"/>
                  <a:gd name="T12" fmla="*/ 114 w 114"/>
                  <a:gd name="T13" fmla="*/ 62 h 123"/>
                  <a:gd name="T14" fmla="*/ 54 w 114"/>
                  <a:gd name="T15" fmla="*/ 123 h 123"/>
                  <a:gd name="T16" fmla="*/ 54 w 114"/>
                  <a:gd name="T17" fmla="*/ 123 h 123"/>
                  <a:gd name="T18" fmla="*/ 0 w 114"/>
                  <a:gd name="T19" fmla="*/ 61 h 123"/>
                  <a:gd name="T20" fmla="*/ 54 w 114"/>
                  <a:gd name="T21" fmla="*/ 119 h 123"/>
                  <a:gd name="T22" fmla="*/ 102 w 114"/>
                  <a:gd name="T23" fmla="*/ 89 h 123"/>
                  <a:gd name="T24" fmla="*/ 102 w 114"/>
                  <a:gd name="T25" fmla="*/ 89 h 123"/>
                  <a:gd name="T26" fmla="*/ 93 w 114"/>
                  <a:gd name="T27" fmla="*/ 102 h 123"/>
                  <a:gd name="T28" fmla="*/ 93 w 114"/>
                  <a:gd name="T29" fmla="*/ 102 h 123"/>
                  <a:gd name="T30" fmla="*/ 54 w 114"/>
                  <a:gd name="T31" fmla="*/ 119 h 123"/>
                  <a:gd name="T32" fmla="*/ 54 w 114"/>
                  <a:gd name="T33" fmla="*/ 119 h 123"/>
                  <a:gd name="T34" fmla="*/ 54 w 114"/>
                  <a:gd name="T35" fmla="*/ 119 h 123"/>
                  <a:gd name="T36" fmla="*/ 54 w 114"/>
                  <a:gd name="T37" fmla="*/ 119 h 123"/>
                  <a:gd name="T38" fmla="*/ 16 w 114"/>
                  <a:gd name="T39" fmla="*/ 99 h 123"/>
                  <a:gd name="T40" fmla="*/ 16 w 114"/>
                  <a:gd name="T41" fmla="*/ 99 h 123"/>
                  <a:gd name="T42" fmla="*/ 54 w 114"/>
                  <a:gd name="T43" fmla="*/ 119 h 123"/>
                  <a:gd name="T44" fmla="*/ 54 w 114"/>
                  <a:gd name="T45" fmla="*/ 115 h 123"/>
                  <a:gd name="T46" fmla="*/ 54 w 114"/>
                  <a:gd name="T47" fmla="*/ 115 h 123"/>
                  <a:gd name="T48" fmla="*/ 54 w 114"/>
                  <a:gd name="T49" fmla="*/ 115 h 123"/>
                  <a:gd name="T50" fmla="*/ 90 w 114"/>
                  <a:gd name="T51" fmla="*/ 99 h 123"/>
                  <a:gd name="T52" fmla="*/ 90 w 114"/>
                  <a:gd name="T53" fmla="*/ 99 h 123"/>
                  <a:gd name="T54" fmla="*/ 106 w 114"/>
                  <a:gd name="T55" fmla="*/ 62 h 123"/>
                  <a:gd name="T56" fmla="*/ 106 w 114"/>
                  <a:gd name="T57" fmla="*/ 62 h 123"/>
                  <a:gd name="T58" fmla="*/ 55 w 114"/>
                  <a:gd name="T59" fmla="*/ 8 h 123"/>
                  <a:gd name="T60" fmla="*/ 55 w 114"/>
                  <a:gd name="T61" fmla="*/ 8 h 123"/>
                  <a:gd name="T62" fmla="*/ 8 w 114"/>
                  <a:gd name="T63" fmla="*/ 61 h 123"/>
                  <a:gd name="T64" fmla="*/ 8 w 114"/>
                  <a:gd name="T65" fmla="*/ 61 h 123"/>
                  <a:gd name="T66" fmla="*/ 54 w 114"/>
                  <a:gd name="T67" fmla="*/ 115 h 123"/>
                  <a:gd name="T68" fmla="*/ 110 w 114"/>
                  <a:gd name="T69" fmla="*/ 62 h 123"/>
                  <a:gd name="T70" fmla="*/ 55 w 114"/>
                  <a:gd name="T71" fmla="*/ 4 h 123"/>
                  <a:gd name="T72" fmla="*/ 55 w 114"/>
                  <a:gd name="T73" fmla="*/ 4 h 123"/>
                  <a:gd name="T74" fmla="*/ 110 w 114"/>
                  <a:gd name="T75" fmla="*/ 62 h 123"/>
                  <a:gd name="T76" fmla="*/ 6 w 114"/>
                  <a:gd name="T77" fmla="*/ 61 h 123"/>
                  <a:gd name="T78" fmla="*/ 4 w 114"/>
                  <a:gd name="T79" fmla="*/ 61 h 123"/>
                  <a:gd name="T80" fmla="*/ 4 w 114"/>
                  <a:gd name="T81" fmla="*/ 61 h 123"/>
                  <a:gd name="T82" fmla="*/ 4 w 114"/>
                  <a:gd name="T83" fmla="*/ 61 h 123"/>
                  <a:gd name="T84" fmla="*/ 4 w 114"/>
                  <a:gd name="T85" fmla="*/ 61 h 123"/>
                  <a:gd name="T86" fmla="*/ 4 w 114"/>
                  <a:gd name="T87" fmla="*/ 61 h 123"/>
                  <a:gd name="T88" fmla="*/ 6 w 114"/>
                  <a:gd name="T89" fmla="*/ 61 h 123"/>
                  <a:gd name="T90" fmla="*/ 17 w 114"/>
                  <a:gd name="T91" fmla="*/ 23 h 123"/>
                  <a:gd name="T92" fmla="*/ 55 w 114"/>
                  <a:gd name="T93" fmla="*/ 4 h 123"/>
                  <a:gd name="T94" fmla="*/ 55 w 114"/>
                  <a:gd name="T95" fmla="*/ 4 h 123"/>
                  <a:gd name="T96" fmla="*/ 17 w 114"/>
                  <a:gd name="T97" fmla="*/ 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 h="123">
                    <a:moveTo>
                      <a:pt x="0" y="61"/>
                    </a:moveTo>
                    <a:cubicBezTo>
                      <a:pt x="2" y="61"/>
                      <a:pt x="2" y="61"/>
                      <a:pt x="2" y="61"/>
                    </a:cubicBezTo>
                    <a:cubicBezTo>
                      <a:pt x="0" y="61"/>
                      <a:pt x="0" y="61"/>
                      <a:pt x="0" y="61"/>
                    </a:cubicBezTo>
                    <a:cubicBezTo>
                      <a:pt x="0" y="27"/>
                      <a:pt x="24" y="0"/>
                      <a:pt x="55" y="0"/>
                    </a:cubicBezTo>
                    <a:cubicBezTo>
                      <a:pt x="55" y="0"/>
                      <a:pt x="55" y="0"/>
                      <a:pt x="55" y="0"/>
                    </a:cubicBezTo>
                    <a:cubicBezTo>
                      <a:pt x="86" y="0"/>
                      <a:pt x="114" y="28"/>
                      <a:pt x="114" y="62"/>
                    </a:cubicBezTo>
                    <a:cubicBezTo>
                      <a:pt x="114" y="62"/>
                      <a:pt x="114" y="62"/>
                      <a:pt x="114" y="62"/>
                    </a:cubicBezTo>
                    <a:cubicBezTo>
                      <a:pt x="114" y="96"/>
                      <a:pt x="84" y="123"/>
                      <a:pt x="54" y="123"/>
                    </a:cubicBezTo>
                    <a:cubicBezTo>
                      <a:pt x="54" y="123"/>
                      <a:pt x="54" y="123"/>
                      <a:pt x="54" y="123"/>
                    </a:cubicBezTo>
                    <a:cubicBezTo>
                      <a:pt x="23" y="123"/>
                      <a:pt x="0" y="94"/>
                      <a:pt x="0" y="61"/>
                    </a:cubicBezTo>
                    <a:close/>
                    <a:moveTo>
                      <a:pt x="54" y="119"/>
                    </a:moveTo>
                    <a:cubicBezTo>
                      <a:pt x="73" y="119"/>
                      <a:pt x="92" y="107"/>
                      <a:pt x="102" y="89"/>
                    </a:cubicBezTo>
                    <a:cubicBezTo>
                      <a:pt x="102" y="89"/>
                      <a:pt x="102" y="89"/>
                      <a:pt x="102" y="89"/>
                    </a:cubicBezTo>
                    <a:cubicBezTo>
                      <a:pt x="100" y="94"/>
                      <a:pt x="96" y="98"/>
                      <a:pt x="93" y="102"/>
                    </a:cubicBezTo>
                    <a:cubicBezTo>
                      <a:pt x="93" y="102"/>
                      <a:pt x="93" y="102"/>
                      <a:pt x="93" y="102"/>
                    </a:cubicBezTo>
                    <a:cubicBezTo>
                      <a:pt x="82" y="113"/>
                      <a:pt x="68" y="119"/>
                      <a:pt x="54" y="119"/>
                    </a:cubicBezTo>
                    <a:cubicBezTo>
                      <a:pt x="54" y="119"/>
                      <a:pt x="54" y="119"/>
                      <a:pt x="54" y="119"/>
                    </a:cubicBezTo>
                    <a:cubicBezTo>
                      <a:pt x="54" y="119"/>
                      <a:pt x="54" y="119"/>
                      <a:pt x="54" y="119"/>
                    </a:cubicBezTo>
                    <a:cubicBezTo>
                      <a:pt x="54" y="119"/>
                      <a:pt x="54" y="119"/>
                      <a:pt x="54" y="119"/>
                    </a:cubicBezTo>
                    <a:cubicBezTo>
                      <a:pt x="38" y="119"/>
                      <a:pt x="25" y="111"/>
                      <a:pt x="16" y="99"/>
                    </a:cubicBezTo>
                    <a:cubicBezTo>
                      <a:pt x="16" y="99"/>
                      <a:pt x="16" y="99"/>
                      <a:pt x="16" y="99"/>
                    </a:cubicBezTo>
                    <a:cubicBezTo>
                      <a:pt x="25" y="111"/>
                      <a:pt x="38" y="119"/>
                      <a:pt x="54" y="119"/>
                    </a:cubicBezTo>
                    <a:close/>
                    <a:moveTo>
                      <a:pt x="54" y="115"/>
                    </a:moveTo>
                    <a:cubicBezTo>
                      <a:pt x="54" y="115"/>
                      <a:pt x="54" y="115"/>
                      <a:pt x="54" y="115"/>
                    </a:cubicBezTo>
                    <a:cubicBezTo>
                      <a:pt x="54" y="115"/>
                      <a:pt x="54" y="115"/>
                      <a:pt x="54" y="115"/>
                    </a:cubicBezTo>
                    <a:cubicBezTo>
                      <a:pt x="67" y="115"/>
                      <a:pt x="80" y="109"/>
                      <a:pt x="90" y="99"/>
                    </a:cubicBezTo>
                    <a:cubicBezTo>
                      <a:pt x="90" y="99"/>
                      <a:pt x="90" y="99"/>
                      <a:pt x="90" y="99"/>
                    </a:cubicBezTo>
                    <a:cubicBezTo>
                      <a:pt x="100" y="90"/>
                      <a:pt x="106" y="76"/>
                      <a:pt x="106" y="62"/>
                    </a:cubicBezTo>
                    <a:cubicBezTo>
                      <a:pt x="106" y="62"/>
                      <a:pt x="106" y="62"/>
                      <a:pt x="106" y="62"/>
                    </a:cubicBezTo>
                    <a:cubicBezTo>
                      <a:pt x="106" y="32"/>
                      <a:pt x="81" y="8"/>
                      <a:pt x="55" y="8"/>
                    </a:cubicBezTo>
                    <a:cubicBezTo>
                      <a:pt x="55" y="8"/>
                      <a:pt x="55" y="8"/>
                      <a:pt x="55" y="8"/>
                    </a:cubicBezTo>
                    <a:cubicBezTo>
                      <a:pt x="29" y="8"/>
                      <a:pt x="8" y="31"/>
                      <a:pt x="8" y="61"/>
                    </a:cubicBezTo>
                    <a:cubicBezTo>
                      <a:pt x="8" y="61"/>
                      <a:pt x="8" y="61"/>
                      <a:pt x="8" y="61"/>
                    </a:cubicBezTo>
                    <a:cubicBezTo>
                      <a:pt x="8" y="91"/>
                      <a:pt x="28" y="115"/>
                      <a:pt x="54" y="115"/>
                    </a:cubicBezTo>
                    <a:close/>
                    <a:moveTo>
                      <a:pt x="110" y="62"/>
                    </a:moveTo>
                    <a:cubicBezTo>
                      <a:pt x="110" y="30"/>
                      <a:pt x="83" y="4"/>
                      <a:pt x="55" y="4"/>
                    </a:cubicBezTo>
                    <a:cubicBezTo>
                      <a:pt x="55" y="4"/>
                      <a:pt x="55" y="4"/>
                      <a:pt x="55" y="4"/>
                    </a:cubicBezTo>
                    <a:cubicBezTo>
                      <a:pt x="83" y="4"/>
                      <a:pt x="110" y="30"/>
                      <a:pt x="110" y="62"/>
                    </a:cubicBezTo>
                    <a:close/>
                    <a:moveTo>
                      <a:pt x="6" y="61"/>
                    </a:moveTo>
                    <a:cubicBezTo>
                      <a:pt x="4" y="61"/>
                      <a:pt x="4" y="61"/>
                      <a:pt x="4" y="61"/>
                    </a:cubicBezTo>
                    <a:cubicBezTo>
                      <a:pt x="4" y="61"/>
                      <a:pt x="4" y="61"/>
                      <a:pt x="4" y="61"/>
                    </a:cubicBezTo>
                    <a:cubicBezTo>
                      <a:pt x="4" y="61"/>
                      <a:pt x="4" y="61"/>
                      <a:pt x="4" y="61"/>
                    </a:cubicBezTo>
                    <a:cubicBezTo>
                      <a:pt x="4" y="61"/>
                      <a:pt x="4" y="61"/>
                      <a:pt x="4" y="61"/>
                    </a:cubicBezTo>
                    <a:cubicBezTo>
                      <a:pt x="4" y="61"/>
                      <a:pt x="4" y="61"/>
                      <a:pt x="4" y="61"/>
                    </a:cubicBezTo>
                    <a:cubicBezTo>
                      <a:pt x="6" y="61"/>
                      <a:pt x="6" y="61"/>
                      <a:pt x="6" y="61"/>
                    </a:cubicBezTo>
                    <a:close/>
                    <a:moveTo>
                      <a:pt x="17" y="23"/>
                    </a:moveTo>
                    <a:cubicBezTo>
                      <a:pt x="26" y="11"/>
                      <a:pt x="40" y="4"/>
                      <a:pt x="55" y="4"/>
                    </a:cubicBezTo>
                    <a:cubicBezTo>
                      <a:pt x="55" y="4"/>
                      <a:pt x="55" y="4"/>
                      <a:pt x="55" y="4"/>
                    </a:cubicBezTo>
                    <a:cubicBezTo>
                      <a:pt x="40" y="4"/>
                      <a:pt x="26" y="11"/>
                      <a:pt x="1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3739"/>
              <p:cNvSpPr/>
              <p:nvPr/>
            </p:nvSpPr>
            <p:spPr bwMode="auto">
              <a:xfrm>
                <a:off x="5005012" y="2576924"/>
                <a:ext cx="20120" cy="20120"/>
              </a:xfrm>
              <a:custGeom>
                <a:avLst/>
                <a:gdLst>
                  <a:gd name="T0" fmla="*/ 0 w 4"/>
                  <a:gd name="T1" fmla="*/ 4 h 4"/>
                  <a:gd name="T2" fmla="*/ 0 w 4"/>
                  <a:gd name="T3" fmla="*/ 0 h 4"/>
                  <a:gd name="T4" fmla="*/ 4 w 4"/>
                  <a:gd name="T5" fmla="*/ 0 h 4"/>
                  <a:gd name="T6" fmla="*/ 4 w 4"/>
                  <a:gd name="T7" fmla="*/ 4 h 4"/>
                  <a:gd name="T8" fmla="*/ 0 w 4"/>
                  <a:gd name="T9" fmla="*/ 4 h 4"/>
                  <a:gd name="T10" fmla="*/ 0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0" y="4"/>
                    </a:moveTo>
                    <a:lnTo>
                      <a:pt x="0" y="0"/>
                    </a:lnTo>
                    <a:lnTo>
                      <a:pt x="4" y="0"/>
                    </a:lnTo>
                    <a:lnTo>
                      <a:pt x="4"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3740"/>
              <p:cNvSpPr>
                <a:spLocks noEditPoints="1"/>
              </p:cNvSpPr>
              <p:nvPr/>
            </p:nvSpPr>
            <p:spPr bwMode="auto">
              <a:xfrm>
                <a:off x="4994952" y="2561836"/>
                <a:ext cx="45272" cy="45272"/>
              </a:xfrm>
              <a:custGeom>
                <a:avLst/>
                <a:gdLst>
                  <a:gd name="T0" fmla="*/ 6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6 w 9"/>
                  <a:gd name="T21" fmla="*/ 9 h 9"/>
                  <a:gd name="T22" fmla="*/ 6 w 9"/>
                  <a:gd name="T23" fmla="*/ 9 h 9"/>
                  <a:gd name="T24" fmla="*/ 4 w 9"/>
                  <a:gd name="T25" fmla="*/ 5 h 9"/>
                  <a:gd name="T26" fmla="*/ 4 w 9"/>
                  <a:gd name="T27" fmla="*/ 5 h 9"/>
                  <a:gd name="T28" fmla="*/ 4 w 9"/>
                  <a:gd name="T29" fmla="*/ 5 h 9"/>
                  <a:gd name="T30" fmla="*/ 4 w 9"/>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9">
                    <a:moveTo>
                      <a:pt x="6" y="9"/>
                    </a:moveTo>
                    <a:lnTo>
                      <a:pt x="2" y="9"/>
                    </a:lnTo>
                    <a:lnTo>
                      <a:pt x="2" y="7"/>
                    </a:lnTo>
                    <a:lnTo>
                      <a:pt x="4" y="7"/>
                    </a:lnTo>
                    <a:lnTo>
                      <a:pt x="2" y="7"/>
                    </a:lnTo>
                    <a:lnTo>
                      <a:pt x="2" y="9"/>
                    </a:lnTo>
                    <a:lnTo>
                      <a:pt x="0" y="9"/>
                    </a:lnTo>
                    <a:lnTo>
                      <a:pt x="0" y="0"/>
                    </a:lnTo>
                    <a:lnTo>
                      <a:pt x="9" y="0"/>
                    </a:lnTo>
                    <a:lnTo>
                      <a:pt x="9" y="9"/>
                    </a:lnTo>
                    <a:lnTo>
                      <a:pt x="6" y="9"/>
                    </a:lnTo>
                    <a:lnTo>
                      <a:pt x="6" y="9"/>
                    </a:lnTo>
                    <a:close/>
                    <a:moveTo>
                      <a:pt x="4" y="5"/>
                    </a:moveTo>
                    <a:lnTo>
                      <a:pt x="4" y="5"/>
                    </a:lnTo>
                    <a:lnTo>
                      <a:pt x="4" y="5"/>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3741"/>
              <p:cNvSpPr/>
              <p:nvPr/>
            </p:nvSpPr>
            <p:spPr bwMode="auto">
              <a:xfrm>
                <a:off x="5155914" y="251153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3742"/>
              <p:cNvSpPr>
                <a:spLocks noEditPoints="1"/>
              </p:cNvSpPr>
              <p:nvPr/>
            </p:nvSpPr>
            <p:spPr bwMode="auto">
              <a:xfrm>
                <a:off x="5140822" y="2501475"/>
                <a:ext cx="50301" cy="45272"/>
              </a:xfrm>
              <a:custGeom>
                <a:avLst/>
                <a:gdLst>
                  <a:gd name="T0" fmla="*/ 8 w 10"/>
                  <a:gd name="T1" fmla="*/ 9 h 9"/>
                  <a:gd name="T2" fmla="*/ 3 w 10"/>
                  <a:gd name="T3" fmla="*/ 9 h 9"/>
                  <a:gd name="T4" fmla="*/ 3 w 10"/>
                  <a:gd name="T5" fmla="*/ 7 h 9"/>
                  <a:gd name="T6" fmla="*/ 5 w 10"/>
                  <a:gd name="T7" fmla="*/ 7 h 9"/>
                  <a:gd name="T8" fmla="*/ 3 w 10"/>
                  <a:gd name="T9" fmla="*/ 7 h 9"/>
                  <a:gd name="T10" fmla="*/ 3 w 10"/>
                  <a:gd name="T11" fmla="*/ 9 h 9"/>
                  <a:gd name="T12" fmla="*/ 0 w 10"/>
                  <a:gd name="T13" fmla="*/ 9 h 9"/>
                  <a:gd name="T14" fmla="*/ 0 w 10"/>
                  <a:gd name="T15" fmla="*/ 0 h 9"/>
                  <a:gd name="T16" fmla="*/ 10 w 10"/>
                  <a:gd name="T17" fmla="*/ 0 h 9"/>
                  <a:gd name="T18" fmla="*/ 10 w 10"/>
                  <a:gd name="T19" fmla="*/ 9 h 9"/>
                  <a:gd name="T20" fmla="*/ 8 w 10"/>
                  <a:gd name="T21" fmla="*/ 9 h 9"/>
                  <a:gd name="T22" fmla="*/ 8 w 10"/>
                  <a:gd name="T23" fmla="*/ 9 h 9"/>
                  <a:gd name="T24" fmla="*/ 6 w 10"/>
                  <a:gd name="T25" fmla="*/ 5 h 9"/>
                  <a:gd name="T26" fmla="*/ 6 w 10"/>
                  <a:gd name="T27" fmla="*/ 5 h 9"/>
                  <a:gd name="T28" fmla="*/ 5 w 10"/>
                  <a:gd name="T29" fmla="*/ 5 h 9"/>
                  <a:gd name="T30" fmla="*/ 5 w 10"/>
                  <a:gd name="T31" fmla="*/ 5 h 9"/>
                  <a:gd name="T32" fmla="*/ 6 w 10"/>
                  <a:gd name="T33" fmla="*/ 5 h 9"/>
                  <a:gd name="T34" fmla="*/ 6 w 10"/>
                  <a:gd name="T3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9">
                    <a:moveTo>
                      <a:pt x="8" y="9"/>
                    </a:moveTo>
                    <a:lnTo>
                      <a:pt x="3" y="9"/>
                    </a:lnTo>
                    <a:lnTo>
                      <a:pt x="3" y="7"/>
                    </a:lnTo>
                    <a:lnTo>
                      <a:pt x="5" y="7"/>
                    </a:lnTo>
                    <a:lnTo>
                      <a:pt x="3" y="7"/>
                    </a:lnTo>
                    <a:lnTo>
                      <a:pt x="3" y="9"/>
                    </a:lnTo>
                    <a:lnTo>
                      <a:pt x="0" y="9"/>
                    </a:lnTo>
                    <a:lnTo>
                      <a:pt x="0" y="0"/>
                    </a:lnTo>
                    <a:lnTo>
                      <a:pt x="10" y="0"/>
                    </a:lnTo>
                    <a:lnTo>
                      <a:pt x="10" y="9"/>
                    </a:lnTo>
                    <a:lnTo>
                      <a:pt x="8" y="9"/>
                    </a:lnTo>
                    <a:lnTo>
                      <a:pt x="8" y="9"/>
                    </a:lnTo>
                    <a:close/>
                    <a:moveTo>
                      <a:pt x="6" y="5"/>
                    </a:moveTo>
                    <a:lnTo>
                      <a:pt x="6" y="5"/>
                    </a:lnTo>
                    <a:lnTo>
                      <a:pt x="5" y="5"/>
                    </a:lnTo>
                    <a:lnTo>
                      <a:pt x="5" y="5"/>
                    </a:lnTo>
                    <a:lnTo>
                      <a:pt x="6" y="5"/>
                    </a:ln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3743"/>
              <p:cNvSpPr>
                <a:spLocks noEditPoints="1"/>
              </p:cNvSpPr>
              <p:nvPr/>
            </p:nvSpPr>
            <p:spPr bwMode="auto">
              <a:xfrm>
                <a:off x="4944651" y="2637285"/>
                <a:ext cx="281683" cy="176054"/>
              </a:xfrm>
              <a:custGeom>
                <a:avLst/>
                <a:gdLst>
                  <a:gd name="T0" fmla="*/ 0 w 51"/>
                  <a:gd name="T1" fmla="*/ 18 h 32"/>
                  <a:gd name="T2" fmla="*/ 3 w 51"/>
                  <a:gd name="T3" fmla="*/ 15 h 32"/>
                  <a:gd name="T4" fmla="*/ 11 w 51"/>
                  <a:gd name="T5" fmla="*/ 22 h 32"/>
                  <a:gd name="T6" fmla="*/ 11 w 51"/>
                  <a:gd name="T7" fmla="*/ 22 h 32"/>
                  <a:gd name="T8" fmla="*/ 27 w 51"/>
                  <a:gd name="T9" fmla="*/ 28 h 32"/>
                  <a:gd name="T10" fmla="*/ 27 w 51"/>
                  <a:gd name="T11" fmla="*/ 28 h 32"/>
                  <a:gd name="T12" fmla="*/ 34 w 51"/>
                  <a:gd name="T13" fmla="*/ 26 h 32"/>
                  <a:gd name="T14" fmla="*/ 34 w 51"/>
                  <a:gd name="T15" fmla="*/ 26 h 32"/>
                  <a:gd name="T16" fmla="*/ 47 w 51"/>
                  <a:gd name="T17" fmla="*/ 3 h 32"/>
                  <a:gd name="T18" fmla="*/ 47 w 51"/>
                  <a:gd name="T19" fmla="*/ 3 h 32"/>
                  <a:gd name="T20" fmla="*/ 47 w 51"/>
                  <a:gd name="T21" fmla="*/ 0 h 32"/>
                  <a:gd name="T22" fmla="*/ 47 w 51"/>
                  <a:gd name="T23" fmla="*/ 0 h 32"/>
                  <a:gd name="T24" fmla="*/ 51 w 51"/>
                  <a:gd name="T25" fmla="*/ 0 h 32"/>
                  <a:gd name="T26" fmla="*/ 51 w 51"/>
                  <a:gd name="T27" fmla="*/ 3 h 32"/>
                  <a:gd name="T28" fmla="*/ 51 w 51"/>
                  <a:gd name="T29" fmla="*/ 3 h 32"/>
                  <a:gd name="T30" fmla="*/ 36 w 51"/>
                  <a:gd name="T31" fmla="*/ 30 h 32"/>
                  <a:gd name="T32" fmla="*/ 36 w 51"/>
                  <a:gd name="T33" fmla="*/ 30 h 32"/>
                  <a:gd name="T34" fmla="*/ 27 w 51"/>
                  <a:gd name="T35" fmla="*/ 32 h 32"/>
                  <a:gd name="T36" fmla="*/ 27 w 51"/>
                  <a:gd name="T37" fmla="*/ 32 h 32"/>
                  <a:gd name="T38" fmla="*/ 0 w 51"/>
                  <a:gd name="T39" fmla="*/ 18 h 32"/>
                  <a:gd name="T40" fmla="*/ 0 w 51"/>
                  <a:gd name="T41" fmla="*/ 18 h 32"/>
                  <a:gd name="T42" fmla="*/ 0 w 51"/>
                  <a:gd name="T43" fmla="*/ 18 h 32"/>
                  <a:gd name="T44" fmla="*/ 0 w 51"/>
                  <a:gd name="T45" fmla="*/ 18 h 32"/>
                  <a:gd name="T46" fmla="*/ 0 w 51"/>
                  <a:gd name="T47" fmla="*/ 18 h 32"/>
                  <a:gd name="T48" fmla="*/ 0 w 51"/>
                  <a:gd name="T49"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2">
                    <a:moveTo>
                      <a:pt x="0" y="18"/>
                    </a:moveTo>
                    <a:cubicBezTo>
                      <a:pt x="3" y="15"/>
                      <a:pt x="3" y="15"/>
                      <a:pt x="3" y="15"/>
                    </a:cubicBezTo>
                    <a:cubicBezTo>
                      <a:pt x="3" y="15"/>
                      <a:pt x="6" y="18"/>
                      <a:pt x="11" y="22"/>
                    </a:cubicBezTo>
                    <a:cubicBezTo>
                      <a:pt x="11" y="22"/>
                      <a:pt x="11" y="22"/>
                      <a:pt x="11" y="22"/>
                    </a:cubicBezTo>
                    <a:cubicBezTo>
                      <a:pt x="15" y="25"/>
                      <a:pt x="22" y="28"/>
                      <a:pt x="27" y="28"/>
                    </a:cubicBezTo>
                    <a:cubicBezTo>
                      <a:pt x="27" y="28"/>
                      <a:pt x="27" y="28"/>
                      <a:pt x="27" y="28"/>
                    </a:cubicBezTo>
                    <a:cubicBezTo>
                      <a:pt x="30" y="28"/>
                      <a:pt x="32" y="28"/>
                      <a:pt x="34" y="26"/>
                    </a:cubicBezTo>
                    <a:cubicBezTo>
                      <a:pt x="34" y="26"/>
                      <a:pt x="34" y="26"/>
                      <a:pt x="34" y="26"/>
                    </a:cubicBezTo>
                    <a:cubicBezTo>
                      <a:pt x="45" y="21"/>
                      <a:pt x="47" y="9"/>
                      <a:pt x="47" y="3"/>
                    </a:cubicBezTo>
                    <a:cubicBezTo>
                      <a:pt x="47" y="3"/>
                      <a:pt x="47" y="3"/>
                      <a:pt x="47" y="3"/>
                    </a:cubicBezTo>
                    <a:cubicBezTo>
                      <a:pt x="47" y="1"/>
                      <a:pt x="47" y="0"/>
                      <a:pt x="47" y="0"/>
                    </a:cubicBezTo>
                    <a:cubicBezTo>
                      <a:pt x="47" y="0"/>
                      <a:pt x="47" y="0"/>
                      <a:pt x="47" y="0"/>
                    </a:cubicBezTo>
                    <a:cubicBezTo>
                      <a:pt x="51" y="0"/>
                      <a:pt x="51" y="0"/>
                      <a:pt x="51" y="0"/>
                    </a:cubicBezTo>
                    <a:cubicBezTo>
                      <a:pt x="51" y="0"/>
                      <a:pt x="51" y="1"/>
                      <a:pt x="51" y="3"/>
                    </a:cubicBezTo>
                    <a:cubicBezTo>
                      <a:pt x="51" y="3"/>
                      <a:pt x="51" y="3"/>
                      <a:pt x="51" y="3"/>
                    </a:cubicBezTo>
                    <a:cubicBezTo>
                      <a:pt x="51" y="9"/>
                      <a:pt x="49" y="23"/>
                      <a:pt x="36" y="30"/>
                    </a:cubicBezTo>
                    <a:cubicBezTo>
                      <a:pt x="36" y="30"/>
                      <a:pt x="36" y="30"/>
                      <a:pt x="36" y="30"/>
                    </a:cubicBezTo>
                    <a:cubicBezTo>
                      <a:pt x="33" y="31"/>
                      <a:pt x="30" y="32"/>
                      <a:pt x="27" y="32"/>
                    </a:cubicBezTo>
                    <a:cubicBezTo>
                      <a:pt x="27" y="32"/>
                      <a:pt x="27" y="32"/>
                      <a:pt x="27" y="32"/>
                    </a:cubicBezTo>
                    <a:cubicBezTo>
                      <a:pt x="13" y="32"/>
                      <a:pt x="1" y="18"/>
                      <a:pt x="0" y="18"/>
                    </a:cubicBezTo>
                    <a:close/>
                    <a:moveTo>
                      <a:pt x="0" y="18"/>
                    </a:moveTo>
                    <a:cubicBezTo>
                      <a:pt x="0" y="18"/>
                      <a:pt x="0" y="18"/>
                      <a:pt x="0" y="18"/>
                    </a:cubicBezTo>
                    <a:cubicBezTo>
                      <a:pt x="0" y="18"/>
                      <a:pt x="0" y="18"/>
                      <a:pt x="0" y="18"/>
                    </a:cubicBezTo>
                    <a:cubicBezTo>
                      <a:pt x="0" y="18"/>
                      <a:pt x="0" y="18"/>
                      <a:pt x="0" y="18"/>
                    </a:cubicBezTo>
                    <a:cubicBezTo>
                      <a:pt x="0" y="18"/>
                      <a:pt x="0"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3744"/>
              <p:cNvSpPr>
                <a:spLocks noEditPoints="1"/>
              </p:cNvSpPr>
              <p:nvPr/>
            </p:nvSpPr>
            <p:spPr bwMode="auto">
              <a:xfrm>
                <a:off x="4929560" y="2622197"/>
                <a:ext cx="306835" cy="201202"/>
              </a:xfrm>
              <a:custGeom>
                <a:avLst/>
                <a:gdLst>
                  <a:gd name="T0" fmla="*/ 5 w 56"/>
                  <a:gd name="T1" fmla="*/ 24 h 36"/>
                  <a:gd name="T2" fmla="*/ 5 w 56"/>
                  <a:gd name="T3" fmla="*/ 26 h 36"/>
                  <a:gd name="T4" fmla="*/ 0 w 56"/>
                  <a:gd name="T5" fmla="*/ 20 h 36"/>
                  <a:gd name="T6" fmla="*/ 5 w 56"/>
                  <a:gd name="T7" fmla="*/ 15 h 36"/>
                  <a:gd name="T8" fmla="*/ 6 w 56"/>
                  <a:gd name="T9" fmla="*/ 15 h 36"/>
                  <a:gd name="T10" fmla="*/ 7 w 56"/>
                  <a:gd name="T11" fmla="*/ 15 h 36"/>
                  <a:gd name="T12" fmla="*/ 7 w 56"/>
                  <a:gd name="T13" fmla="*/ 15 h 36"/>
                  <a:gd name="T14" fmla="*/ 8 w 56"/>
                  <a:gd name="T15" fmla="*/ 15 h 36"/>
                  <a:gd name="T16" fmla="*/ 8 w 56"/>
                  <a:gd name="T17" fmla="*/ 15 h 36"/>
                  <a:gd name="T18" fmla="*/ 8 w 56"/>
                  <a:gd name="T19" fmla="*/ 16 h 36"/>
                  <a:gd name="T20" fmla="*/ 8 w 56"/>
                  <a:gd name="T21" fmla="*/ 16 h 36"/>
                  <a:gd name="T22" fmla="*/ 8 w 56"/>
                  <a:gd name="T23" fmla="*/ 16 h 36"/>
                  <a:gd name="T24" fmla="*/ 10 w 56"/>
                  <a:gd name="T25" fmla="*/ 18 h 36"/>
                  <a:gd name="T26" fmla="*/ 15 w 56"/>
                  <a:gd name="T27" fmla="*/ 22 h 36"/>
                  <a:gd name="T28" fmla="*/ 30 w 56"/>
                  <a:gd name="T29" fmla="*/ 28 h 36"/>
                  <a:gd name="T30" fmla="*/ 30 w 56"/>
                  <a:gd name="T31" fmla="*/ 28 h 36"/>
                  <a:gd name="T32" fmla="*/ 31 w 56"/>
                  <a:gd name="T33" fmla="*/ 28 h 36"/>
                  <a:gd name="T34" fmla="*/ 37 w 56"/>
                  <a:gd name="T35" fmla="*/ 27 h 36"/>
                  <a:gd name="T36" fmla="*/ 48 w 56"/>
                  <a:gd name="T37" fmla="*/ 5 h 36"/>
                  <a:gd name="T38" fmla="*/ 48 w 56"/>
                  <a:gd name="T39" fmla="*/ 2 h 36"/>
                  <a:gd name="T40" fmla="*/ 48 w 56"/>
                  <a:gd name="T41" fmla="*/ 1 h 36"/>
                  <a:gd name="T42" fmla="*/ 56 w 56"/>
                  <a:gd name="T43" fmla="*/ 2 h 36"/>
                  <a:gd name="T44" fmla="*/ 56 w 56"/>
                  <a:gd name="T45" fmla="*/ 5 h 36"/>
                  <a:gd name="T46" fmla="*/ 40 w 56"/>
                  <a:gd name="T47" fmla="*/ 34 h 36"/>
                  <a:gd name="T48" fmla="*/ 30 w 56"/>
                  <a:gd name="T49" fmla="*/ 36 h 36"/>
                  <a:gd name="T50" fmla="*/ 30 w 56"/>
                  <a:gd name="T51" fmla="*/ 32 h 36"/>
                  <a:gd name="T52" fmla="*/ 35 w 56"/>
                  <a:gd name="T53" fmla="*/ 31 h 36"/>
                  <a:gd name="T54" fmla="*/ 30 w 56"/>
                  <a:gd name="T55" fmla="*/ 32 h 36"/>
                  <a:gd name="T56" fmla="*/ 30 w 56"/>
                  <a:gd name="T57" fmla="*/ 32 h 36"/>
                  <a:gd name="T58" fmla="*/ 28 w 56"/>
                  <a:gd name="T59" fmla="*/ 32 h 36"/>
                  <a:gd name="T60" fmla="*/ 20 w 56"/>
                  <a:gd name="T61" fmla="*/ 30 h 36"/>
                  <a:gd name="T62" fmla="*/ 20 w 56"/>
                  <a:gd name="T63" fmla="*/ 30 h 36"/>
                  <a:gd name="T64" fmla="*/ 13 w 56"/>
                  <a:gd name="T65" fmla="*/ 25 h 36"/>
                  <a:gd name="T66" fmla="*/ 20 w 56"/>
                  <a:gd name="T67" fmla="*/ 30 h 36"/>
                  <a:gd name="T68" fmla="*/ 13 w 56"/>
                  <a:gd name="T69" fmla="*/ 25 h 36"/>
                  <a:gd name="T70" fmla="*/ 8 w 56"/>
                  <a:gd name="T71" fmla="*/ 21 h 36"/>
                  <a:gd name="T72" fmla="*/ 6 w 56"/>
                  <a:gd name="T73" fmla="*/ 19 h 36"/>
                  <a:gd name="T74" fmla="*/ 5 w 56"/>
                  <a:gd name="T75" fmla="*/ 19 h 36"/>
                  <a:gd name="T76" fmla="*/ 6 w 56"/>
                  <a:gd name="T77" fmla="*/ 19 h 36"/>
                  <a:gd name="T78" fmla="*/ 5 w 56"/>
                  <a:gd name="T79" fmla="*/ 18 h 36"/>
                  <a:gd name="T80" fmla="*/ 4 w 56"/>
                  <a:gd name="T8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36">
                    <a:moveTo>
                      <a:pt x="30" y="36"/>
                    </a:moveTo>
                    <a:cubicBezTo>
                      <a:pt x="19" y="36"/>
                      <a:pt x="10" y="29"/>
                      <a:pt x="5" y="24"/>
                    </a:cubicBezTo>
                    <a:cubicBezTo>
                      <a:pt x="5" y="24"/>
                      <a:pt x="5" y="24"/>
                      <a:pt x="5" y="24"/>
                    </a:cubicBezTo>
                    <a:cubicBezTo>
                      <a:pt x="5" y="26"/>
                      <a:pt x="5" y="26"/>
                      <a:pt x="5" y="26"/>
                    </a:cubicBezTo>
                    <a:cubicBezTo>
                      <a:pt x="2" y="21"/>
                      <a:pt x="2" y="21"/>
                      <a:pt x="2" y="21"/>
                    </a:cubicBezTo>
                    <a:cubicBezTo>
                      <a:pt x="0" y="20"/>
                      <a:pt x="0" y="20"/>
                      <a:pt x="0" y="20"/>
                    </a:cubicBezTo>
                    <a:cubicBezTo>
                      <a:pt x="5" y="16"/>
                      <a:pt x="5" y="16"/>
                      <a:pt x="5" y="16"/>
                    </a:cubicBezTo>
                    <a:cubicBezTo>
                      <a:pt x="5" y="16"/>
                      <a:pt x="5" y="16"/>
                      <a:pt x="5" y="15"/>
                    </a:cubicBezTo>
                    <a:cubicBezTo>
                      <a:pt x="5" y="15"/>
                      <a:pt x="5" y="15"/>
                      <a:pt x="5" y="15"/>
                    </a:cubicBezTo>
                    <a:cubicBezTo>
                      <a:pt x="5" y="15"/>
                      <a:pt x="6" y="15"/>
                      <a:pt x="6" y="15"/>
                    </a:cubicBezTo>
                    <a:cubicBezTo>
                      <a:pt x="6" y="15"/>
                      <a:pt x="6" y="15"/>
                      <a:pt x="6" y="15"/>
                    </a:cubicBezTo>
                    <a:cubicBezTo>
                      <a:pt x="6" y="15"/>
                      <a:pt x="7" y="15"/>
                      <a:pt x="7" y="15"/>
                    </a:cubicBezTo>
                    <a:cubicBezTo>
                      <a:pt x="7" y="15"/>
                      <a:pt x="7" y="15"/>
                      <a:pt x="7" y="15"/>
                    </a:cubicBezTo>
                    <a:cubicBezTo>
                      <a:pt x="7" y="15"/>
                      <a:pt x="7" y="15"/>
                      <a:pt x="7" y="15"/>
                    </a:cubicBezTo>
                    <a:cubicBezTo>
                      <a:pt x="7" y="15"/>
                      <a:pt x="7" y="15"/>
                      <a:pt x="7" y="15"/>
                    </a:cubicBezTo>
                    <a:cubicBezTo>
                      <a:pt x="7" y="15"/>
                      <a:pt x="7" y="15"/>
                      <a:pt x="8" y="15"/>
                    </a:cubicBezTo>
                    <a:cubicBezTo>
                      <a:pt x="8" y="15"/>
                      <a:pt x="8" y="15"/>
                      <a:pt x="8" y="15"/>
                    </a:cubicBezTo>
                    <a:cubicBezTo>
                      <a:pt x="8" y="15"/>
                      <a:pt x="8" y="15"/>
                      <a:pt x="8" y="15"/>
                    </a:cubicBezTo>
                    <a:cubicBezTo>
                      <a:pt x="8" y="15"/>
                      <a:pt x="8" y="15"/>
                      <a:pt x="8" y="15"/>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9" y="16"/>
                      <a:pt x="9" y="17"/>
                      <a:pt x="10" y="18"/>
                    </a:cubicBezTo>
                    <a:cubicBezTo>
                      <a:pt x="10" y="18"/>
                      <a:pt x="10" y="18"/>
                      <a:pt x="10" y="18"/>
                    </a:cubicBezTo>
                    <a:cubicBezTo>
                      <a:pt x="11" y="19"/>
                      <a:pt x="13" y="20"/>
                      <a:pt x="15" y="22"/>
                    </a:cubicBezTo>
                    <a:cubicBezTo>
                      <a:pt x="15" y="22"/>
                      <a:pt x="15" y="22"/>
                      <a:pt x="15" y="22"/>
                    </a:cubicBezTo>
                    <a:cubicBezTo>
                      <a:pt x="19" y="25"/>
                      <a:pt x="25" y="28"/>
                      <a:pt x="30" y="28"/>
                    </a:cubicBezTo>
                    <a:cubicBezTo>
                      <a:pt x="30" y="28"/>
                      <a:pt x="30" y="28"/>
                      <a:pt x="30" y="28"/>
                    </a:cubicBezTo>
                    <a:cubicBezTo>
                      <a:pt x="30" y="28"/>
                      <a:pt x="30" y="28"/>
                      <a:pt x="30" y="28"/>
                    </a:cubicBezTo>
                    <a:cubicBezTo>
                      <a:pt x="30" y="28"/>
                      <a:pt x="30" y="28"/>
                      <a:pt x="30" y="28"/>
                    </a:cubicBezTo>
                    <a:cubicBezTo>
                      <a:pt x="31" y="28"/>
                      <a:pt x="31" y="28"/>
                      <a:pt x="31" y="28"/>
                    </a:cubicBezTo>
                    <a:cubicBezTo>
                      <a:pt x="31" y="28"/>
                      <a:pt x="31" y="28"/>
                      <a:pt x="31" y="28"/>
                    </a:cubicBezTo>
                    <a:cubicBezTo>
                      <a:pt x="33" y="28"/>
                      <a:pt x="35" y="28"/>
                      <a:pt x="37" y="27"/>
                    </a:cubicBezTo>
                    <a:cubicBezTo>
                      <a:pt x="37" y="27"/>
                      <a:pt x="37" y="27"/>
                      <a:pt x="37" y="27"/>
                    </a:cubicBezTo>
                    <a:cubicBezTo>
                      <a:pt x="46" y="22"/>
                      <a:pt x="48" y="10"/>
                      <a:pt x="48" y="5"/>
                    </a:cubicBezTo>
                    <a:cubicBezTo>
                      <a:pt x="48" y="5"/>
                      <a:pt x="48" y="5"/>
                      <a:pt x="48" y="5"/>
                    </a:cubicBezTo>
                    <a:cubicBezTo>
                      <a:pt x="48" y="3"/>
                      <a:pt x="48" y="3"/>
                      <a:pt x="48" y="2"/>
                    </a:cubicBezTo>
                    <a:cubicBezTo>
                      <a:pt x="48" y="2"/>
                      <a:pt x="48" y="2"/>
                      <a:pt x="48" y="2"/>
                    </a:cubicBezTo>
                    <a:cubicBezTo>
                      <a:pt x="48" y="1"/>
                      <a:pt x="48" y="1"/>
                      <a:pt x="48" y="1"/>
                    </a:cubicBezTo>
                    <a:cubicBezTo>
                      <a:pt x="55" y="0"/>
                      <a:pt x="55" y="0"/>
                      <a:pt x="55" y="0"/>
                    </a:cubicBezTo>
                    <a:cubicBezTo>
                      <a:pt x="56" y="2"/>
                      <a:pt x="56" y="2"/>
                      <a:pt x="56" y="2"/>
                    </a:cubicBezTo>
                    <a:cubicBezTo>
                      <a:pt x="56" y="2"/>
                      <a:pt x="56" y="3"/>
                      <a:pt x="56" y="5"/>
                    </a:cubicBezTo>
                    <a:cubicBezTo>
                      <a:pt x="56" y="5"/>
                      <a:pt x="56" y="5"/>
                      <a:pt x="56" y="5"/>
                    </a:cubicBezTo>
                    <a:cubicBezTo>
                      <a:pt x="56" y="11"/>
                      <a:pt x="54" y="26"/>
                      <a:pt x="40" y="34"/>
                    </a:cubicBezTo>
                    <a:cubicBezTo>
                      <a:pt x="40" y="34"/>
                      <a:pt x="40" y="34"/>
                      <a:pt x="40" y="34"/>
                    </a:cubicBezTo>
                    <a:cubicBezTo>
                      <a:pt x="37" y="35"/>
                      <a:pt x="34" y="36"/>
                      <a:pt x="30" y="36"/>
                    </a:cubicBezTo>
                    <a:cubicBezTo>
                      <a:pt x="30" y="36"/>
                      <a:pt x="30" y="36"/>
                      <a:pt x="30" y="36"/>
                    </a:cubicBezTo>
                    <a:cubicBezTo>
                      <a:pt x="30" y="36"/>
                      <a:pt x="30" y="36"/>
                      <a:pt x="30" y="36"/>
                    </a:cubicBezTo>
                    <a:close/>
                    <a:moveTo>
                      <a:pt x="30" y="32"/>
                    </a:moveTo>
                    <a:cubicBezTo>
                      <a:pt x="32" y="32"/>
                      <a:pt x="34" y="32"/>
                      <a:pt x="35" y="31"/>
                    </a:cubicBezTo>
                    <a:cubicBezTo>
                      <a:pt x="35" y="31"/>
                      <a:pt x="35" y="31"/>
                      <a:pt x="35" y="31"/>
                    </a:cubicBezTo>
                    <a:cubicBezTo>
                      <a:pt x="34" y="32"/>
                      <a:pt x="32" y="32"/>
                      <a:pt x="30" y="32"/>
                    </a:cubicBezTo>
                    <a:cubicBezTo>
                      <a:pt x="30" y="32"/>
                      <a:pt x="30" y="32"/>
                      <a:pt x="30" y="32"/>
                    </a:cubicBezTo>
                    <a:cubicBezTo>
                      <a:pt x="30" y="32"/>
                      <a:pt x="30" y="32"/>
                      <a:pt x="30" y="32"/>
                    </a:cubicBezTo>
                    <a:cubicBezTo>
                      <a:pt x="30" y="32"/>
                      <a:pt x="30" y="32"/>
                      <a:pt x="30" y="32"/>
                    </a:cubicBezTo>
                    <a:cubicBezTo>
                      <a:pt x="29" y="32"/>
                      <a:pt x="29" y="32"/>
                      <a:pt x="28" y="32"/>
                    </a:cubicBezTo>
                    <a:cubicBezTo>
                      <a:pt x="28" y="32"/>
                      <a:pt x="28" y="32"/>
                      <a:pt x="28" y="32"/>
                    </a:cubicBezTo>
                    <a:cubicBezTo>
                      <a:pt x="29" y="32"/>
                      <a:pt x="30" y="32"/>
                      <a:pt x="30" y="32"/>
                    </a:cubicBezTo>
                    <a:close/>
                    <a:moveTo>
                      <a:pt x="20" y="30"/>
                    </a:moveTo>
                    <a:cubicBezTo>
                      <a:pt x="20" y="30"/>
                      <a:pt x="20" y="30"/>
                      <a:pt x="20" y="30"/>
                    </a:cubicBezTo>
                    <a:cubicBezTo>
                      <a:pt x="20" y="30"/>
                      <a:pt x="20" y="30"/>
                      <a:pt x="20" y="30"/>
                    </a:cubicBezTo>
                    <a:cubicBezTo>
                      <a:pt x="20" y="30"/>
                      <a:pt x="20" y="30"/>
                      <a:pt x="20" y="30"/>
                    </a:cubicBezTo>
                    <a:close/>
                    <a:moveTo>
                      <a:pt x="13" y="25"/>
                    </a:moveTo>
                    <a:cubicBezTo>
                      <a:pt x="15" y="27"/>
                      <a:pt x="17" y="28"/>
                      <a:pt x="20" y="30"/>
                    </a:cubicBezTo>
                    <a:cubicBezTo>
                      <a:pt x="20" y="30"/>
                      <a:pt x="20" y="30"/>
                      <a:pt x="20" y="30"/>
                    </a:cubicBezTo>
                    <a:cubicBezTo>
                      <a:pt x="17" y="28"/>
                      <a:pt x="15" y="27"/>
                      <a:pt x="13" y="25"/>
                    </a:cubicBezTo>
                    <a:cubicBezTo>
                      <a:pt x="13" y="25"/>
                      <a:pt x="13" y="25"/>
                      <a:pt x="13" y="25"/>
                    </a:cubicBezTo>
                    <a:cubicBezTo>
                      <a:pt x="11" y="24"/>
                      <a:pt x="9" y="23"/>
                      <a:pt x="8" y="21"/>
                    </a:cubicBezTo>
                    <a:cubicBezTo>
                      <a:pt x="8" y="21"/>
                      <a:pt x="8" y="21"/>
                      <a:pt x="8" y="21"/>
                    </a:cubicBezTo>
                    <a:cubicBezTo>
                      <a:pt x="9" y="23"/>
                      <a:pt x="11" y="24"/>
                      <a:pt x="13" y="25"/>
                    </a:cubicBezTo>
                    <a:close/>
                    <a:moveTo>
                      <a:pt x="6" y="19"/>
                    </a:moveTo>
                    <a:cubicBezTo>
                      <a:pt x="6" y="19"/>
                      <a:pt x="5" y="19"/>
                      <a:pt x="5" y="19"/>
                    </a:cubicBezTo>
                    <a:cubicBezTo>
                      <a:pt x="5" y="19"/>
                      <a:pt x="5" y="19"/>
                      <a:pt x="5" y="19"/>
                    </a:cubicBezTo>
                    <a:cubicBezTo>
                      <a:pt x="5" y="19"/>
                      <a:pt x="6" y="19"/>
                      <a:pt x="6" y="19"/>
                    </a:cubicBezTo>
                    <a:cubicBezTo>
                      <a:pt x="6" y="19"/>
                      <a:pt x="6" y="19"/>
                      <a:pt x="6" y="19"/>
                    </a:cubicBezTo>
                    <a:cubicBezTo>
                      <a:pt x="6" y="19"/>
                      <a:pt x="6" y="19"/>
                      <a:pt x="6" y="19"/>
                    </a:cubicBezTo>
                    <a:close/>
                    <a:moveTo>
                      <a:pt x="5" y="18"/>
                    </a:moveTo>
                    <a:cubicBezTo>
                      <a:pt x="4" y="18"/>
                      <a:pt x="4" y="18"/>
                      <a:pt x="4" y="18"/>
                    </a:cubicBezTo>
                    <a:cubicBezTo>
                      <a:pt x="4" y="18"/>
                      <a:pt x="4" y="18"/>
                      <a:pt x="4" y="18"/>
                    </a:cubicBezTo>
                    <a:cubicBezTo>
                      <a:pt x="4" y="18"/>
                      <a:pt x="4" y="18"/>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3745"/>
              <p:cNvSpPr/>
              <p:nvPr/>
            </p:nvSpPr>
            <p:spPr bwMode="auto">
              <a:xfrm>
                <a:off x="5181063" y="2622197"/>
                <a:ext cx="50301" cy="35212"/>
              </a:xfrm>
              <a:custGeom>
                <a:avLst/>
                <a:gdLst>
                  <a:gd name="T0" fmla="*/ 0 w 10"/>
                  <a:gd name="T1" fmla="*/ 5 h 7"/>
                  <a:gd name="T2" fmla="*/ 0 w 10"/>
                  <a:gd name="T3" fmla="*/ 0 h 7"/>
                  <a:gd name="T4" fmla="*/ 10 w 10"/>
                  <a:gd name="T5" fmla="*/ 3 h 7"/>
                  <a:gd name="T6" fmla="*/ 10 w 10"/>
                  <a:gd name="T7" fmla="*/ 7 h 7"/>
                  <a:gd name="T8" fmla="*/ 0 w 10"/>
                  <a:gd name="T9" fmla="*/ 5 h 7"/>
                  <a:gd name="T10" fmla="*/ 0 w 10"/>
                  <a:gd name="T11" fmla="*/ 5 h 7"/>
                </a:gdLst>
                <a:ahLst/>
                <a:cxnLst>
                  <a:cxn ang="0">
                    <a:pos x="T0" y="T1"/>
                  </a:cxn>
                  <a:cxn ang="0">
                    <a:pos x="T2" y="T3"/>
                  </a:cxn>
                  <a:cxn ang="0">
                    <a:pos x="T4" y="T5"/>
                  </a:cxn>
                  <a:cxn ang="0">
                    <a:pos x="T6" y="T7"/>
                  </a:cxn>
                  <a:cxn ang="0">
                    <a:pos x="T8" y="T9"/>
                  </a:cxn>
                  <a:cxn ang="0">
                    <a:pos x="T10" y="T11"/>
                  </a:cxn>
                </a:cxnLst>
                <a:rect l="0" t="0" r="r" b="b"/>
                <a:pathLst>
                  <a:path w="10" h="7">
                    <a:moveTo>
                      <a:pt x="0" y="5"/>
                    </a:moveTo>
                    <a:lnTo>
                      <a:pt x="0" y="0"/>
                    </a:lnTo>
                    <a:lnTo>
                      <a:pt x="10" y="3"/>
                    </a:lnTo>
                    <a:lnTo>
                      <a:pt x="10" y="7"/>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3746"/>
              <p:cNvSpPr/>
              <p:nvPr/>
            </p:nvSpPr>
            <p:spPr bwMode="auto">
              <a:xfrm>
                <a:off x="5165974" y="2612136"/>
                <a:ext cx="80481" cy="55332"/>
              </a:xfrm>
              <a:custGeom>
                <a:avLst/>
                <a:gdLst>
                  <a:gd name="T0" fmla="*/ 2 w 16"/>
                  <a:gd name="T1" fmla="*/ 9 h 11"/>
                  <a:gd name="T2" fmla="*/ 3 w 16"/>
                  <a:gd name="T3" fmla="*/ 7 h 11"/>
                  <a:gd name="T4" fmla="*/ 4 w 16"/>
                  <a:gd name="T5" fmla="*/ 8 h 11"/>
                  <a:gd name="T6" fmla="*/ 3 w 16"/>
                  <a:gd name="T7" fmla="*/ 7 h 11"/>
                  <a:gd name="T8" fmla="*/ 2 w 16"/>
                  <a:gd name="T9" fmla="*/ 9 h 11"/>
                  <a:gd name="T10" fmla="*/ 0 w 16"/>
                  <a:gd name="T11" fmla="*/ 9 h 11"/>
                  <a:gd name="T12" fmla="*/ 2 w 16"/>
                  <a:gd name="T13" fmla="*/ 0 h 11"/>
                  <a:gd name="T14" fmla="*/ 16 w 16"/>
                  <a:gd name="T15" fmla="*/ 2 h 11"/>
                  <a:gd name="T16" fmla="*/ 14 w 16"/>
                  <a:gd name="T17" fmla="*/ 11 h 11"/>
                  <a:gd name="T18" fmla="*/ 2 w 16"/>
                  <a:gd name="T19" fmla="*/ 9 h 11"/>
                  <a:gd name="T20" fmla="*/ 2 w 16"/>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1">
                    <a:moveTo>
                      <a:pt x="2" y="9"/>
                    </a:moveTo>
                    <a:lnTo>
                      <a:pt x="3" y="7"/>
                    </a:lnTo>
                    <a:lnTo>
                      <a:pt x="4" y="8"/>
                    </a:lnTo>
                    <a:lnTo>
                      <a:pt x="3" y="7"/>
                    </a:lnTo>
                    <a:lnTo>
                      <a:pt x="2" y="9"/>
                    </a:lnTo>
                    <a:lnTo>
                      <a:pt x="0" y="9"/>
                    </a:lnTo>
                    <a:lnTo>
                      <a:pt x="2" y="0"/>
                    </a:lnTo>
                    <a:lnTo>
                      <a:pt x="16" y="2"/>
                    </a:lnTo>
                    <a:lnTo>
                      <a:pt x="14" y="11"/>
                    </a:lnTo>
                    <a:lnTo>
                      <a:pt x="2" y="9"/>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3747"/>
              <p:cNvSpPr/>
              <p:nvPr/>
            </p:nvSpPr>
            <p:spPr bwMode="auto">
              <a:xfrm>
                <a:off x="4929560" y="2707706"/>
                <a:ext cx="35212" cy="55332"/>
              </a:xfrm>
              <a:custGeom>
                <a:avLst/>
                <a:gdLst>
                  <a:gd name="T0" fmla="*/ 0 w 7"/>
                  <a:gd name="T1" fmla="*/ 9 h 11"/>
                  <a:gd name="T2" fmla="*/ 3 w 7"/>
                  <a:gd name="T3" fmla="*/ 0 h 11"/>
                  <a:gd name="T4" fmla="*/ 7 w 7"/>
                  <a:gd name="T5" fmla="*/ 2 h 11"/>
                  <a:gd name="T6" fmla="*/ 4 w 7"/>
                  <a:gd name="T7" fmla="*/ 11 h 11"/>
                  <a:gd name="T8" fmla="*/ 0 w 7"/>
                  <a:gd name="T9" fmla="*/ 9 h 11"/>
                  <a:gd name="T10" fmla="*/ 0 w 7"/>
                  <a:gd name="T11" fmla="*/ 9 h 11"/>
                </a:gdLst>
                <a:ahLst/>
                <a:cxnLst>
                  <a:cxn ang="0">
                    <a:pos x="T0" y="T1"/>
                  </a:cxn>
                  <a:cxn ang="0">
                    <a:pos x="T2" y="T3"/>
                  </a:cxn>
                  <a:cxn ang="0">
                    <a:pos x="T4" y="T5"/>
                  </a:cxn>
                  <a:cxn ang="0">
                    <a:pos x="T6" y="T7"/>
                  </a:cxn>
                  <a:cxn ang="0">
                    <a:pos x="T8" y="T9"/>
                  </a:cxn>
                  <a:cxn ang="0">
                    <a:pos x="T10" y="T11"/>
                  </a:cxn>
                </a:cxnLst>
                <a:rect l="0" t="0" r="r" b="b"/>
                <a:pathLst>
                  <a:path w="7" h="11">
                    <a:moveTo>
                      <a:pt x="0" y="9"/>
                    </a:moveTo>
                    <a:lnTo>
                      <a:pt x="3" y="0"/>
                    </a:lnTo>
                    <a:lnTo>
                      <a:pt x="7" y="2"/>
                    </a:lnTo>
                    <a:lnTo>
                      <a:pt x="4" y="11"/>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3748"/>
              <p:cNvSpPr/>
              <p:nvPr/>
            </p:nvSpPr>
            <p:spPr bwMode="auto">
              <a:xfrm>
                <a:off x="4914471" y="2697646"/>
                <a:ext cx="65392" cy="75452"/>
              </a:xfrm>
              <a:custGeom>
                <a:avLst/>
                <a:gdLst>
                  <a:gd name="T0" fmla="*/ 6 w 13"/>
                  <a:gd name="T1" fmla="*/ 14 h 15"/>
                  <a:gd name="T2" fmla="*/ 3 w 13"/>
                  <a:gd name="T3" fmla="*/ 13 h 15"/>
                  <a:gd name="T4" fmla="*/ 3 w 13"/>
                  <a:gd name="T5" fmla="*/ 11 h 15"/>
                  <a:gd name="T6" fmla="*/ 5 w 13"/>
                  <a:gd name="T7" fmla="*/ 12 h 15"/>
                  <a:gd name="T8" fmla="*/ 3 w 13"/>
                  <a:gd name="T9" fmla="*/ 11 h 15"/>
                  <a:gd name="T10" fmla="*/ 3 w 13"/>
                  <a:gd name="T11" fmla="*/ 13 h 15"/>
                  <a:gd name="T12" fmla="*/ 0 w 13"/>
                  <a:gd name="T13" fmla="*/ 13 h 15"/>
                  <a:gd name="T14" fmla="*/ 5 w 13"/>
                  <a:gd name="T15" fmla="*/ 0 h 15"/>
                  <a:gd name="T16" fmla="*/ 13 w 13"/>
                  <a:gd name="T17" fmla="*/ 2 h 15"/>
                  <a:gd name="T18" fmla="*/ 8 w 13"/>
                  <a:gd name="T19" fmla="*/ 15 h 15"/>
                  <a:gd name="T20" fmla="*/ 6 w 13"/>
                  <a:gd name="T21" fmla="*/ 14 h 15"/>
                  <a:gd name="T22" fmla="*/ 6 w 13"/>
                  <a:gd name="T2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5">
                    <a:moveTo>
                      <a:pt x="6" y="14"/>
                    </a:moveTo>
                    <a:lnTo>
                      <a:pt x="3" y="13"/>
                    </a:lnTo>
                    <a:lnTo>
                      <a:pt x="3" y="11"/>
                    </a:lnTo>
                    <a:lnTo>
                      <a:pt x="5" y="12"/>
                    </a:lnTo>
                    <a:lnTo>
                      <a:pt x="3" y="11"/>
                    </a:lnTo>
                    <a:lnTo>
                      <a:pt x="3" y="13"/>
                    </a:lnTo>
                    <a:lnTo>
                      <a:pt x="0" y="13"/>
                    </a:lnTo>
                    <a:lnTo>
                      <a:pt x="5" y="0"/>
                    </a:lnTo>
                    <a:lnTo>
                      <a:pt x="13" y="2"/>
                    </a:lnTo>
                    <a:lnTo>
                      <a:pt x="8" y="15"/>
                    </a:lnTo>
                    <a:lnTo>
                      <a:pt x="6" y="14"/>
                    </a:lnTo>
                    <a:lnTo>
                      <a:pt x="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3749"/>
              <p:cNvSpPr/>
              <p:nvPr/>
            </p:nvSpPr>
            <p:spPr bwMode="auto">
              <a:xfrm>
                <a:off x="4939620" y="2194640"/>
                <a:ext cx="125753" cy="221323"/>
              </a:xfrm>
              <a:custGeom>
                <a:avLst/>
                <a:gdLst>
                  <a:gd name="T0" fmla="*/ 0 w 23"/>
                  <a:gd name="T1" fmla="*/ 13 h 40"/>
                  <a:gd name="T2" fmla="*/ 3 w 23"/>
                  <a:gd name="T3" fmla="*/ 7 h 40"/>
                  <a:gd name="T4" fmla="*/ 3 w 23"/>
                  <a:gd name="T5" fmla="*/ 7 h 40"/>
                  <a:gd name="T6" fmla="*/ 15 w 23"/>
                  <a:gd name="T7" fmla="*/ 0 h 40"/>
                  <a:gd name="T8" fmla="*/ 15 w 23"/>
                  <a:gd name="T9" fmla="*/ 0 h 40"/>
                  <a:gd name="T10" fmla="*/ 23 w 23"/>
                  <a:gd name="T11" fmla="*/ 3 h 40"/>
                  <a:gd name="T12" fmla="*/ 23 w 23"/>
                  <a:gd name="T13" fmla="*/ 3 h 40"/>
                  <a:gd name="T14" fmla="*/ 20 w 23"/>
                  <a:gd name="T15" fmla="*/ 6 h 40"/>
                  <a:gd name="T16" fmla="*/ 19 w 23"/>
                  <a:gd name="T17" fmla="*/ 5 h 40"/>
                  <a:gd name="T18" fmla="*/ 19 w 23"/>
                  <a:gd name="T19" fmla="*/ 5 h 40"/>
                  <a:gd name="T20" fmla="*/ 15 w 23"/>
                  <a:gd name="T21" fmla="*/ 4 h 40"/>
                  <a:gd name="T22" fmla="*/ 15 w 23"/>
                  <a:gd name="T23" fmla="*/ 4 h 40"/>
                  <a:gd name="T24" fmla="*/ 6 w 23"/>
                  <a:gd name="T25" fmla="*/ 9 h 40"/>
                  <a:gd name="T26" fmla="*/ 6 w 23"/>
                  <a:gd name="T27" fmla="*/ 9 h 40"/>
                  <a:gd name="T28" fmla="*/ 4 w 23"/>
                  <a:gd name="T29" fmla="*/ 13 h 40"/>
                  <a:gd name="T30" fmla="*/ 4 w 23"/>
                  <a:gd name="T31" fmla="*/ 13 h 40"/>
                  <a:gd name="T32" fmla="*/ 13 w 23"/>
                  <a:gd name="T33" fmla="*/ 28 h 40"/>
                  <a:gd name="T34" fmla="*/ 13 w 23"/>
                  <a:gd name="T35" fmla="*/ 28 h 40"/>
                  <a:gd name="T36" fmla="*/ 23 w 23"/>
                  <a:gd name="T37" fmla="*/ 37 h 40"/>
                  <a:gd name="T38" fmla="*/ 23 w 23"/>
                  <a:gd name="T39" fmla="*/ 37 h 40"/>
                  <a:gd name="T40" fmla="*/ 23 w 23"/>
                  <a:gd name="T41" fmla="*/ 37 h 40"/>
                  <a:gd name="T42" fmla="*/ 20 w 23"/>
                  <a:gd name="T43" fmla="*/ 40 h 40"/>
                  <a:gd name="T44" fmla="*/ 0 w 23"/>
                  <a:gd name="T45" fmla="*/ 1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0">
                    <a:moveTo>
                      <a:pt x="0" y="13"/>
                    </a:moveTo>
                    <a:cubicBezTo>
                      <a:pt x="0" y="11"/>
                      <a:pt x="1" y="8"/>
                      <a:pt x="3" y="7"/>
                    </a:cubicBezTo>
                    <a:cubicBezTo>
                      <a:pt x="3" y="7"/>
                      <a:pt x="3" y="7"/>
                      <a:pt x="3" y="7"/>
                    </a:cubicBezTo>
                    <a:cubicBezTo>
                      <a:pt x="7" y="2"/>
                      <a:pt x="12" y="0"/>
                      <a:pt x="15" y="0"/>
                    </a:cubicBezTo>
                    <a:cubicBezTo>
                      <a:pt x="15" y="0"/>
                      <a:pt x="15" y="0"/>
                      <a:pt x="15" y="0"/>
                    </a:cubicBezTo>
                    <a:cubicBezTo>
                      <a:pt x="20" y="0"/>
                      <a:pt x="23" y="3"/>
                      <a:pt x="23" y="3"/>
                    </a:cubicBezTo>
                    <a:cubicBezTo>
                      <a:pt x="23" y="3"/>
                      <a:pt x="23" y="3"/>
                      <a:pt x="23" y="3"/>
                    </a:cubicBezTo>
                    <a:cubicBezTo>
                      <a:pt x="20" y="6"/>
                      <a:pt x="20" y="6"/>
                      <a:pt x="20" y="6"/>
                    </a:cubicBezTo>
                    <a:cubicBezTo>
                      <a:pt x="20" y="6"/>
                      <a:pt x="20" y="5"/>
                      <a:pt x="19" y="5"/>
                    </a:cubicBezTo>
                    <a:cubicBezTo>
                      <a:pt x="19" y="5"/>
                      <a:pt x="19" y="5"/>
                      <a:pt x="19" y="5"/>
                    </a:cubicBezTo>
                    <a:cubicBezTo>
                      <a:pt x="18" y="5"/>
                      <a:pt x="17" y="4"/>
                      <a:pt x="15" y="4"/>
                    </a:cubicBezTo>
                    <a:cubicBezTo>
                      <a:pt x="15" y="4"/>
                      <a:pt x="15" y="4"/>
                      <a:pt x="15" y="4"/>
                    </a:cubicBezTo>
                    <a:cubicBezTo>
                      <a:pt x="13" y="4"/>
                      <a:pt x="10" y="5"/>
                      <a:pt x="6" y="9"/>
                    </a:cubicBezTo>
                    <a:cubicBezTo>
                      <a:pt x="6" y="9"/>
                      <a:pt x="6" y="9"/>
                      <a:pt x="6" y="9"/>
                    </a:cubicBezTo>
                    <a:cubicBezTo>
                      <a:pt x="5" y="10"/>
                      <a:pt x="4" y="12"/>
                      <a:pt x="4" y="13"/>
                    </a:cubicBezTo>
                    <a:cubicBezTo>
                      <a:pt x="4" y="13"/>
                      <a:pt x="4" y="13"/>
                      <a:pt x="4" y="13"/>
                    </a:cubicBezTo>
                    <a:cubicBezTo>
                      <a:pt x="4" y="17"/>
                      <a:pt x="9" y="23"/>
                      <a:pt x="13" y="28"/>
                    </a:cubicBezTo>
                    <a:cubicBezTo>
                      <a:pt x="13" y="28"/>
                      <a:pt x="13" y="28"/>
                      <a:pt x="13" y="28"/>
                    </a:cubicBezTo>
                    <a:cubicBezTo>
                      <a:pt x="18" y="33"/>
                      <a:pt x="23" y="37"/>
                      <a:pt x="23" y="37"/>
                    </a:cubicBezTo>
                    <a:cubicBezTo>
                      <a:pt x="23" y="37"/>
                      <a:pt x="23" y="37"/>
                      <a:pt x="23" y="37"/>
                    </a:cubicBezTo>
                    <a:cubicBezTo>
                      <a:pt x="23" y="37"/>
                      <a:pt x="23" y="37"/>
                      <a:pt x="23" y="37"/>
                    </a:cubicBezTo>
                    <a:cubicBezTo>
                      <a:pt x="20" y="40"/>
                      <a:pt x="20" y="40"/>
                      <a:pt x="20" y="40"/>
                    </a:cubicBezTo>
                    <a:cubicBezTo>
                      <a:pt x="20" y="40"/>
                      <a:pt x="1" y="26"/>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3750"/>
              <p:cNvSpPr>
                <a:spLocks noEditPoints="1"/>
              </p:cNvSpPr>
              <p:nvPr/>
            </p:nvSpPr>
            <p:spPr bwMode="auto">
              <a:xfrm>
                <a:off x="4929560" y="2184580"/>
                <a:ext cx="150902" cy="256535"/>
              </a:xfrm>
              <a:custGeom>
                <a:avLst/>
                <a:gdLst>
                  <a:gd name="T0" fmla="*/ 20 w 28"/>
                  <a:gd name="T1" fmla="*/ 43 h 47"/>
                  <a:gd name="T2" fmla="*/ 18 w 28"/>
                  <a:gd name="T3" fmla="*/ 41 h 47"/>
                  <a:gd name="T4" fmla="*/ 11 w 28"/>
                  <a:gd name="T5" fmla="*/ 34 h 47"/>
                  <a:gd name="T6" fmla="*/ 0 w 28"/>
                  <a:gd name="T7" fmla="*/ 15 h 47"/>
                  <a:gd name="T8" fmla="*/ 0 w 28"/>
                  <a:gd name="T9" fmla="*/ 15 h 47"/>
                  <a:gd name="T10" fmla="*/ 3 w 28"/>
                  <a:gd name="T11" fmla="*/ 7 h 47"/>
                  <a:gd name="T12" fmla="*/ 17 w 28"/>
                  <a:gd name="T13" fmla="*/ 0 h 47"/>
                  <a:gd name="T14" fmla="*/ 17 w 28"/>
                  <a:gd name="T15" fmla="*/ 0 h 47"/>
                  <a:gd name="T16" fmla="*/ 18 w 28"/>
                  <a:gd name="T17" fmla="*/ 0 h 47"/>
                  <a:gd name="T18" fmla="*/ 26 w 28"/>
                  <a:gd name="T19" fmla="*/ 3 h 47"/>
                  <a:gd name="T20" fmla="*/ 28 w 28"/>
                  <a:gd name="T21" fmla="*/ 4 h 47"/>
                  <a:gd name="T22" fmla="*/ 22 w 28"/>
                  <a:gd name="T23" fmla="*/ 10 h 47"/>
                  <a:gd name="T24" fmla="*/ 21 w 28"/>
                  <a:gd name="T25" fmla="*/ 9 h 47"/>
                  <a:gd name="T26" fmla="*/ 21 w 28"/>
                  <a:gd name="T27" fmla="*/ 9 h 47"/>
                  <a:gd name="T28" fmla="*/ 21 w 28"/>
                  <a:gd name="T29" fmla="*/ 9 h 47"/>
                  <a:gd name="T30" fmla="*/ 20 w 28"/>
                  <a:gd name="T31" fmla="*/ 9 h 47"/>
                  <a:gd name="T32" fmla="*/ 17 w 28"/>
                  <a:gd name="T33" fmla="*/ 8 h 47"/>
                  <a:gd name="T34" fmla="*/ 9 w 28"/>
                  <a:gd name="T35" fmla="*/ 13 h 47"/>
                  <a:gd name="T36" fmla="*/ 8 w 28"/>
                  <a:gd name="T37" fmla="*/ 15 h 47"/>
                  <a:gd name="T38" fmla="*/ 8 w 28"/>
                  <a:gd name="T39" fmla="*/ 15 h 47"/>
                  <a:gd name="T40" fmla="*/ 17 w 28"/>
                  <a:gd name="T41" fmla="*/ 29 h 47"/>
                  <a:gd name="T42" fmla="*/ 26 w 28"/>
                  <a:gd name="T43" fmla="*/ 37 h 47"/>
                  <a:gd name="T44" fmla="*/ 26 w 28"/>
                  <a:gd name="T45" fmla="*/ 37 h 47"/>
                  <a:gd name="T46" fmla="*/ 21 w 28"/>
                  <a:gd name="T47" fmla="*/ 47 h 47"/>
                  <a:gd name="T48" fmla="*/ 19 w 28"/>
                  <a:gd name="T49" fmla="*/ 37 h 47"/>
                  <a:gd name="T50" fmla="*/ 14 w 28"/>
                  <a:gd name="T51" fmla="*/ 32 h 47"/>
                  <a:gd name="T52" fmla="*/ 8 w 28"/>
                  <a:gd name="T53" fmla="*/ 25 h 47"/>
                  <a:gd name="T54" fmla="*/ 2 w 28"/>
                  <a:gd name="T55" fmla="*/ 15 h 47"/>
                  <a:gd name="T56" fmla="*/ 2 w 28"/>
                  <a:gd name="T57" fmla="*/ 15 h 47"/>
                  <a:gd name="T58" fmla="*/ 2 w 28"/>
                  <a:gd name="T59" fmla="*/ 15 h 47"/>
                  <a:gd name="T60" fmla="*/ 4 w 28"/>
                  <a:gd name="T61" fmla="*/ 15 h 47"/>
                  <a:gd name="T62" fmla="*/ 6 w 28"/>
                  <a:gd name="T63" fmla="*/ 10 h 47"/>
                  <a:gd name="T64" fmla="*/ 17 w 28"/>
                  <a:gd name="T65" fmla="*/ 4 h 47"/>
                  <a:gd name="T66" fmla="*/ 17 w 28"/>
                  <a:gd name="T67" fmla="*/ 4 h 47"/>
                  <a:gd name="T68" fmla="*/ 17 w 28"/>
                  <a:gd name="T69" fmla="*/ 4 h 47"/>
                  <a:gd name="T70" fmla="*/ 6 w 28"/>
                  <a:gd name="T71" fmla="*/ 10 h 47"/>
                  <a:gd name="T72" fmla="*/ 4 w 28"/>
                  <a:gd name="T73" fmla="*/ 15 h 47"/>
                  <a:gd name="T74" fmla="*/ 4 w 28"/>
                  <a:gd name="T75"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47">
                    <a:moveTo>
                      <a:pt x="20" y="43"/>
                    </a:moveTo>
                    <a:cubicBezTo>
                      <a:pt x="20" y="43"/>
                      <a:pt x="20" y="43"/>
                      <a:pt x="20" y="43"/>
                    </a:cubicBezTo>
                    <a:cubicBezTo>
                      <a:pt x="20" y="43"/>
                      <a:pt x="20" y="43"/>
                      <a:pt x="20" y="43"/>
                    </a:cubicBezTo>
                    <a:cubicBezTo>
                      <a:pt x="20" y="42"/>
                      <a:pt x="19" y="42"/>
                      <a:pt x="18" y="41"/>
                    </a:cubicBezTo>
                    <a:cubicBezTo>
                      <a:pt x="18" y="41"/>
                      <a:pt x="18" y="41"/>
                      <a:pt x="18" y="41"/>
                    </a:cubicBezTo>
                    <a:cubicBezTo>
                      <a:pt x="16" y="39"/>
                      <a:pt x="14" y="37"/>
                      <a:pt x="11" y="34"/>
                    </a:cubicBezTo>
                    <a:cubicBezTo>
                      <a:pt x="11" y="34"/>
                      <a:pt x="11" y="34"/>
                      <a:pt x="11" y="34"/>
                    </a:cubicBezTo>
                    <a:cubicBezTo>
                      <a:pt x="6" y="29"/>
                      <a:pt x="1" y="23"/>
                      <a:pt x="0" y="15"/>
                    </a:cubicBezTo>
                    <a:cubicBezTo>
                      <a:pt x="0" y="15"/>
                      <a:pt x="0" y="15"/>
                      <a:pt x="0" y="15"/>
                    </a:cubicBezTo>
                    <a:cubicBezTo>
                      <a:pt x="0" y="15"/>
                      <a:pt x="0" y="15"/>
                      <a:pt x="0" y="15"/>
                    </a:cubicBezTo>
                    <a:cubicBezTo>
                      <a:pt x="0" y="15"/>
                      <a:pt x="0" y="15"/>
                      <a:pt x="0" y="15"/>
                    </a:cubicBezTo>
                    <a:cubicBezTo>
                      <a:pt x="0" y="12"/>
                      <a:pt x="1" y="9"/>
                      <a:pt x="3" y="7"/>
                    </a:cubicBezTo>
                    <a:cubicBezTo>
                      <a:pt x="3" y="7"/>
                      <a:pt x="3" y="7"/>
                      <a:pt x="3" y="7"/>
                    </a:cubicBezTo>
                    <a:cubicBezTo>
                      <a:pt x="8" y="2"/>
                      <a:pt x="13" y="0"/>
                      <a:pt x="17" y="0"/>
                    </a:cubicBezTo>
                    <a:cubicBezTo>
                      <a:pt x="17" y="0"/>
                      <a:pt x="17" y="0"/>
                      <a:pt x="17" y="0"/>
                    </a:cubicBezTo>
                    <a:cubicBezTo>
                      <a:pt x="17" y="0"/>
                      <a:pt x="17" y="0"/>
                      <a:pt x="17" y="0"/>
                    </a:cubicBezTo>
                    <a:cubicBezTo>
                      <a:pt x="17" y="0"/>
                      <a:pt x="17" y="0"/>
                      <a:pt x="17" y="0"/>
                    </a:cubicBezTo>
                    <a:cubicBezTo>
                      <a:pt x="18" y="0"/>
                      <a:pt x="18" y="0"/>
                      <a:pt x="18" y="0"/>
                    </a:cubicBezTo>
                    <a:cubicBezTo>
                      <a:pt x="18" y="0"/>
                      <a:pt x="18" y="0"/>
                      <a:pt x="18" y="0"/>
                    </a:cubicBezTo>
                    <a:cubicBezTo>
                      <a:pt x="23" y="0"/>
                      <a:pt x="26" y="3"/>
                      <a:pt x="26" y="3"/>
                    </a:cubicBezTo>
                    <a:cubicBezTo>
                      <a:pt x="26" y="3"/>
                      <a:pt x="26" y="3"/>
                      <a:pt x="26" y="3"/>
                    </a:cubicBezTo>
                    <a:cubicBezTo>
                      <a:pt x="28" y="4"/>
                      <a:pt x="28" y="4"/>
                      <a:pt x="28" y="4"/>
                    </a:cubicBezTo>
                    <a:cubicBezTo>
                      <a:pt x="23" y="10"/>
                      <a:pt x="23" y="10"/>
                      <a:pt x="23" y="10"/>
                    </a:cubicBezTo>
                    <a:cubicBezTo>
                      <a:pt x="22" y="10"/>
                      <a:pt x="22" y="10"/>
                      <a:pt x="22" y="10"/>
                    </a:cubicBezTo>
                    <a:cubicBezTo>
                      <a:pt x="22" y="10"/>
                      <a:pt x="22" y="10"/>
                      <a:pt x="22" y="10"/>
                    </a:cubicBezTo>
                    <a:cubicBezTo>
                      <a:pt x="21" y="10"/>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1" y="9"/>
                    </a:cubicBezTo>
                    <a:cubicBezTo>
                      <a:pt x="21" y="9"/>
                      <a:pt x="21" y="9"/>
                      <a:pt x="20" y="9"/>
                    </a:cubicBezTo>
                    <a:cubicBezTo>
                      <a:pt x="20" y="9"/>
                      <a:pt x="20" y="9"/>
                      <a:pt x="20" y="9"/>
                    </a:cubicBezTo>
                    <a:cubicBezTo>
                      <a:pt x="20" y="9"/>
                      <a:pt x="19" y="8"/>
                      <a:pt x="17" y="8"/>
                    </a:cubicBezTo>
                    <a:cubicBezTo>
                      <a:pt x="17" y="8"/>
                      <a:pt x="17" y="8"/>
                      <a:pt x="17" y="8"/>
                    </a:cubicBezTo>
                    <a:cubicBezTo>
                      <a:pt x="16" y="8"/>
                      <a:pt x="13" y="9"/>
                      <a:pt x="9" y="13"/>
                    </a:cubicBezTo>
                    <a:cubicBezTo>
                      <a:pt x="9" y="13"/>
                      <a:pt x="9" y="13"/>
                      <a:pt x="9" y="13"/>
                    </a:cubicBezTo>
                    <a:cubicBezTo>
                      <a:pt x="8" y="14"/>
                      <a:pt x="8" y="14"/>
                      <a:pt x="8" y="15"/>
                    </a:cubicBezTo>
                    <a:cubicBezTo>
                      <a:pt x="8" y="15"/>
                      <a:pt x="8" y="15"/>
                      <a:pt x="8" y="15"/>
                    </a:cubicBezTo>
                    <a:cubicBezTo>
                      <a:pt x="8" y="15"/>
                      <a:pt x="8" y="15"/>
                      <a:pt x="8" y="15"/>
                    </a:cubicBezTo>
                    <a:cubicBezTo>
                      <a:pt x="8" y="18"/>
                      <a:pt x="12" y="24"/>
                      <a:pt x="17" y="29"/>
                    </a:cubicBezTo>
                    <a:cubicBezTo>
                      <a:pt x="17" y="29"/>
                      <a:pt x="17" y="29"/>
                      <a:pt x="17" y="29"/>
                    </a:cubicBezTo>
                    <a:cubicBezTo>
                      <a:pt x="21" y="33"/>
                      <a:pt x="25" y="36"/>
                      <a:pt x="26" y="37"/>
                    </a:cubicBezTo>
                    <a:cubicBezTo>
                      <a:pt x="26" y="37"/>
                      <a:pt x="26" y="37"/>
                      <a:pt x="26" y="37"/>
                    </a:cubicBezTo>
                    <a:cubicBezTo>
                      <a:pt x="26" y="37"/>
                      <a:pt x="26" y="37"/>
                      <a:pt x="26" y="37"/>
                    </a:cubicBezTo>
                    <a:cubicBezTo>
                      <a:pt x="26" y="37"/>
                      <a:pt x="26" y="37"/>
                      <a:pt x="26" y="37"/>
                    </a:cubicBezTo>
                    <a:cubicBezTo>
                      <a:pt x="28" y="38"/>
                      <a:pt x="28" y="38"/>
                      <a:pt x="28" y="38"/>
                    </a:cubicBezTo>
                    <a:cubicBezTo>
                      <a:pt x="21" y="47"/>
                      <a:pt x="21" y="47"/>
                      <a:pt x="21" y="47"/>
                    </a:cubicBezTo>
                    <a:cubicBezTo>
                      <a:pt x="20" y="43"/>
                      <a:pt x="20" y="43"/>
                      <a:pt x="20" y="43"/>
                    </a:cubicBezTo>
                    <a:close/>
                    <a:moveTo>
                      <a:pt x="19" y="37"/>
                    </a:moveTo>
                    <a:cubicBezTo>
                      <a:pt x="18" y="35"/>
                      <a:pt x="16" y="34"/>
                      <a:pt x="14" y="32"/>
                    </a:cubicBezTo>
                    <a:cubicBezTo>
                      <a:pt x="14" y="32"/>
                      <a:pt x="14" y="32"/>
                      <a:pt x="14" y="32"/>
                    </a:cubicBezTo>
                    <a:cubicBezTo>
                      <a:pt x="12" y="29"/>
                      <a:pt x="10" y="27"/>
                      <a:pt x="8" y="25"/>
                    </a:cubicBezTo>
                    <a:cubicBezTo>
                      <a:pt x="8" y="25"/>
                      <a:pt x="8" y="25"/>
                      <a:pt x="8" y="25"/>
                    </a:cubicBezTo>
                    <a:cubicBezTo>
                      <a:pt x="11" y="29"/>
                      <a:pt x="16" y="34"/>
                      <a:pt x="19" y="37"/>
                    </a:cubicBezTo>
                    <a:close/>
                    <a:moveTo>
                      <a:pt x="2" y="15"/>
                    </a:moveTo>
                    <a:cubicBezTo>
                      <a:pt x="0" y="15"/>
                      <a:pt x="0" y="15"/>
                      <a:pt x="0" y="15"/>
                    </a:cubicBezTo>
                    <a:cubicBezTo>
                      <a:pt x="2" y="15"/>
                      <a:pt x="2" y="15"/>
                      <a:pt x="2" y="15"/>
                    </a:cubicBezTo>
                    <a:cubicBezTo>
                      <a:pt x="3" y="15"/>
                      <a:pt x="3" y="15"/>
                      <a:pt x="3" y="15"/>
                    </a:cubicBezTo>
                    <a:cubicBezTo>
                      <a:pt x="2" y="15"/>
                      <a:pt x="2" y="15"/>
                      <a:pt x="2" y="15"/>
                    </a:cubicBezTo>
                    <a:close/>
                    <a:moveTo>
                      <a:pt x="4" y="15"/>
                    </a:moveTo>
                    <a:cubicBezTo>
                      <a:pt x="4" y="15"/>
                      <a:pt x="4" y="15"/>
                      <a:pt x="4" y="15"/>
                    </a:cubicBezTo>
                    <a:cubicBezTo>
                      <a:pt x="4" y="15"/>
                      <a:pt x="4" y="15"/>
                      <a:pt x="4" y="15"/>
                    </a:cubicBezTo>
                    <a:cubicBezTo>
                      <a:pt x="4" y="13"/>
                      <a:pt x="5" y="11"/>
                      <a:pt x="6" y="10"/>
                    </a:cubicBezTo>
                    <a:cubicBezTo>
                      <a:pt x="6" y="10"/>
                      <a:pt x="6" y="10"/>
                      <a:pt x="6" y="10"/>
                    </a:cubicBezTo>
                    <a:cubicBezTo>
                      <a:pt x="11" y="6"/>
                      <a:pt x="15"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4" y="4"/>
                      <a:pt x="10" y="6"/>
                      <a:pt x="6" y="10"/>
                    </a:cubicBezTo>
                    <a:cubicBezTo>
                      <a:pt x="6" y="10"/>
                      <a:pt x="6" y="10"/>
                      <a:pt x="6" y="10"/>
                    </a:cubicBezTo>
                    <a:cubicBezTo>
                      <a:pt x="5" y="11"/>
                      <a:pt x="4" y="13"/>
                      <a:pt x="4" y="15"/>
                    </a:cubicBezTo>
                    <a:cubicBezTo>
                      <a:pt x="4" y="15"/>
                      <a:pt x="4" y="15"/>
                      <a:pt x="4" y="15"/>
                    </a:cubicBezTo>
                    <a:cubicBezTo>
                      <a:pt x="4" y="15"/>
                      <a:pt x="4" y="15"/>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3751"/>
              <p:cNvSpPr/>
              <p:nvPr/>
            </p:nvSpPr>
            <p:spPr bwMode="auto">
              <a:xfrm>
                <a:off x="5035193" y="2239912"/>
                <a:ext cx="130782" cy="145873"/>
              </a:xfrm>
              <a:custGeom>
                <a:avLst/>
                <a:gdLst>
                  <a:gd name="T0" fmla="*/ 0 w 24"/>
                  <a:gd name="T1" fmla="*/ 7 h 27"/>
                  <a:gd name="T2" fmla="*/ 4 w 24"/>
                  <a:gd name="T3" fmla="*/ 1 h 27"/>
                  <a:gd name="T4" fmla="*/ 4 w 24"/>
                  <a:gd name="T5" fmla="*/ 1 h 27"/>
                  <a:gd name="T6" fmla="*/ 9 w 24"/>
                  <a:gd name="T7" fmla="*/ 0 h 27"/>
                  <a:gd name="T8" fmla="*/ 9 w 24"/>
                  <a:gd name="T9" fmla="*/ 0 h 27"/>
                  <a:gd name="T10" fmla="*/ 19 w 24"/>
                  <a:gd name="T11" fmla="*/ 3 h 27"/>
                  <a:gd name="T12" fmla="*/ 19 w 24"/>
                  <a:gd name="T13" fmla="*/ 3 h 27"/>
                  <a:gd name="T14" fmla="*/ 24 w 24"/>
                  <a:gd name="T15" fmla="*/ 9 h 27"/>
                  <a:gd name="T16" fmla="*/ 24 w 24"/>
                  <a:gd name="T17" fmla="*/ 9 h 27"/>
                  <a:gd name="T18" fmla="*/ 20 w 24"/>
                  <a:gd name="T19" fmla="*/ 9 h 27"/>
                  <a:gd name="T20" fmla="*/ 17 w 24"/>
                  <a:gd name="T21" fmla="*/ 6 h 27"/>
                  <a:gd name="T22" fmla="*/ 17 w 24"/>
                  <a:gd name="T23" fmla="*/ 6 h 27"/>
                  <a:gd name="T24" fmla="*/ 9 w 24"/>
                  <a:gd name="T25" fmla="*/ 4 h 27"/>
                  <a:gd name="T26" fmla="*/ 9 w 24"/>
                  <a:gd name="T27" fmla="*/ 4 h 27"/>
                  <a:gd name="T28" fmla="*/ 5 w 24"/>
                  <a:gd name="T29" fmla="*/ 5 h 27"/>
                  <a:gd name="T30" fmla="*/ 5 w 24"/>
                  <a:gd name="T31" fmla="*/ 5 h 27"/>
                  <a:gd name="T32" fmla="*/ 4 w 24"/>
                  <a:gd name="T33" fmla="*/ 7 h 27"/>
                  <a:gd name="T34" fmla="*/ 4 w 24"/>
                  <a:gd name="T35" fmla="*/ 7 h 27"/>
                  <a:gd name="T36" fmla="*/ 8 w 24"/>
                  <a:gd name="T37" fmla="*/ 18 h 27"/>
                  <a:gd name="T38" fmla="*/ 8 w 24"/>
                  <a:gd name="T39" fmla="*/ 18 h 27"/>
                  <a:gd name="T40" fmla="*/ 11 w 24"/>
                  <a:gd name="T41" fmla="*/ 25 h 27"/>
                  <a:gd name="T42" fmla="*/ 11 w 24"/>
                  <a:gd name="T43" fmla="*/ 25 h 27"/>
                  <a:gd name="T44" fmla="*/ 11 w 24"/>
                  <a:gd name="T45" fmla="*/ 25 h 27"/>
                  <a:gd name="T46" fmla="*/ 8 w 24"/>
                  <a:gd name="T47" fmla="*/ 27 h 27"/>
                  <a:gd name="T48" fmla="*/ 0 w 24"/>
                  <a:gd name="T4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0" y="7"/>
                    </a:moveTo>
                    <a:cubicBezTo>
                      <a:pt x="0" y="5"/>
                      <a:pt x="1" y="2"/>
                      <a:pt x="4" y="1"/>
                    </a:cubicBezTo>
                    <a:cubicBezTo>
                      <a:pt x="4" y="1"/>
                      <a:pt x="4" y="1"/>
                      <a:pt x="4" y="1"/>
                    </a:cubicBezTo>
                    <a:cubicBezTo>
                      <a:pt x="6" y="0"/>
                      <a:pt x="8" y="0"/>
                      <a:pt x="9" y="0"/>
                    </a:cubicBezTo>
                    <a:cubicBezTo>
                      <a:pt x="9" y="0"/>
                      <a:pt x="9" y="0"/>
                      <a:pt x="9" y="0"/>
                    </a:cubicBezTo>
                    <a:cubicBezTo>
                      <a:pt x="13" y="0"/>
                      <a:pt x="16" y="1"/>
                      <a:pt x="19" y="3"/>
                    </a:cubicBezTo>
                    <a:cubicBezTo>
                      <a:pt x="19" y="3"/>
                      <a:pt x="19" y="3"/>
                      <a:pt x="19" y="3"/>
                    </a:cubicBezTo>
                    <a:cubicBezTo>
                      <a:pt x="21" y="4"/>
                      <a:pt x="24" y="6"/>
                      <a:pt x="24" y="9"/>
                    </a:cubicBezTo>
                    <a:cubicBezTo>
                      <a:pt x="24" y="9"/>
                      <a:pt x="24" y="9"/>
                      <a:pt x="24" y="9"/>
                    </a:cubicBezTo>
                    <a:cubicBezTo>
                      <a:pt x="20" y="9"/>
                      <a:pt x="20" y="9"/>
                      <a:pt x="20" y="9"/>
                    </a:cubicBezTo>
                    <a:cubicBezTo>
                      <a:pt x="20" y="9"/>
                      <a:pt x="19" y="7"/>
                      <a:pt x="17" y="6"/>
                    </a:cubicBezTo>
                    <a:cubicBezTo>
                      <a:pt x="17" y="6"/>
                      <a:pt x="17" y="6"/>
                      <a:pt x="17" y="6"/>
                    </a:cubicBezTo>
                    <a:cubicBezTo>
                      <a:pt x="15" y="5"/>
                      <a:pt x="12" y="4"/>
                      <a:pt x="9" y="4"/>
                    </a:cubicBezTo>
                    <a:cubicBezTo>
                      <a:pt x="9" y="4"/>
                      <a:pt x="9" y="4"/>
                      <a:pt x="9" y="4"/>
                    </a:cubicBezTo>
                    <a:cubicBezTo>
                      <a:pt x="8" y="4"/>
                      <a:pt x="7" y="4"/>
                      <a:pt x="5" y="5"/>
                    </a:cubicBezTo>
                    <a:cubicBezTo>
                      <a:pt x="5" y="5"/>
                      <a:pt x="5" y="5"/>
                      <a:pt x="5" y="5"/>
                    </a:cubicBezTo>
                    <a:cubicBezTo>
                      <a:pt x="5" y="5"/>
                      <a:pt x="4" y="5"/>
                      <a:pt x="4" y="7"/>
                    </a:cubicBezTo>
                    <a:cubicBezTo>
                      <a:pt x="4" y="7"/>
                      <a:pt x="4" y="7"/>
                      <a:pt x="4" y="7"/>
                    </a:cubicBezTo>
                    <a:cubicBezTo>
                      <a:pt x="4" y="10"/>
                      <a:pt x="6" y="14"/>
                      <a:pt x="8" y="18"/>
                    </a:cubicBezTo>
                    <a:cubicBezTo>
                      <a:pt x="8" y="18"/>
                      <a:pt x="8" y="18"/>
                      <a:pt x="8" y="18"/>
                    </a:cubicBezTo>
                    <a:cubicBezTo>
                      <a:pt x="9" y="22"/>
                      <a:pt x="11" y="25"/>
                      <a:pt x="11" y="25"/>
                    </a:cubicBezTo>
                    <a:cubicBezTo>
                      <a:pt x="11" y="25"/>
                      <a:pt x="11" y="25"/>
                      <a:pt x="11" y="25"/>
                    </a:cubicBezTo>
                    <a:cubicBezTo>
                      <a:pt x="11" y="25"/>
                      <a:pt x="11" y="25"/>
                      <a:pt x="11" y="25"/>
                    </a:cubicBezTo>
                    <a:cubicBezTo>
                      <a:pt x="8" y="27"/>
                      <a:pt x="8" y="27"/>
                      <a:pt x="8" y="27"/>
                    </a:cubicBezTo>
                    <a:cubicBezTo>
                      <a:pt x="8" y="26"/>
                      <a:pt x="0" y="1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3752"/>
              <p:cNvSpPr>
                <a:spLocks noEditPoints="1"/>
              </p:cNvSpPr>
              <p:nvPr/>
            </p:nvSpPr>
            <p:spPr bwMode="auto">
              <a:xfrm>
                <a:off x="5020101" y="2224820"/>
                <a:ext cx="155933" cy="181082"/>
              </a:xfrm>
              <a:custGeom>
                <a:avLst/>
                <a:gdLst>
                  <a:gd name="T0" fmla="*/ 8 w 28"/>
                  <a:gd name="T1" fmla="*/ 29 h 32"/>
                  <a:gd name="T2" fmla="*/ 7 w 28"/>
                  <a:gd name="T3" fmla="*/ 28 h 32"/>
                  <a:gd name="T4" fmla="*/ 4 w 28"/>
                  <a:gd name="T5" fmla="*/ 23 h 32"/>
                  <a:gd name="T6" fmla="*/ 0 w 28"/>
                  <a:gd name="T7" fmla="*/ 9 h 32"/>
                  <a:gd name="T8" fmla="*/ 0 w 28"/>
                  <a:gd name="T9" fmla="*/ 9 h 32"/>
                  <a:gd name="T10" fmla="*/ 0 w 28"/>
                  <a:gd name="T11" fmla="*/ 9 h 32"/>
                  <a:gd name="T12" fmla="*/ 5 w 28"/>
                  <a:gd name="T13" fmla="*/ 1 h 32"/>
                  <a:gd name="T14" fmla="*/ 11 w 28"/>
                  <a:gd name="T15" fmla="*/ 0 h 32"/>
                  <a:gd name="T16" fmla="*/ 22 w 28"/>
                  <a:gd name="T17" fmla="*/ 3 h 32"/>
                  <a:gd name="T18" fmla="*/ 28 w 28"/>
                  <a:gd name="T19" fmla="*/ 11 h 32"/>
                  <a:gd name="T20" fmla="*/ 19 w 28"/>
                  <a:gd name="T21" fmla="*/ 13 h 32"/>
                  <a:gd name="T22" fmla="*/ 19 w 28"/>
                  <a:gd name="T23" fmla="*/ 11 h 32"/>
                  <a:gd name="T24" fmla="*/ 18 w 28"/>
                  <a:gd name="T25" fmla="*/ 10 h 32"/>
                  <a:gd name="T26" fmla="*/ 12 w 28"/>
                  <a:gd name="T27" fmla="*/ 8 h 32"/>
                  <a:gd name="T28" fmla="*/ 11 w 28"/>
                  <a:gd name="T29" fmla="*/ 8 h 32"/>
                  <a:gd name="T30" fmla="*/ 8 w 28"/>
                  <a:gd name="T31" fmla="*/ 8 h 32"/>
                  <a:gd name="T32" fmla="*/ 8 w 28"/>
                  <a:gd name="T33" fmla="*/ 9 h 32"/>
                  <a:gd name="T34" fmla="*/ 8 w 28"/>
                  <a:gd name="T35" fmla="*/ 9 h 32"/>
                  <a:gd name="T36" fmla="*/ 11 w 28"/>
                  <a:gd name="T37" fmla="*/ 19 h 32"/>
                  <a:gd name="T38" fmla="*/ 14 w 28"/>
                  <a:gd name="T39" fmla="*/ 24 h 32"/>
                  <a:gd name="T40" fmla="*/ 15 w 28"/>
                  <a:gd name="T41" fmla="*/ 25 h 32"/>
                  <a:gd name="T42" fmla="*/ 15 w 28"/>
                  <a:gd name="T43" fmla="*/ 26 h 32"/>
                  <a:gd name="T44" fmla="*/ 15 w 28"/>
                  <a:gd name="T45" fmla="*/ 28 h 32"/>
                  <a:gd name="T46" fmla="*/ 8 w 28"/>
                  <a:gd name="T47" fmla="*/ 29 h 32"/>
                  <a:gd name="T48" fmla="*/ 10 w 28"/>
                  <a:gd name="T49" fmla="*/ 26 h 32"/>
                  <a:gd name="T50" fmla="*/ 10 w 28"/>
                  <a:gd name="T51" fmla="*/ 26 h 32"/>
                  <a:gd name="T52" fmla="*/ 8 w 28"/>
                  <a:gd name="T53" fmla="*/ 21 h 32"/>
                  <a:gd name="T54" fmla="*/ 6 w 28"/>
                  <a:gd name="T55" fmla="*/ 17 h 32"/>
                  <a:gd name="T56" fmla="*/ 4 w 28"/>
                  <a:gd name="T57" fmla="*/ 9 h 32"/>
                  <a:gd name="T58" fmla="*/ 4 w 28"/>
                  <a:gd name="T59" fmla="*/ 9 h 32"/>
                  <a:gd name="T60" fmla="*/ 4 w 28"/>
                  <a:gd name="T61" fmla="*/ 9 h 32"/>
                  <a:gd name="T62" fmla="*/ 4 w 28"/>
                  <a:gd name="T63" fmla="*/ 9 h 32"/>
                  <a:gd name="T64" fmla="*/ 4 w 28"/>
                  <a:gd name="T65" fmla="*/ 9 h 32"/>
                  <a:gd name="T66" fmla="*/ 4 w 28"/>
                  <a:gd name="T67" fmla="*/ 9 h 32"/>
                  <a:gd name="T68" fmla="*/ 20 w 28"/>
                  <a:gd name="T69" fmla="*/ 6 h 32"/>
                  <a:gd name="T70" fmla="*/ 22 w 28"/>
                  <a:gd name="T71" fmla="*/ 8 h 32"/>
                  <a:gd name="T72" fmla="*/ 20 w 28"/>
                  <a:gd name="T73" fmla="*/ 6 h 32"/>
                  <a:gd name="T74" fmla="*/ 18 w 28"/>
                  <a:gd name="T75" fmla="*/ 5 h 32"/>
                  <a:gd name="T76" fmla="*/ 4 w 28"/>
                  <a:gd name="T77" fmla="*/ 8 h 32"/>
                  <a:gd name="T78" fmla="*/ 6 w 28"/>
                  <a:gd name="T79" fmla="*/ 5 h 32"/>
                  <a:gd name="T80" fmla="*/ 8 w 28"/>
                  <a:gd name="T81" fmla="*/ 4 h 32"/>
                  <a:gd name="T82" fmla="*/ 8 w 28"/>
                  <a:gd name="T83" fmla="*/ 4 h 32"/>
                  <a:gd name="T84" fmla="*/ 8 w 28"/>
                  <a:gd name="T85" fmla="*/ 4 h 32"/>
                  <a:gd name="T86" fmla="*/ 8 w 28"/>
                  <a:gd name="T87" fmla="*/ 4 h 32"/>
                  <a:gd name="T88" fmla="*/ 9 w 28"/>
                  <a:gd name="T89" fmla="*/ 4 h 32"/>
                  <a:gd name="T90" fmla="*/ 9 w 28"/>
                  <a:gd name="T91" fmla="*/ 4 h 32"/>
                  <a:gd name="T92" fmla="*/ 9 w 28"/>
                  <a:gd name="T93" fmla="*/ 4 h 32"/>
                  <a:gd name="T94" fmla="*/ 9 w 28"/>
                  <a:gd name="T95" fmla="*/ 4 h 32"/>
                  <a:gd name="T96" fmla="*/ 9 w 28"/>
                  <a:gd name="T97" fmla="*/ 4 h 32"/>
                  <a:gd name="T98" fmla="*/ 9 w 28"/>
                  <a:gd name="T99" fmla="*/ 4 h 32"/>
                  <a:gd name="T100" fmla="*/ 10 w 28"/>
                  <a:gd name="T101" fmla="*/ 4 h 32"/>
                  <a:gd name="T102" fmla="*/ 10 w 28"/>
                  <a:gd name="T103" fmla="*/ 4 h 32"/>
                  <a:gd name="T104" fmla="*/ 10 w 28"/>
                  <a:gd name="T105" fmla="*/ 4 h 32"/>
                  <a:gd name="T106" fmla="*/ 11 w 28"/>
                  <a:gd name="T107" fmla="*/ 4 h 32"/>
                  <a:gd name="T108" fmla="*/ 11 w 28"/>
                  <a:gd name="T109" fmla="*/ 4 h 32"/>
                  <a:gd name="T110" fmla="*/ 11 w 28"/>
                  <a:gd name="T11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32">
                    <a:moveTo>
                      <a:pt x="8" y="29"/>
                    </a:moveTo>
                    <a:cubicBezTo>
                      <a:pt x="8" y="29"/>
                      <a:pt x="8" y="29"/>
                      <a:pt x="8" y="29"/>
                    </a:cubicBezTo>
                    <a:cubicBezTo>
                      <a:pt x="8" y="29"/>
                      <a:pt x="8" y="29"/>
                      <a:pt x="8" y="29"/>
                    </a:cubicBezTo>
                    <a:cubicBezTo>
                      <a:pt x="7" y="29"/>
                      <a:pt x="7" y="28"/>
                      <a:pt x="7" y="28"/>
                    </a:cubicBezTo>
                    <a:cubicBezTo>
                      <a:pt x="7" y="28"/>
                      <a:pt x="7" y="28"/>
                      <a:pt x="7" y="28"/>
                    </a:cubicBezTo>
                    <a:cubicBezTo>
                      <a:pt x="6" y="26"/>
                      <a:pt x="5" y="25"/>
                      <a:pt x="4" y="23"/>
                    </a:cubicBezTo>
                    <a:cubicBezTo>
                      <a:pt x="4" y="23"/>
                      <a:pt x="4" y="23"/>
                      <a:pt x="4" y="23"/>
                    </a:cubicBezTo>
                    <a:cubicBezTo>
                      <a:pt x="2" y="19"/>
                      <a:pt x="0" y="14"/>
                      <a:pt x="0" y="9"/>
                    </a:cubicBezTo>
                    <a:cubicBezTo>
                      <a:pt x="0" y="9"/>
                      <a:pt x="0" y="9"/>
                      <a:pt x="0" y="9"/>
                    </a:cubicBezTo>
                    <a:cubicBezTo>
                      <a:pt x="0" y="9"/>
                      <a:pt x="0" y="9"/>
                      <a:pt x="0" y="9"/>
                    </a:cubicBezTo>
                    <a:cubicBezTo>
                      <a:pt x="0" y="9"/>
                      <a:pt x="0" y="9"/>
                      <a:pt x="0" y="9"/>
                    </a:cubicBezTo>
                    <a:cubicBezTo>
                      <a:pt x="0" y="9"/>
                      <a:pt x="0" y="9"/>
                      <a:pt x="0" y="9"/>
                    </a:cubicBezTo>
                    <a:cubicBezTo>
                      <a:pt x="0" y="6"/>
                      <a:pt x="1" y="3"/>
                      <a:pt x="5" y="1"/>
                    </a:cubicBezTo>
                    <a:cubicBezTo>
                      <a:pt x="5" y="1"/>
                      <a:pt x="5" y="1"/>
                      <a:pt x="5" y="1"/>
                    </a:cubicBezTo>
                    <a:cubicBezTo>
                      <a:pt x="7" y="0"/>
                      <a:pt x="9" y="0"/>
                      <a:pt x="11" y="0"/>
                    </a:cubicBezTo>
                    <a:cubicBezTo>
                      <a:pt x="11" y="0"/>
                      <a:pt x="11" y="0"/>
                      <a:pt x="11" y="0"/>
                    </a:cubicBezTo>
                    <a:cubicBezTo>
                      <a:pt x="15" y="0"/>
                      <a:pt x="19" y="1"/>
                      <a:pt x="22" y="3"/>
                    </a:cubicBezTo>
                    <a:cubicBezTo>
                      <a:pt x="22" y="3"/>
                      <a:pt x="22" y="3"/>
                      <a:pt x="22" y="3"/>
                    </a:cubicBezTo>
                    <a:cubicBezTo>
                      <a:pt x="25" y="5"/>
                      <a:pt x="28" y="7"/>
                      <a:pt x="28" y="11"/>
                    </a:cubicBezTo>
                    <a:cubicBezTo>
                      <a:pt x="28" y="11"/>
                      <a:pt x="28" y="11"/>
                      <a:pt x="28" y="11"/>
                    </a:cubicBezTo>
                    <a:cubicBezTo>
                      <a:pt x="28" y="13"/>
                      <a:pt x="28" y="13"/>
                      <a:pt x="28" y="13"/>
                    </a:cubicBezTo>
                    <a:cubicBezTo>
                      <a:pt x="19" y="13"/>
                      <a:pt x="19" y="13"/>
                      <a:pt x="19" y="13"/>
                    </a:cubicBezTo>
                    <a:cubicBezTo>
                      <a:pt x="20" y="11"/>
                      <a:pt x="20" y="11"/>
                      <a:pt x="20" y="11"/>
                    </a:cubicBezTo>
                    <a:cubicBezTo>
                      <a:pt x="20" y="11"/>
                      <a:pt x="20" y="11"/>
                      <a:pt x="19" y="11"/>
                    </a:cubicBezTo>
                    <a:cubicBezTo>
                      <a:pt x="19" y="11"/>
                      <a:pt x="19" y="11"/>
                      <a:pt x="19" y="11"/>
                    </a:cubicBezTo>
                    <a:cubicBezTo>
                      <a:pt x="19" y="11"/>
                      <a:pt x="19" y="10"/>
                      <a:pt x="18" y="10"/>
                    </a:cubicBezTo>
                    <a:cubicBezTo>
                      <a:pt x="18" y="10"/>
                      <a:pt x="18" y="10"/>
                      <a:pt x="18" y="10"/>
                    </a:cubicBezTo>
                    <a:cubicBezTo>
                      <a:pt x="16" y="9"/>
                      <a:pt x="14" y="8"/>
                      <a:pt x="12" y="8"/>
                    </a:cubicBezTo>
                    <a:cubicBezTo>
                      <a:pt x="12" y="8"/>
                      <a:pt x="12" y="8"/>
                      <a:pt x="12" y="8"/>
                    </a:cubicBezTo>
                    <a:cubicBezTo>
                      <a:pt x="11" y="8"/>
                      <a:pt x="11" y="8"/>
                      <a:pt x="11" y="8"/>
                    </a:cubicBezTo>
                    <a:cubicBezTo>
                      <a:pt x="10" y="8"/>
                      <a:pt x="9" y="8"/>
                      <a:pt x="8" y="8"/>
                    </a:cubicBezTo>
                    <a:cubicBezTo>
                      <a:pt x="8" y="8"/>
                      <a:pt x="8" y="8"/>
                      <a:pt x="8" y="8"/>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11"/>
                      <a:pt x="10" y="16"/>
                      <a:pt x="11" y="19"/>
                    </a:cubicBezTo>
                    <a:cubicBezTo>
                      <a:pt x="11" y="19"/>
                      <a:pt x="11" y="19"/>
                      <a:pt x="11" y="19"/>
                    </a:cubicBezTo>
                    <a:cubicBezTo>
                      <a:pt x="12" y="21"/>
                      <a:pt x="13" y="23"/>
                      <a:pt x="14" y="24"/>
                    </a:cubicBezTo>
                    <a:cubicBezTo>
                      <a:pt x="14" y="24"/>
                      <a:pt x="14" y="24"/>
                      <a:pt x="14" y="24"/>
                    </a:cubicBezTo>
                    <a:cubicBezTo>
                      <a:pt x="14" y="24"/>
                      <a:pt x="14" y="25"/>
                      <a:pt x="15" y="25"/>
                    </a:cubicBezTo>
                    <a:cubicBezTo>
                      <a:pt x="15" y="25"/>
                      <a:pt x="15" y="25"/>
                      <a:pt x="15" y="25"/>
                    </a:cubicBezTo>
                    <a:cubicBezTo>
                      <a:pt x="15" y="26"/>
                      <a:pt x="15" y="26"/>
                      <a:pt x="15" y="26"/>
                    </a:cubicBezTo>
                    <a:cubicBezTo>
                      <a:pt x="15" y="27"/>
                      <a:pt x="15" y="27"/>
                      <a:pt x="15" y="27"/>
                    </a:cubicBezTo>
                    <a:cubicBezTo>
                      <a:pt x="15" y="28"/>
                      <a:pt x="15" y="28"/>
                      <a:pt x="15" y="28"/>
                    </a:cubicBezTo>
                    <a:cubicBezTo>
                      <a:pt x="8" y="32"/>
                      <a:pt x="8" y="32"/>
                      <a:pt x="8" y="32"/>
                    </a:cubicBezTo>
                    <a:cubicBezTo>
                      <a:pt x="8" y="29"/>
                      <a:pt x="8" y="29"/>
                      <a:pt x="8" y="29"/>
                    </a:cubicBezTo>
                    <a:close/>
                    <a:moveTo>
                      <a:pt x="10" y="26"/>
                    </a:moveTo>
                    <a:cubicBezTo>
                      <a:pt x="10" y="26"/>
                      <a:pt x="10" y="26"/>
                      <a:pt x="10" y="26"/>
                    </a:cubicBezTo>
                    <a:cubicBezTo>
                      <a:pt x="10" y="26"/>
                      <a:pt x="10" y="26"/>
                      <a:pt x="10" y="26"/>
                    </a:cubicBezTo>
                    <a:cubicBezTo>
                      <a:pt x="10" y="26"/>
                      <a:pt x="10" y="26"/>
                      <a:pt x="10" y="26"/>
                    </a:cubicBezTo>
                    <a:cubicBezTo>
                      <a:pt x="10" y="24"/>
                      <a:pt x="9" y="23"/>
                      <a:pt x="8" y="21"/>
                    </a:cubicBezTo>
                    <a:cubicBezTo>
                      <a:pt x="8" y="21"/>
                      <a:pt x="8" y="21"/>
                      <a:pt x="8" y="21"/>
                    </a:cubicBezTo>
                    <a:cubicBezTo>
                      <a:pt x="7" y="20"/>
                      <a:pt x="7" y="19"/>
                      <a:pt x="6" y="17"/>
                    </a:cubicBezTo>
                    <a:cubicBezTo>
                      <a:pt x="6" y="17"/>
                      <a:pt x="6" y="17"/>
                      <a:pt x="6" y="17"/>
                    </a:cubicBezTo>
                    <a:cubicBezTo>
                      <a:pt x="8" y="21"/>
                      <a:pt x="9" y="24"/>
                      <a:pt x="10" y="26"/>
                    </a:cubicBezTo>
                    <a:close/>
                    <a:moveTo>
                      <a:pt x="4" y="9"/>
                    </a:move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4" y="9"/>
                      <a:pt x="4" y="9"/>
                      <a:pt x="4" y="9"/>
                    </a:cubicBezTo>
                    <a:cubicBezTo>
                      <a:pt x="2" y="9"/>
                      <a:pt x="2" y="9"/>
                      <a:pt x="2" y="9"/>
                    </a:cubicBezTo>
                    <a:cubicBezTo>
                      <a:pt x="4" y="9"/>
                      <a:pt x="4" y="9"/>
                      <a:pt x="4" y="9"/>
                    </a:cubicBezTo>
                    <a:cubicBezTo>
                      <a:pt x="4" y="9"/>
                      <a:pt x="4" y="9"/>
                      <a:pt x="4" y="9"/>
                    </a:cubicBezTo>
                    <a:close/>
                    <a:moveTo>
                      <a:pt x="20" y="6"/>
                    </a:moveTo>
                    <a:cubicBezTo>
                      <a:pt x="21" y="7"/>
                      <a:pt x="21" y="7"/>
                      <a:pt x="22" y="8"/>
                    </a:cubicBezTo>
                    <a:cubicBezTo>
                      <a:pt x="22" y="8"/>
                      <a:pt x="22" y="8"/>
                      <a:pt x="22" y="8"/>
                    </a:cubicBezTo>
                    <a:cubicBezTo>
                      <a:pt x="21" y="7"/>
                      <a:pt x="21" y="7"/>
                      <a:pt x="20" y="6"/>
                    </a:cubicBezTo>
                    <a:cubicBezTo>
                      <a:pt x="20" y="6"/>
                      <a:pt x="20" y="6"/>
                      <a:pt x="20" y="6"/>
                    </a:cubicBezTo>
                    <a:cubicBezTo>
                      <a:pt x="19" y="6"/>
                      <a:pt x="19" y="6"/>
                      <a:pt x="18" y="5"/>
                    </a:cubicBezTo>
                    <a:cubicBezTo>
                      <a:pt x="18" y="5"/>
                      <a:pt x="18" y="5"/>
                      <a:pt x="18" y="5"/>
                    </a:cubicBezTo>
                    <a:cubicBezTo>
                      <a:pt x="19" y="6"/>
                      <a:pt x="19" y="6"/>
                      <a:pt x="20" y="6"/>
                    </a:cubicBezTo>
                    <a:close/>
                    <a:moveTo>
                      <a:pt x="4" y="8"/>
                    </a:moveTo>
                    <a:cubicBezTo>
                      <a:pt x="5" y="7"/>
                      <a:pt x="5" y="6"/>
                      <a:pt x="6" y="5"/>
                    </a:cubicBezTo>
                    <a:cubicBezTo>
                      <a:pt x="6" y="5"/>
                      <a:pt x="6" y="5"/>
                      <a:pt x="6" y="5"/>
                    </a:cubicBezTo>
                    <a:cubicBezTo>
                      <a:pt x="5" y="6"/>
                      <a:pt x="5" y="7"/>
                      <a:pt x="4" y="8"/>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9" y="4"/>
                    </a:moveTo>
                    <a:cubicBezTo>
                      <a:pt x="9" y="4"/>
                      <a:pt x="9" y="4"/>
                      <a:pt x="9" y="4"/>
                    </a:cubicBezTo>
                    <a:cubicBezTo>
                      <a:pt x="9" y="4"/>
                      <a:pt x="9" y="4"/>
                      <a:pt x="9" y="4"/>
                    </a:cubicBezTo>
                    <a:cubicBezTo>
                      <a:pt x="9" y="4"/>
                      <a:pt x="9" y="4"/>
                      <a:pt x="9" y="4"/>
                    </a:cubicBezTo>
                    <a:close/>
                    <a:moveTo>
                      <a:pt x="10" y="4"/>
                    </a:moveTo>
                    <a:cubicBezTo>
                      <a:pt x="10" y="4"/>
                      <a:pt x="10" y="4"/>
                      <a:pt x="10" y="4"/>
                    </a:cubicBezTo>
                    <a:cubicBezTo>
                      <a:pt x="10" y="4"/>
                      <a:pt x="10" y="4"/>
                      <a:pt x="10" y="4"/>
                    </a:cubicBezTo>
                    <a:cubicBezTo>
                      <a:pt x="10" y="4"/>
                      <a:pt x="10" y="4"/>
                      <a:pt x="10" y="4"/>
                    </a:cubicBezTo>
                    <a:close/>
                    <a:moveTo>
                      <a:pt x="10" y="4"/>
                    </a:moveTo>
                    <a:cubicBezTo>
                      <a:pt x="10"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0"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Freeform 3753"/>
              <p:cNvSpPr/>
              <p:nvPr/>
            </p:nvSpPr>
            <p:spPr bwMode="auto">
              <a:xfrm>
                <a:off x="5251484" y="2989389"/>
                <a:ext cx="50301" cy="65392"/>
              </a:xfrm>
              <a:custGeom>
                <a:avLst/>
                <a:gdLst>
                  <a:gd name="T0" fmla="*/ 0 w 10"/>
                  <a:gd name="T1" fmla="*/ 3 h 13"/>
                  <a:gd name="T2" fmla="*/ 5 w 10"/>
                  <a:gd name="T3" fmla="*/ 0 h 13"/>
                  <a:gd name="T4" fmla="*/ 10 w 10"/>
                  <a:gd name="T5" fmla="*/ 10 h 13"/>
                  <a:gd name="T6" fmla="*/ 7 w 10"/>
                  <a:gd name="T7" fmla="*/ 13 h 13"/>
                  <a:gd name="T8" fmla="*/ 0 w 10"/>
                  <a:gd name="T9" fmla="*/ 3 h 13"/>
                  <a:gd name="T10" fmla="*/ 0 w 10"/>
                  <a:gd name="T11" fmla="*/ 3 h 13"/>
                </a:gdLst>
                <a:ahLst/>
                <a:cxnLst>
                  <a:cxn ang="0">
                    <a:pos x="T0" y="T1"/>
                  </a:cxn>
                  <a:cxn ang="0">
                    <a:pos x="T2" y="T3"/>
                  </a:cxn>
                  <a:cxn ang="0">
                    <a:pos x="T4" y="T5"/>
                  </a:cxn>
                  <a:cxn ang="0">
                    <a:pos x="T6" y="T7"/>
                  </a:cxn>
                  <a:cxn ang="0">
                    <a:pos x="T8" y="T9"/>
                  </a:cxn>
                  <a:cxn ang="0">
                    <a:pos x="T10" y="T11"/>
                  </a:cxn>
                </a:cxnLst>
                <a:rect l="0" t="0" r="r" b="b"/>
                <a:pathLst>
                  <a:path w="10" h="13">
                    <a:moveTo>
                      <a:pt x="0" y="3"/>
                    </a:moveTo>
                    <a:lnTo>
                      <a:pt x="5" y="0"/>
                    </a:lnTo>
                    <a:lnTo>
                      <a:pt x="10" y="10"/>
                    </a:lnTo>
                    <a:lnTo>
                      <a:pt x="7" y="1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3754"/>
              <p:cNvSpPr/>
              <p:nvPr/>
            </p:nvSpPr>
            <p:spPr bwMode="auto">
              <a:xfrm>
                <a:off x="5236395" y="2979329"/>
                <a:ext cx="85513" cy="85513"/>
              </a:xfrm>
              <a:custGeom>
                <a:avLst/>
                <a:gdLst>
                  <a:gd name="T0" fmla="*/ 2 w 17"/>
                  <a:gd name="T1" fmla="*/ 6 h 17"/>
                  <a:gd name="T2" fmla="*/ 3 w 17"/>
                  <a:gd name="T3" fmla="*/ 5 h 17"/>
                  <a:gd name="T4" fmla="*/ 5 w 17"/>
                  <a:gd name="T5" fmla="*/ 6 h 17"/>
                  <a:gd name="T6" fmla="*/ 3 w 17"/>
                  <a:gd name="T7" fmla="*/ 5 h 17"/>
                  <a:gd name="T8" fmla="*/ 2 w 17"/>
                  <a:gd name="T9" fmla="*/ 6 h 17"/>
                  <a:gd name="T10" fmla="*/ 0 w 17"/>
                  <a:gd name="T11" fmla="*/ 4 h 17"/>
                  <a:gd name="T12" fmla="*/ 8 w 17"/>
                  <a:gd name="T13" fmla="*/ 0 h 17"/>
                  <a:gd name="T14" fmla="*/ 17 w 17"/>
                  <a:gd name="T15" fmla="*/ 13 h 17"/>
                  <a:gd name="T16" fmla="*/ 9 w 17"/>
                  <a:gd name="T17" fmla="*/ 17 h 17"/>
                  <a:gd name="T18" fmla="*/ 2 w 17"/>
                  <a:gd name="T19" fmla="*/ 6 h 17"/>
                  <a:gd name="T20" fmla="*/ 2 w 17"/>
                  <a:gd name="T2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2" y="6"/>
                    </a:moveTo>
                    <a:lnTo>
                      <a:pt x="3" y="5"/>
                    </a:lnTo>
                    <a:lnTo>
                      <a:pt x="5" y="6"/>
                    </a:lnTo>
                    <a:lnTo>
                      <a:pt x="3" y="5"/>
                    </a:lnTo>
                    <a:lnTo>
                      <a:pt x="2" y="6"/>
                    </a:lnTo>
                    <a:lnTo>
                      <a:pt x="0" y="4"/>
                    </a:lnTo>
                    <a:lnTo>
                      <a:pt x="8" y="0"/>
                    </a:lnTo>
                    <a:lnTo>
                      <a:pt x="17" y="13"/>
                    </a:lnTo>
                    <a:lnTo>
                      <a:pt x="9" y="17"/>
                    </a:lnTo>
                    <a:lnTo>
                      <a:pt x="2" y="6"/>
                    </a:lnTo>
                    <a:lnTo>
                      <a:pt x="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3755"/>
              <p:cNvSpPr>
                <a:spLocks noEditPoints="1"/>
              </p:cNvSpPr>
              <p:nvPr/>
            </p:nvSpPr>
            <p:spPr bwMode="auto">
              <a:xfrm>
                <a:off x="5221303" y="3019570"/>
                <a:ext cx="171022" cy="115693"/>
              </a:xfrm>
              <a:custGeom>
                <a:avLst/>
                <a:gdLst>
                  <a:gd name="T0" fmla="*/ 9 w 31"/>
                  <a:gd name="T1" fmla="*/ 21 h 21"/>
                  <a:gd name="T2" fmla="*/ 0 w 31"/>
                  <a:gd name="T3" fmla="*/ 14 h 21"/>
                  <a:gd name="T4" fmla="*/ 0 w 31"/>
                  <a:gd name="T5" fmla="*/ 14 h 21"/>
                  <a:gd name="T6" fmla="*/ 4 w 31"/>
                  <a:gd name="T7" fmla="*/ 12 h 21"/>
                  <a:gd name="T8" fmla="*/ 6 w 31"/>
                  <a:gd name="T9" fmla="*/ 15 h 21"/>
                  <a:gd name="T10" fmla="*/ 6 w 31"/>
                  <a:gd name="T11" fmla="*/ 15 h 21"/>
                  <a:gd name="T12" fmla="*/ 9 w 31"/>
                  <a:gd name="T13" fmla="*/ 17 h 21"/>
                  <a:gd name="T14" fmla="*/ 9 w 31"/>
                  <a:gd name="T15" fmla="*/ 17 h 21"/>
                  <a:gd name="T16" fmla="*/ 10 w 31"/>
                  <a:gd name="T17" fmla="*/ 17 h 21"/>
                  <a:gd name="T18" fmla="*/ 10 w 31"/>
                  <a:gd name="T19" fmla="*/ 17 h 21"/>
                  <a:gd name="T20" fmla="*/ 12 w 31"/>
                  <a:gd name="T21" fmla="*/ 11 h 21"/>
                  <a:gd name="T22" fmla="*/ 12 w 31"/>
                  <a:gd name="T23" fmla="*/ 11 h 21"/>
                  <a:gd name="T24" fmla="*/ 12 w 31"/>
                  <a:gd name="T25" fmla="*/ 8 h 21"/>
                  <a:gd name="T26" fmla="*/ 12 w 31"/>
                  <a:gd name="T27" fmla="*/ 8 h 21"/>
                  <a:gd name="T28" fmla="*/ 11 w 31"/>
                  <a:gd name="T29" fmla="*/ 4 h 21"/>
                  <a:gd name="T30" fmla="*/ 15 w 31"/>
                  <a:gd name="T31" fmla="*/ 5 h 21"/>
                  <a:gd name="T32" fmla="*/ 18 w 31"/>
                  <a:gd name="T33" fmla="*/ 7 h 21"/>
                  <a:gd name="T34" fmla="*/ 18 w 31"/>
                  <a:gd name="T35" fmla="*/ 7 h 21"/>
                  <a:gd name="T36" fmla="*/ 24 w 31"/>
                  <a:gd name="T37" fmla="*/ 8 h 21"/>
                  <a:gd name="T38" fmla="*/ 24 w 31"/>
                  <a:gd name="T39" fmla="*/ 8 h 21"/>
                  <a:gd name="T40" fmla="*/ 26 w 31"/>
                  <a:gd name="T41" fmla="*/ 8 h 21"/>
                  <a:gd name="T42" fmla="*/ 26 w 31"/>
                  <a:gd name="T43" fmla="*/ 8 h 21"/>
                  <a:gd name="T44" fmla="*/ 27 w 31"/>
                  <a:gd name="T45" fmla="*/ 4 h 21"/>
                  <a:gd name="T46" fmla="*/ 27 w 31"/>
                  <a:gd name="T47" fmla="*/ 4 h 21"/>
                  <a:gd name="T48" fmla="*/ 26 w 31"/>
                  <a:gd name="T49" fmla="*/ 0 h 21"/>
                  <a:gd name="T50" fmla="*/ 26 w 31"/>
                  <a:gd name="T51" fmla="*/ 0 h 21"/>
                  <a:gd name="T52" fmla="*/ 30 w 31"/>
                  <a:gd name="T53" fmla="*/ 0 h 21"/>
                  <a:gd name="T54" fmla="*/ 31 w 31"/>
                  <a:gd name="T55" fmla="*/ 4 h 21"/>
                  <a:gd name="T56" fmla="*/ 31 w 31"/>
                  <a:gd name="T57" fmla="*/ 4 h 21"/>
                  <a:gd name="T58" fmla="*/ 28 w 31"/>
                  <a:gd name="T59" fmla="*/ 11 h 21"/>
                  <a:gd name="T60" fmla="*/ 28 w 31"/>
                  <a:gd name="T61" fmla="*/ 11 h 21"/>
                  <a:gd name="T62" fmla="*/ 24 w 31"/>
                  <a:gd name="T63" fmla="*/ 12 h 21"/>
                  <a:gd name="T64" fmla="*/ 24 w 31"/>
                  <a:gd name="T65" fmla="*/ 12 h 21"/>
                  <a:gd name="T66" fmla="*/ 16 w 31"/>
                  <a:gd name="T67" fmla="*/ 10 h 21"/>
                  <a:gd name="T68" fmla="*/ 16 w 31"/>
                  <a:gd name="T69" fmla="*/ 10 h 21"/>
                  <a:gd name="T70" fmla="*/ 16 w 31"/>
                  <a:gd name="T71" fmla="*/ 11 h 21"/>
                  <a:gd name="T72" fmla="*/ 16 w 31"/>
                  <a:gd name="T73" fmla="*/ 11 h 21"/>
                  <a:gd name="T74" fmla="*/ 12 w 31"/>
                  <a:gd name="T75" fmla="*/ 20 h 21"/>
                  <a:gd name="T76" fmla="*/ 12 w 31"/>
                  <a:gd name="T77" fmla="*/ 20 h 21"/>
                  <a:gd name="T78" fmla="*/ 9 w 31"/>
                  <a:gd name="T79" fmla="*/ 21 h 21"/>
                  <a:gd name="T80" fmla="*/ 9 w 31"/>
                  <a:gd name="T81" fmla="*/ 21 h 21"/>
                  <a:gd name="T82" fmla="*/ 9 w 31"/>
                  <a:gd name="T83" fmla="*/ 21 h 21"/>
                  <a:gd name="T84" fmla="*/ 0 w 31"/>
                  <a:gd name="T85" fmla="*/ 14 h 21"/>
                  <a:gd name="T86" fmla="*/ 0 w 31"/>
                  <a:gd name="T87" fmla="*/ 14 h 21"/>
                  <a:gd name="T88" fmla="*/ 0 w 31"/>
                  <a:gd name="T89" fmla="*/ 14 h 21"/>
                  <a:gd name="T90" fmla="*/ 0 w 31"/>
                  <a:gd name="T91" fmla="*/ 14 h 21"/>
                  <a:gd name="T92" fmla="*/ 0 w 31"/>
                  <a:gd name="T9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21">
                    <a:moveTo>
                      <a:pt x="9" y="21"/>
                    </a:moveTo>
                    <a:cubicBezTo>
                      <a:pt x="3" y="20"/>
                      <a:pt x="1" y="14"/>
                      <a:pt x="0" y="14"/>
                    </a:cubicBezTo>
                    <a:cubicBezTo>
                      <a:pt x="0" y="14"/>
                      <a:pt x="0" y="14"/>
                      <a:pt x="0" y="14"/>
                    </a:cubicBezTo>
                    <a:cubicBezTo>
                      <a:pt x="4" y="12"/>
                      <a:pt x="4" y="12"/>
                      <a:pt x="4" y="12"/>
                    </a:cubicBezTo>
                    <a:cubicBezTo>
                      <a:pt x="4" y="12"/>
                      <a:pt x="4" y="13"/>
                      <a:pt x="6" y="15"/>
                    </a:cubicBezTo>
                    <a:cubicBezTo>
                      <a:pt x="6" y="15"/>
                      <a:pt x="6" y="15"/>
                      <a:pt x="6" y="15"/>
                    </a:cubicBezTo>
                    <a:cubicBezTo>
                      <a:pt x="7" y="16"/>
                      <a:pt x="8" y="17"/>
                      <a:pt x="9" y="17"/>
                    </a:cubicBezTo>
                    <a:cubicBezTo>
                      <a:pt x="9" y="17"/>
                      <a:pt x="9" y="17"/>
                      <a:pt x="9" y="17"/>
                    </a:cubicBezTo>
                    <a:cubicBezTo>
                      <a:pt x="9" y="17"/>
                      <a:pt x="9" y="17"/>
                      <a:pt x="10" y="17"/>
                    </a:cubicBezTo>
                    <a:cubicBezTo>
                      <a:pt x="10" y="17"/>
                      <a:pt x="10" y="17"/>
                      <a:pt x="10" y="17"/>
                    </a:cubicBezTo>
                    <a:cubicBezTo>
                      <a:pt x="11" y="16"/>
                      <a:pt x="12" y="13"/>
                      <a:pt x="12" y="11"/>
                    </a:cubicBezTo>
                    <a:cubicBezTo>
                      <a:pt x="12" y="11"/>
                      <a:pt x="12" y="11"/>
                      <a:pt x="12" y="11"/>
                    </a:cubicBezTo>
                    <a:cubicBezTo>
                      <a:pt x="12" y="9"/>
                      <a:pt x="12" y="8"/>
                      <a:pt x="12" y="8"/>
                    </a:cubicBezTo>
                    <a:cubicBezTo>
                      <a:pt x="12" y="8"/>
                      <a:pt x="12" y="8"/>
                      <a:pt x="12" y="8"/>
                    </a:cubicBezTo>
                    <a:cubicBezTo>
                      <a:pt x="11" y="4"/>
                      <a:pt x="11" y="4"/>
                      <a:pt x="11" y="4"/>
                    </a:cubicBezTo>
                    <a:cubicBezTo>
                      <a:pt x="15" y="5"/>
                      <a:pt x="15" y="5"/>
                      <a:pt x="15" y="5"/>
                    </a:cubicBezTo>
                    <a:cubicBezTo>
                      <a:pt x="15" y="5"/>
                      <a:pt x="16" y="6"/>
                      <a:pt x="18" y="7"/>
                    </a:cubicBezTo>
                    <a:cubicBezTo>
                      <a:pt x="18" y="7"/>
                      <a:pt x="18" y="7"/>
                      <a:pt x="18" y="7"/>
                    </a:cubicBezTo>
                    <a:cubicBezTo>
                      <a:pt x="20" y="8"/>
                      <a:pt x="23" y="8"/>
                      <a:pt x="24" y="8"/>
                    </a:cubicBezTo>
                    <a:cubicBezTo>
                      <a:pt x="24" y="8"/>
                      <a:pt x="24" y="8"/>
                      <a:pt x="24" y="8"/>
                    </a:cubicBezTo>
                    <a:cubicBezTo>
                      <a:pt x="25" y="8"/>
                      <a:pt x="26" y="8"/>
                      <a:pt x="26" y="8"/>
                    </a:cubicBezTo>
                    <a:cubicBezTo>
                      <a:pt x="26" y="8"/>
                      <a:pt x="26" y="8"/>
                      <a:pt x="26" y="8"/>
                    </a:cubicBezTo>
                    <a:cubicBezTo>
                      <a:pt x="26" y="8"/>
                      <a:pt x="27" y="6"/>
                      <a:pt x="27" y="4"/>
                    </a:cubicBezTo>
                    <a:cubicBezTo>
                      <a:pt x="27" y="4"/>
                      <a:pt x="27" y="4"/>
                      <a:pt x="27" y="4"/>
                    </a:cubicBezTo>
                    <a:cubicBezTo>
                      <a:pt x="27" y="2"/>
                      <a:pt x="26" y="0"/>
                      <a:pt x="26" y="0"/>
                    </a:cubicBezTo>
                    <a:cubicBezTo>
                      <a:pt x="26" y="0"/>
                      <a:pt x="26" y="0"/>
                      <a:pt x="26" y="0"/>
                    </a:cubicBezTo>
                    <a:cubicBezTo>
                      <a:pt x="30" y="0"/>
                      <a:pt x="30" y="0"/>
                      <a:pt x="30" y="0"/>
                    </a:cubicBezTo>
                    <a:cubicBezTo>
                      <a:pt x="30" y="0"/>
                      <a:pt x="31" y="2"/>
                      <a:pt x="31" y="4"/>
                    </a:cubicBezTo>
                    <a:cubicBezTo>
                      <a:pt x="31" y="4"/>
                      <a:pt x="31" y="4"/>
                      <a:pt x="31" y="4"/>
                    </a:cubicBezTo>
                    <a:cubicBezTo>
                      <a:pt x="31" y="6"/>
                      <a:pt x="30" y="9"/>
                      <a:pt x="28" y="11"/>
                    </a:cubicBezTo>
                    <a:cubicBezTo>
                      <a:pt x="28" y="11"/>
                      <a:pt x="28" y="11"/>
                      <a:pt x="28" y="11"/>
                    </a:cubicBezTo>
                    <a:cubicBezTo>
                      <a:pt x="27" y="12"/>
                      <a:pt x="26" y="12"/>
                      <a:pt x="24" y="12"/>
                    </a:cubicBezTo>
                    <a:cubicBezTo>
                      <a:pt x="24" y="12"/>
                      <a:pt x="24" y="12"/>
                      <a:pt x="24" y="12"/>
                    </a:cubicBezTo>
                    <a:cubicBezTo>
                      <a:pt x="22" y="12"/>
                      <a:pt x="18" y="11"/>
                      <a:pt x="16" y="10"/>
                    </a:cubicBezTo>
                    <a:cubicBezTo>
                      <a:pt x="16" y="10"/>
                      <a:pt x="16" y="10"/>
                      <a:pt x="16" y="10"/>
                    </a:cubicBezTo>
                    <a:cubicBezTo>
                      <a:pt x="16" y="10"/>
                      <a:pt x="16" y="11"/>
                      <a:pt x="16" y="11"/>
                    </a:cubicBezTo>
                    <a:cubicBezTo>
                      <a:pt x="16" y="11"/>
                      <a:pt x="16" y="11"/>
                      <a:pt x="16" y="11"/>
                    </a:cubicBezTo>
                    <a:cubicBezTo>
                      <a:pt x="16" y="13"/>
                      <a:pt x="16" y="18"/>
                      <a:pt x="12" y="20"/>
                    </a:cubicBezTo>
                    <a:cubicBezTo>
                      <a:pt x="12" y="20"/>
                      <a:pt x="12" y="20"/>
                      <a:pt x="12" y="20"/>
                    </a:cubicBezTo>
                    <a:cubicBezTo>
                      <a:pt x="11" y="20"/>
                      <a:pt x="10" y="21"/>
                      <a:pt x="9" y="21"/>
                    </a:cubicBezTo>
                    <a:cubicBezTo>
                      <a:pt x="9" y="21"/>
                      <a:pt x="9" y="21"/>
                      <a:pt x="9" y="21"/>
                    </a:cubicBezTo>
                    <a:cubicBezTo>
                      <a:pt x="9" y="21"/>
                      <a:pt x="9" y="21"/>
                      <a:pt x="9" y="21"/>
                    </a:cubicBezTo>
                    <a:close/>
                    <a:moveTo>
                      <a:pt x="0" y="14"/>
                    </a:moveTo>
                    <a:cubicBezTo>
                      <a:pt x="0" y="14"/>
                      <a:pt x="0" y="14"/>
                      <a:pt x="0" y="14"/>
                    </a:cubicBezTo>
                    <a:cubicBezTo>
                      <a:pt x="0" y="14"/>
                      <a:pt x="0" y="14"/>
                      <a:pt x="0" y="14"/>
                    </a:cubicBezTo>
                    <a:cubicBezTo>
                      <a:pt x="0" y="14"/>
                      <a:pt x="0" y="14"/>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3756"/>
              <p:cNvSpPr>
                <a:spLocks noEditPoints="1"/>
              </p:cNvSpPr>
              <p:nvPr/>
            </p:nvSpPr>
            <p:spPr bwMode="auto">
              <a:xfrm>
                <a:off x="5196155" y="3004481"/>
                <a:ext cx="206234" cy="145873"/>
              </a:xfrm>
              <a:custGeom>
                <a:avLst/>
                <a:gdLst>
                  <a:gd name="T0" fmla="*/ 13 w 37"/>
                  <a:gd name="T1" fmla="*/ 26 h 26"/>
                  <a:gd name="T2" fmla="*/ 2 w 37"/>
                  <a:gd name="T3" fmla="*/ 20 h 26"/>
                  <a:gd name="T4" fmla="*/ 2 w 37"/>
                  <a:gd name="T5" fmla="*/ 16 h 26"/>
                  <a:gd name="T6" fmla="*/ 7 w 37"/>
                  <a:gd name="T7" fmla="*/ 13 h 26"/>
                  <a:gd name="T8" fmla="*/ 9 w 37"/>
                  <a:gd name="T9" fmla="*/ 14 h 26"/>
                  <a:gd name="T10" fmla="*/ 10 w 37"/>
                  <a:gd name="T11" fmla="*/ 14 h 26"/>
                  <a:gd name="T12" fmla="*/ 10 w 37"/>
                  <a:gd name="T13" fmla="*/ 14 h 26"/>
                  <a:gd name="T14" fmla="*/ 10 w 37"/>
                  <a:gd name="T15" fmla="*/ 15 h 26"/>
                  <a:gd name="T16" fmla="*/ 11 w 37"/>
                  <a:gd name="T17" fmla="*/ 16 h 26"/>
                  <a:gd name="T18" fmla="*/ 13 w 37"/>
                  <a:gd name="T19" fmla="*/ 18 h 26"/>
                  <a:gd name="T20" fmla="*/ 13 w 37"/>
                  <a:gd name="T21" fmla="*/ 18 h 26"/>
                  <a:gd name="T22" fmla="*/ 14 w 37"/>
                  <a:gd name="T23" fmla="*/ 14 h 26"/>
                  <a:gd name="T24" fmla="*/ 14 w 37"/>
                  <a:gd name="T25" fmla="*/ 13 h 26"/>
                  <a:gd name="T26" fmla="*/ 12 w 37"/>
                  <a:gd name="T27" fmla="*/ 3 h 26"/>
                  <a:gd name="T28" fmla="*/ 19 w 37"/>
                  <a:gd name="T29" fmla="*/ 7 h 26"/>
                  <a:gd name="T30" fmla="*/ 19 w 37"/>
                  <a:gd name="T31" fmla="*/ 7 h 26"/>
                  <a:gd name="T32" fmla="*/ 19 w 37"/>
                  <a:gd name="T33" fmla="*/ 7 h 26"/>
                  <a:gd name="T34" fmla="*/ 20 w 37"/>
                  <a:gd name="T35" fmla="*/ 7 h 26"/>
                  <a:gd name="T36" fmla="*/ 23 w 37"/>
                  <a:gd name="T37" fmla="*/ 8 h 26"/>
                  <a:gd name="T38" fmla="*/ 28 w 37"/>
                  <a:gd name="T39" fmla="*/ 9 h 26"/>
                  <a:gd name="T40" fmla="*/ 28 w 37"/>
                  <a:gd name="T41" fmla="*/ 9 h 26"/>
                  <a:gd name="T42" fmla="*/ 29 w 37"/>
                  <a:gd name="T43" fmla="*/ 7 h 26"/>
                  <a:gd name="T44" fmla="*/ 28 w 37"/>
                  <a:gd name="T45" fmla="*/ 4 h 26"/>
                  <a:gd name="T46" fmla="*/ 36 w 37"/>
                  <a:gd name="T47" fmla="*/ 2 h 26"/>
                  <a:gd name="T48" fmla="*/ 34 w 37"/>
                  <a:gd name="T49" fmla="*/ 15 h 26"/>
                  <a:gd name="T50" fmla="*/ 28 w 37"/>
                  <a:gd name="T51" fmla="*/ 17 h 26"/>
                  <a:gd name="T52" fmla="*/ 17 w 37"/>
                  <a:gd name="T53" fmla="*/ 25 h 26"/>
                  <a:gd name="T54" fmla="*/ 13 w 37"/>
                  <a:gd name="T55" fmla="*/ 26 h 26"/>
                  <a:gd name="T56" fmla="*/ 14 w 37"/>
                  <a:gd name="T57" fmla="*/ 22 h 26"/>
                  <a:gd name="T58" fmla="*/ 14 w 37"/>
                  <a:gd name="T59" fmla="*/ 22 h 26"/>
                  <a:gd name="T60" fmla="*/ 14 w 37"/>
                  <a:gd name="T61" fmla="*/ 22 h 26"/>
                  <a:gd name="T62" fmla="*/ 14 w 37"/>
                  <a:gd name="T63" fmla="*/ 22 h 26"/>
                  <a:gd name="T64" fmla="*/ 15 w 37"/>
                  <a:gd name="T65" fmla="*/ 21 h 26"/>
                  <a:gd name="T66" fmla="*/ 8 w 37"/>
                  <a:gd name="T67" fmla="*/ 19 h 26"/>
                  <a:gd name="T68" fmla="*/ 8 w 37"/>
                  <a:gd name="T69" fmla="*/ 19 h 26"/>
                  <a:gd name="T70" fmla="*/ 7 w 37"/>
                  <a:gd name="T71" fmla="*/ 18 h 26"/>
                  <a:gd name="T72" fmla="*/ 13 w 37"/>
                  <a:gd name="T73" fmla="*/ 18 h 26"/>
                  <a:gd name="T74" fmla="*/ 18 w 37"/>
                  <a:gd name="T75" fmla="*/ 17 h 26"/>
                  <a:gd name="T76" fmla="*/ 18 w 37"/>
                  <a:gd name="T77" fmla="*/ 17 h 26"/>
                  <a:gd name="T78" fmla="*/ 30 w 37"/>
                  <a:gd name="T79" fmla="*/ 13 h 26"/>
                  <a:gd name="T80" fmla="*/ 30 w 37"/>
                  <a:gd name="T81" fmla="*/ 13 h 26"/>
                  <a:gd name="T82" fmla="*/ 25 w 37"/>
                  <a:gd name="T83" fmla="*/ 13 h 26"/>
                  <a:gd name="T84" fmla="*/ 22 w 37"/>
                  <a:gd name="T85" fmla="*/ 12 h 26"/>
                  <a:gd name="T86" fmla="*/ 21 w 37"/>
                  <a:gd name="T87" fmla="*/ 11 h 26"/>
                  <a:gd name="T88" fmla="*/ 31 w 37"/>
                  <a:gd name="T89" fmla="*/ 13 h 26"/>
                  <a:gd name="T90" fmla="*/ 31 w 37"/>
                  <a:gd name="T91" fmla="*/ 13 h 26"/>
                  <a:gd name="T92" fmla="*/ 31 w 37"/>
                  <a:gd name="T93" fmla="*/ 13 h 26"/>
                  <a:gd name="T94" fmla="*/ 32 w 37"/>
                  <a:gd name="T95" fmla="*/ 12 h 26"/>
                  <a:gd name="T96" fmla="*/ 31 w 37"/>
                  <a:gd name="T97" fmla="*/ 12 h 26"/>
                  <a:gd name="T98" fmla="*/ 18 w 37"/>
                  <a:gd name="T99" fmla="*/ 12 h 26"/>
                  <a:gd name="T100" fmla="*/ 18 w 37"/>
                  <a:gd name="T101" fmla="*/ 10 h 26"/>
                  <a:gd name="T102" fmla="*/ 18 w 37"/>
                  <a:gd name="T103" fmla="*/ 10 h 26"/>
                  <a:gd name="T104" fmla="*/ 18 w 37"/>
                  <a:gd name="T105" fmla="*/ 10 h 26"/>
                  <a:gd name="T106" fmla="*/ 33 w 37"/>
                  <a:gd name="T107" fmla="*/ 7 h 26"/>
                  <a:gd name="T108" fmla="*/ 32 w 37"/>
                  <a:gd name="T109"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 h="26">
                    <a:moveTo>
                      <a:pt x="13" y="26"/>
                    </a:moveTo>
                    <a:cubicBezTo>
                      <a:pt x="13" y="24"/>
                      <a:pt x="13" y="24"/>
                      <a:pt x="13" y="24"/>
                    </a:cubicBezTo>
                    <a:cubicBezTo>
                      <a:pt x="13" y="26"/>
                      <a:pt x="13" y="26"/>
                      <a:pt x="13" y="26"/>
                    </a:cubicBezTo>
                    <a:cubicBezTo>
                      <a:pt x="8" y="25"/>
                      <a:pt x="5" y="22"/>
                      <a:pt x="4" y="19"/>
                    </a:cubicBezTo>
                    <a:cubicBezTo>
                      <a:pt x="4" y="19"/>
                      <a:pt x="4" y="19"/>
                      <a:pt x="4" y="19"/>
                    </a:cubicBezTo>
                    <a:cubicBezTo>
                      <a:pt x="2" y="20"/>
                      <a:pt x="2" y="20"/>
                      <a:pt x="2" y="20"/>
                    </a:cubicBezTo>
                    <a:cubicBezTo>
                      <a:pt x="2" y="18"/>
                      <a:pt x="2" y="18"/>
                      <a:pt x="2" y="18"/>
                    </a:cubicBezTo>
                    <a:cubicBezTo>
                      <a:pt x="0" y="17"/>
                      <a:pt x="0" y="17"/>
                      <a:pt x="0" y="17"/>
                    </a:cubicBezTo>
                    <a:cubicBezTo>
                      <a:pt x="2" y="16"/>
                      <a:pt x="2" y="16"/>
                      <a:pt x="2" y="16"/>
                    </a:cubicBezTo>
                    <a:cubicBezTo>
                      <a:pt x="2" y="14"/>
                      <a:pt x="2" y="14"/>
                      <a:pt x="2" y="14"/>
                    </a:cubicBezTo>
                    <a:cubicBezTo>
                      <a:pt x="4" y="15"/>
                      <a:pt x="4" y="15"/>
                      <a:pt x="4" y="15"/>
                    </a:cubicBezTo>
                    <a:cubicBezTo>
                      <a:pt x="7" y="13"/>
                      <a:pt x="7" y="13"/>
                      <a:pt x="7" y="13"/>
                    </a:cubicBezTo>
                    <a:cubicBezTo>
                      <a:pt x="8" y="13"/>
                      <a:pt x="8" y="13"/>
                      <a:pt x="8" y="13"/>
                    </a:cubicBezTo>
                    <a:cubicBezTo>
                      <a:pt x="9" y="13"/>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5"/>
                      <a:pt x="10" y="15"/>
                    </a:cubicBezTo>
                    <a:cubicBezTo>
                      <a:pt x="10" y="15"/>
                      <a:pt x="10" y="15"/>
                      <a:pt x="10" y="15"/>
                    </a:cubicBezTo>
                    <a:cubicBezTo>
                      <a:pt x="10" y="15"/>
                      <a:pt x="11" y="16"/>
                      <a:pt x="11" y="16"/>
                    </a:cubicBezTo>
                    <a:cubicBezTo>
                      <a:pt x="11" y="16"/>
                      <a:pt x="11" y="16"/>
                      <a:pt x="11" y="16"/>
                    </a:cubicBezTo>
                    <a:cubicBezTo>
                      <a:pt x="12" y="17"/>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4" y="16"/>
                      <a:pt x="14" y="14"/>
                    </a:cubicBezTo>
                    <a:cubicBezTo>
                      <a:pt x="14" y="14"/>
                      <a:pt x="14" y="14"/>
                      <a:pt x="14" y="14"/>
                    </a:cubicBezTo>
                    <a:cubicBezTo>
                      <a:pt x="14" y="14"/>
                      <a:pt x="14" y="14"/>
                      <a:pt x="14" y="14"/>
                    </a:cubicBezTo>
                    <a:cubicBezTo>
                      <a:pt x="14" y="14"/>
                      <a:pt x="14" y="14"/>
                      <a:pt x="14" y="13"/>
                    </a:cubicBezTo>
                    <a:cubicBezTo>
                      <a:pt x="14" y="13"/>
                      <a:pt x="14" y="13"/>
                      <a:pt x="14" y="13"/>
                    </a:cubicBezTo>
                    <a:cubicBezTo>
                      <a:pt x="14" y="12"/>
                      <a:pt x="14" y="11"/>
                      <a:pt x="14" y="11"/>
                    </a:cubicBezTo>
                    <a:cubicBezTo>
                      <a:pt x="14" y="11"/>
                      <a:pt x="14" y="11"/>
                      <a:pt x="14" y="11"/>
                    </a:cubicBezTo>
                    <a:cubicBezTo>
                      <a:pt x="12" y="3"/>
                      <a:pt x="12" y="3"/>
                      <a:pt x="12" y="3"/>
                    </a:cubicBezTo>
                    <a:cubicBezTo>
                      <a:pt x="16" y="5"/>
                      <a:pt x="16" y="5"/>
                      <a:pt x="16" y="5"/>
                    </a:cubicBezTo>
                    <a:cubicBezTo>
                      <a:pt x="19" y="6"/>
                      <a:pt x="19" y="6"/>
                      <a:pt x="19" y="6"/>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20" y="7"/>
                      <a:pt x="20" y="7"/>
                    </a:cubicBezTo>
                    <a:cubicBezTo>
                      <a:pt x="20" y="7"/>
                      <a:pt x="20" y="7"/>
                      <a:pt x="20" y="7"/>
                    </a:cubicBezTo>
                    <a:cubicBezTo>
                      <a:pt x="20" y="7"/>
                      <a:pt x="20" y="7"/>
                      <a:pt x="20" y="7"/>
                    </a:cubicBezTo>
                    <a:cubicBezTo>
                      <a:pt x="20" y="7"/>
                      <a:pt x="20" y="7"/>
                      <a:pt x="20" y="7"/>
                    </a:cubicBezTo>
                    <a:cubicBezTo>
                      <a:pt x="21" y="7"/>
                      <a:pt x="22" y="8"/>
                      <a:pt x="23" y="8"/>
                    </a:cubicBezTo>
                    <a:cubicBezTo>
                      <a:pt x="23" y="8"/>
                      <a:pt x="23" y="8"/>
                      <a:pt x="23" y="8"/>
                    </a:cubicBezTo>
                    <a:cubicBezTo>
                      <a:pt x="25" y="9"/>
                      <a:pt x="27"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8"/>
                      <a:pt x="29" y="7"/>
                    </a:cubicBezTo>
                    <a:cubicBezTo>
                      <a:pt x="29" y="7"/>
                      <a:pt x="29" y="7"/>
                      <a:pt x="29" y="7"/>
                    </a:cubicBezTo>
                    <a:cubicBezTo>
                      <a:pt x="29" y="7"/>
                      <a:pt x="29" y="7"/>
                      <a:pt x="29" y="7"/>
                    </a:cubicBezTo>
                    <a:cubicBezTo>
                      <a:pt x="29" y="7"/>
                      <a:pt x="29" y="7"/>
                      <a:pt x="29" y="7"/>
                    </a:cubicBezTo>
                    <a:cubicBezTo>
                      <a:pt x="29" y="5"/>
                      <a:pt x="28" y="4"/>
                      <a:pt x="28" y="4"/>
                    </a:cubicBezTo>
                    <a:cubicBezTo>
                      <a:pt x="28" y="4"/>
                      <a:pt x="28" y="4"/>
                      <a:pt x="28" y="4"/>
                    </a:cubicBezTo>
                    <a:cubicBezTo>
                      <a:pt x="28" y="2"/>
                      <a:pt x="28" y="2"/>
                      <a:pt x="28" y="2"/>
                    </a:cubicBezTo>
                    <a:cubicBezTo>
                      <a:pt x="36" y="0"/>
                      <a:pt x="36" y="0"/>
                      <a:pt x="36" y="0"/>
                    </a:cubicBezTo>
                    <a:cubicBezTo>
                      <a:pt x="36" y="2"/>
                      <a:pt x="36" y="2"/>
                      <a:pt x="36" y="2"/>
                    </a:cubicBezTo>
                    <a:cubicBezTo>
                      <a:pt x="36" y="2"/>
                      <a:pt x="37" y="4"/>
                      <a:pt x="37" y="7"/>
                    </a:cubicBezTo>
                    <a:cubicBezTo>
                      <a:pt x="37" y="7"/>
                      <a:pt x="37" y="7"/>
                      <a:pt x="37" y="7"/>
                    </a:cubicBezTo>
                    <a:cubicBezTo>
                      <a:pt x="37" y="9"/>
                      <a:pt x="36" y="13"/>
                      <a:pt x="34" y="15"/>
                    </a:cubicBezTo>
                    <a:cubicBezTo>
                      <a:pt x="34" y="15"/>
                      <a:pt x="34" y="15"/>
                      <a:pt x="34" y="15"/>
                    </a:cubicBezTo>
                    <a:cubicBezTo>
                      <a:pt x="32" y="17"/>
                      <a:pt x="30" y="17"/>
                      <a:pt x="28" y="17"/>
                    </a:cubicBezTo>
                    <a:cubicBezTo>
                      <a:pt x="28" y="17"/>
                      <a:pt x="28" y="17"/>
                      <a:pt x="28" y="17"/>
                    </a:cubicBezTo>
                    <a:cubicBezTo>
                      <a:pt x="26" y="17"/>
                      <a:pt x="24" y="17"/>
                      <a:pt x="22" y="16"/>
                    </a:cubicBezTo>
                    <a:cubicBezTo>
                      <a:pt x="22" y="16"/>
                      <a:pt x="22" y="16"/>
                      <a:pt x="22" y="16"/>
                    </a:cubicBezTo>
                    <a:cubicBezTo>
                      <a:pt x="21" y="19"/>
                      <a:pt x="20" y="22"/>
                      <a:pt x="17" y="25"/>
                    </a:cubicBezTo>
                    <a:cubicBezTo>
                      <a:pt x="17" y="25"/>
                      <a:pt x="17" y="25"/>
                      <a:pt x="17" y="25"/>
                    </a:cubicBezTo>
                    <a:cubicBezTo>
                      <a:pt x="16" y="25"/>
                      <a:pt x="14" y="26"/>
                      <a:pt x="13" y="26"/>
                    </a:cubicBezTo>
                    <a:cubicBezTo>
                      <a:pt x="13" y="26"/>
                      <a:pt x="13" y="26"/>
                      <a:pt x="13" y="26"/>
                    </a:cubicBezTo>
                    <a:cubicBezTo>
                      <a:pt x="13" y="26"/>
                      <a:pt x="13" y="26"/>
                      <a:pt x="13" y="26"/>
                    </a:cubicBezTo>
                    <a:close/>
                    <a:moveTo>
                      <a:pt x="14" y="22"/>
                    </a:moveTo>
                    <a:cubicBezTo>
                      <a:pt x="14" y="22"/>
                      <a:pt x="14" y="22"/>
                      <a:pt x="14" y="22"/>
                    </a:cubicBezTo>
                    <a:cubicBezTo>
                      <a:pt x="14" y="22"/>
                      <a:pt x="14" y="22"/>
                      <a:pt x="14" y="22"/>
                    </a:cubicBezTo>
                    <a:cubicBezTo>
                      <a:pt x="14" y="22"/>
                      <a:pt x="14" y="22"/>
                      <a:pt x="14" y="22"/>
                    </a:cubicBezTo>
                    <a:close/>
                    <a:moveTo>
                      <a:pt x="14" y="22"/>
                    </a:moveTo>
                    <a:cubicBezTo>
                      <a:pt x="14" y="22"/>
                      <a:pt x="14" y="22"/>
                      <a:pt x="14" y="22"/>
                    </a:cubicBezTo>
                    <a:cubicBezTo>
                      <a:pt x="14" y="22"/>
                      <a:pt x="14" y="22"/>
                      <a:pt x="14" y="22"/>
                    </a:cubicBezTo>
                    <a:cubicBezTo>
                      <a:pt x="14" y="22"/>
                      <a:pt x="14" y="22"/>
                      <a:pt x="14" y="22"/>
                    </a:cubicBezTo>
                    <a:close/>
                    <a:moveTo>
                      <a:pt x="15" y="21"/>
                    </a:moveTo>
                    <a:cubicBezTo>
                      <a:pt x="14" y="21"/>
                      <a:pt x="14" y="22"/>
                      <a:pt x="14" y="22"/>
                    </a:cubicBezTo>
                    <a:cubicBezTo>
                      <a:pt x="14" y="22"/>
                      <a:pt x="14" y="22"/>
                      <a:pt x="14" y="22"/>
                    </a:cubicBezTo>
                    <a:cubicBezTo>
                      <a:pt x="14" y="22"/>
                      <a:pt x="14" y="21"/>
                      <a:pt x="15" y="21"/>
                    </a:cubicBezTo>
                    <a:cubicBezTo>
                      <a:pt x="15" y="21"/>
                      <a:pt x="15" y="21"/>
                      <a:pt x="15" y="21"/>
                    </a:cubicBezTo>
                    <a:cubicBezTo>
                      <a:pt x="15" y="21"/>
                      <a:pt x="15" y="21"/>
                      <a:pt x="15" y="21"/>
                    </a:cubicBezTo>
                    <a:cubicBezTo>
                      <a:pt x="15" y="21"/>
                      <a:pt x="15" y="21"/>
                      <a:pt x="15" y="21"/>
                    </a:cubicBezTo>
                    <a:cubicBezTo>
                      <a:pt x="15" y="21"/>
                      <a:pt x="15" y="21"/>
                      <a:pt x="15" y="21"/>
                    </a:cubicBezTo>
                    <a:close/>
                    <a:moveTo>
                      <a:pt x="8" y="19"/>
                    </a:moveTo>
                    <a:cubicBezTo>
                      <a:pt x="9" y="19"/>
                      <a:pt x="9" y="20"/>
                      <a:pt x="10" y="20"/>
                    </a:cubicBezTo>
                    <a:cubicBezTo>
                      <a:pt x="10" y="20"/>
                      <a:pt x="10" y="20"/>
                      <a:pt x="10" y="20"/>
                    </a:cubicBezTo>
                    <a:cubicBezTo>
                      <a:pt x="9" y="20"/>
                      <a:pt x="9" y="19"/>
                      <a:pt x="8" y="19"/>
                    </a:cubicBezTo>
                    <a:cubicBezTo>
                      <a:pt x="8" y="19"/>
                      <a:pt x="8" y="19"/>
                      <a:pt x="8" y="19"/>
                    </a:cubicBezTo>
                    <a:cubicBezTo>
                      <a:pt x="8" y="18"/>
                      <a:pt x="7" y="18"/>
                      <a:pt x="7" y="18"/>
                    </a:cubicBezTo>
                    <a:cubicBezTo>
                      <a:pt x="7" y="18"/>
                      <a:pt x="7" y="18"/>
                      <a:pt x="7" y="18"/>
                    </a:cubicBezTo>
                    <a:cubicBezTo>
                      <a:pt x="7" y="18"/>
                      <a:pt x="7" y="18"/>
                      <a:pt x="7" y="18"/>
                    </a:cubicBezTo>
                    <a:cubicBezTo>
                      <a:pt x="7" y="18"/>
                      <a:pt x="8" y="18"/>
                      <a:pt x="8" y="19"/>
                    </a:cubicBezTo>
                    <a:close/>
                    <a:moveTo>
                      <a:pt x="13" y="18"/>
                    </a:moveTo>
                    <a:cubicBezTo>
                      <a:pt x="13" y="18"/>
                      <a:pt x="13" y="18"/>
                      <a:pt x="13" y="18"/>
                    </a:cubicBezTo>
                    <a:cubicBezTo>
                      <a:pt x="13" y="18"/>
                      <a:pt x="13" y="18"/>
                      <a:pt x="13" y="18"/>
                    </a:cubicBezTo>
                    <a:close/>
                    <a:moveTo>
                      <a:pt x="18" y="17"/>
                    </a:moveTo>
                    <a:cubicBezTo>
                      <a:pt x="18" y="16"/>
                      <a:pt x="18" y="15"/>
                      <a:pt x="18" y="14"/>
                    </a:cubicBezTo>
                    <a:cubicBezTo>
                      <a:pt x="18" y="14"/>
                      <a:pt x="18" y="14"/>
                      <a:pt x="18" y="14"/>
                    </a:cubicBezTo>
                    <a:cubicBezTo>
                      <a:pt x="18" y="15"/>
                      <a:pt x="18" y="16"/>
                      <a:pt x="18" y="17"/>
                    </a:cubicBezTo>
                    <a:close/>
                    <a:moveTo>
                      <a:pt x="30" y="13"/>
                    </a:move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ubicBezTo>
                      <a:pt x="30" y="13"/>
                      <a:pt x="30" y="13"/>
                      <a:pt x="30" y="13"/>
                    </a:cubicBezTo>
                    <a:close/>
                    <a:moveTo>
                      <a:pt x="21" y="11"/>
                    </a:moveTo>
                    <a:cubicBezTo>
                      <a:pt x="22" y="12"/>
                      <a:pt x="24" y="13"/>
                      <a:pt x="25" y="13"/>
                    </a:cubicBezTo>
                    <a:cubicBezTo>
                      <a:pt x="25" y="13"/>
                      <a:pt x="25" y="13"/>
                      <a:pt x="25" y="13"/>
                    </a:cubicBezTo>
                    <a:cubicBezTo>
                      <a:pt x="24" y="13"/>
                      <a:pt x="23" y="12"/>
                      <a:pt x="22" y="12"/>
                    </a:cubicBezTo>
                    <a:cubicBezTo>
                      <a:pt x="22" y="12"/>
                      <a:pt x="22" y="12"/>
                      <a:pt x="22" y="12"/>
                    </a:cubicBezTo>
                    <a:cubicBezTo>
                      <a:pt x="21" y="12"/>
                      <a:pt x="21" y="12"/>
                      <a:pt x="21" y="11"/>
                    </a:cubicBezTo>
                    <a:cubicBezTo>
                      <a:pt x="21" y="11"/>
                      <a:pt x="21" y="11"/>
                      <a:pt x="21" y="11"/>
                    </a:cubicBezTo>
                    <a:cubicBezTo>
                      <a:pt x="21" y="11"/>
                      <a:pt x="21" y="11"/>
                      <a:pt x="21" y="11"/>
                    </a:cubicBezTo>
                    <a:cubicBezTo>
                      <a:pt x="21" y="11"/>
                      <a:pt x="21" y="11"/>
                      <a:pt x="21" y="11"/>
                    </a:cubicBezTo>
                    <a:close/>
                    <a:moveTo>
                      <a:pt x="31" y="13"/>
                    </a:move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1" y="13"/>
                    </a:cubicBezTo>
                    <a:close/>
                    <a:moveTo>
                      <a:pt x="31" y="12"/>
                    </a:moveTo>
                    <a:cubicBezTo>
                      <a:pt x="31" y="12"/>
                      <a:pt x="32" y="12"/>
                      <a:pt x="32" y="12"/>
                    </a:cubicBezTo>
                    <a:cubicBezTo>
                      <a:pt x="32" y="12"/>
                      <a:pt x="32" y="12"/>
                      <a:pt x="32" y="12"/>
                    </a:cubicBezTo>
                    <a:cubicBezTo>
                      <a:pt x="32" y="12"/>
                      <a:pt x="31" y="12"/>
                      <a:pt x="31" y="12"/>
                    </a:cubicBezTo>
                    <a:cubicBezTo>
                      <a:pt x="31" y="12"/>
                      <a:pt x="31" y="12"/>
                      <a:pt x="31" y="12"/>
                    </a:cubicBezTo>
                    <a:cubicBezTo>
                      <a:pt x="31" y="12"/>
                      <a:pt x="31" y="12"/>
                      <a:pt x="31" y="12"/>
                    </a:cubicBezTo>
                    <a:close/>
                    <a:moveTo>
                      <a:pt x="18" y="10"/>
                    </a:moveTo>
                    <a:cubicBezTo>
                      <a:pt x="18" y="10"/>
                      <a:pt x="18" y="11"/>
                      <a:pt x="18" y="12"/>
                    </a:cubicBezTo>
                    <a:cubicBezTo>
                      <a:pt x="18" y="12"/>
                      <a:pt x="18" y="12"/>
                      <a:pt x="18" y="12"/>
                    </a:cubicBezTo>
                    <a:cubicBezTo>
                      <a:pt x="18" y="10"/>
                      <a:pt x="18" y="10"/>
                      <a:pt x="18" y="10"/>
                    </a:cubicBezTo>
                    <a:cubicBezTo>
                      <a:pt x="19" y="11"/>
                      <a:pt x="19" y="11"/>
                      <a:pt x="19" y="11"/>
                    </a:cubicBezTo>
                    <a:cubicBezTo>
                      <a:pt x="18" y="10"/>
                      <a:pt x="18" y="10"/>
                      <a:pt x="18" y="10"/>
                    </a:cubicBezTo>
                    <a:cubicBezTo>
                      <a:pt x="18" y="10"/>
                      <a:pt x="18" y="10"/>
                      <a:pt x="18" y="10"/>
                    </a:cubicBezTo>
                    <a:cubicBezTo>
                      <a:pt x="18" y="10"/>
                      <a:pt x="18" y="10"/>
                      <a:pt x="18" y="10"/>
                    </a:cubicBezTo>
                    <a:cubicBezTo>
                      <a:pt x="18" y="10"/>
                      <a:pt x="18" y="10"/>
                      <a:pt x="18" y="10"/>
                    </a:cubicBezTo>
                    <a:close/>
                    <a:moveTo>
                      <a:pt x="18" y="10"/>
                    </a:moveTo>
                    <a:cubicBezTo>
                      <a:pt x="18" y="10"/>
                      <a:pt x="18" y="10"/>
                      <a:pt x="18" y="10"/>
                    </a:cubicBezTo>
                    <a:cubicBezTo>
                      <a:pt x="18" y="10"/>
                      <a:pt x="18" y="10"/>
                      <a:pt x="18" y="10"/>
                    </a:cubicBezTo>
                    <a:cubicBezTo>
                      <a:pt x="18" y="10"/>
                      <a:pt x="18" y="10"/>
                      <a:pt x="18" y="10"/>
                    </a:cubicBezTo>
                    <a:close/>
                    <a:moveTo>
                      <a:pt x="32" y="10"/>
                    </a:moveTo>
                    <a:cubicBezTo>
                      <a:pt x="33" y="9"/>
                      <a:pt x="33" y="8"/>
                      <a:pt x="33" y="7"/>
                    </a:cubicBezTo>
                    <a:cubicBezTo>
                      <a:pt x="33" y="7"/>
                      <a:pt x="33" y="7"/>
                      <a:pt x="33" y="7"/>
                    </a:cubicBezTo>
                    <a:cubicBezTo>
                      <a:pt x="33" y="7"/>
                      <a:pt x="33" y="7"/>
                      <a:pt x="33" y="7"/>
                    </a:cubicBezTo>
                    <a:cubicBezTo>
                      <a:pt x="33" y="8"/>
                      <a:pt x="33" y="9"/>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3757"/>
              <p:cNvSpPr>
                <a:spLocks noEditPoints="1"/>
              </p:cNvSpPr>
              <p:nvPr/>
            </p:nvSpPr>
            <p:spPr bwMode="auto">
              <a:xfrm>
                <a:off x="5291724" y="3064842"/>
                <a:ext cx="241443" cy="427557"/>
              </a:xfrm>
              <a:custGeom>
                <a:avLst/>
                <a:gdLst>
                  <a:gd name="T0" fmla="*/ 24 w 48"/>
                  <a:gd name="T1" fmla="*/ 73 h 85"/>
                  <a:gd name="T2" fmla="*/ 25 w 48"/>
                  <a:gd name="T3" fmla="*/ 70 h 85"/>
                  <a:gd name="T4" fmla="*/ 28 w 48"/>
                  <a:gd name="T5" fmla="*/ 70 h 85"/>
                  <a:gd name="T6" fmla="*/ 25 w 48"/>
                  <a:gd name="T7" fmla="*/ 70 h 85"/>
                  <a:gd name="T8" fmla="*/ 24 w 48"/>
                  <a:gd name="T9" fmla="*/ 73 h 85"/>
                  <a:gd name="T10" fmla="*/ 24 w 48"/>
                  <a:gd name="T11" fmla="*/ 73 h 85"/>
                  <a:gd name="T12" fmla="*/ 0 w 48"/>
                  <a:gd name="T13" fmla="*/ 2 h 85"/>
                  <a:gd name="T14" fmla="*/ 4 w 48"/>
                  <a:gd name="T15" fmla="*/ 0 h 85"/>
                  <a:gd name="T16" fmla="*/ 46 w 48"/>
                  <a:gd name="T17" fmla="*/ 61 h 85"/>
                  <a:gd name="T18" fmla="*/ 48 w 48"/>
                  <a:gd name="T19" fmla="*/ 85 h 85"/>
                  <a:gd name="T20" fmla="*/ 24 w 48"/>
                  <a:gd name="T21" fmla="*/ 73 h 85"/>
                  <a:gd name="T22" fmla="*/ 24 w 48"/>
                  <a:gd name="T23" fmla="*/ 73 h 85"/>
                  <a:gd name="T24" fmla="*/ 43 w 48"/>
                  <a:gd name="T25" fmla="*/ 77 h 85"/>
                  <a:gd name="T26" fmla="*/ 42 w 48"/>
                  <a:gd name="T27" fmla="*/ 62 h 85"/>
                  <a:gd name="T28" fmla="*/ 9 w 48"/>
                  <a:gd name="T29" fmla="*/ 16 h 85"/>
                  <a:gd name="T30" fmla="*/ 28 w 48"/>
                  <a:gd name="T31" fmla="*/ 69 h 85"/>
                  <a:gd name="T32" fmla="*/ 43 w 48"/>
                  <a:gd name="T33" fmla="*/ 77 h 85"/>
                  <a:gd name="T34" fmla="*/ 43 w 48"/>
                  <a:gd name="T3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73"/>
                    </a:moveTo>
                    <a:lnTo>
                      <a:pt x="25" y="70"/>
                    </a:lnTo>
                    <a:lnTo>
                      <a:pt x="28" y="70"/>
                    </a:lnTo>
                    <a:lnTo>
                      <a:pt x="25" y="70"/>
                    </a:lnTo>
                    <a:lnTo>
                      <a:pt x="24" y="73"/>
                    </a:lnTo>
                    <a:lnTo>
                      <a:pt x="24" y="73"/>
                    </a:lnTo>
                    <a:lnTo>
                      <a:pt x="0" y="2"/>
                    </a:lnTo>
                    <a:lnTo>
                      <a:pt x="4" y="0"/>
                    </a:lnTo>
                    <a:lnTo>
                      <a:pt x="46" y="61"/>
                    </a:lnTo>
                    <a:lnTo>
                      <a:pt x="48" y="85"/>
                    </a:lnTo>
                    <a:lnTo>
                      <a:pt x="24" y="73"/>
                    </a:lnTo>
                    <a:lnTo>
                      <a:pt x="24" y="73"/>
                    </a:lnTo>
                    <a:close/>
                    <a:moveTo>
                      <a:pt x="43" y="77"/>
                    </a:moveTo>
                    <a:lnTo>
                      <a:pt x="42" y="62"/>
                    </a:lnTo>
                    <a:lnTo>
                      <a:pt x="9" y="16"/>
                    </a:lnTo>
                    <a:lnTo>
                      <a:pt x="28" y="69"/>
                    </a:lnTo>
                    <a:lnTo>
                      <a:pt x="43" y="77"/>
                    </a:lnTo>
                    <a:lnTo>
                      <a:pt x="4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3758"/>
              <p:cNvSpPr>
                <a:spLocks noEditPoints="1"/>
              </p:cNvSpPr>
              <p:nvPr/>
            </p:nvSpPr>
            <p:spPr bwMode="auto">
              <a:xfrm>
                <a:off x="5281664" y="3054782"/>
                <a:ext cx="266595" cy="452705"/>
              </a:xfrm>
              <a:custGeom>
                <a:avLst/>
                <a:gdLst>
                  <a:gd name="T0" fmla="*/ 26 w 53"/>
                  <a:gd name="T1" fmla="*/ 77 h 90"/>
                  <a:gd name="T2" fmla="*/ 24 w 53"/>
                  <a:gd name="T3" fmla="*/ 76 h 90"/>
                  <a:gd name="T4" fmla="*/ 24 w 53"/>
                  <a:gd name="T5" fmla="*/ 76 h 90"/>
                  <a:gd name="T6" fmla="*/ 24 w 53"/>
                  <a:gd name="T7" fmla="*/ 76 h 90"/>
                  <a:gd name="T8" fmla="*/ 24 w 53"/>
                  <a:gd name="T9" fmla="*/ 76 h 90"/>
                  <a:gd name="T10" fmla="*/ 0 w 53"/>
                  <a:gd name="T11" fmla="*/ 3 h 90"/>
                  <a:gd name="T12" fmla="*/ 6 w 53"/>
                  <a:gd name="T13" fmla="*/ 0 h 90"/>
                  <a:gd name="T14" fmla="*/ 50 w 53"/>
                  <a:gd name="T15" fmla="*/ 61 h 90"/>
                  <a:gd name="T16" fmla="*/ 53 w 53"/>
                  <a:gd name="T17" fmla="*/ 90 h 90"/>
                  <a:gd name="T18" fmla="*/ 26 w 53"/>
                  <a:gd name="T19" fmla="*/ 77 h 90"/>
                  <a:gd name="T20" fmla="*/ 26 w 53"/>
                  <a:gd name="T21" fmla="*/ 77 h 90"/>
                  <a:gd name="T22" fmla="*/ 48 w 53"/>
                  <a:gd name="T23" fmla="*/ 82 h 90"/>
                  <a:gd name="T24" fmla="*/ 46 w 53"/>
                  <a:gd name="T25" fmla="*/ 63 h 90"/>
                  <a:gd name="T26" fmla="*/ 31 w 53"/>
                  <a:gd name="T27" fmla="*/ 41 h 90"/>
                  <a:gd name="T28" fmla="*/ 46 w 53"/>
                  <a:gd name="T29" fmla="*/ 63 h 90"/>
                  <a:gd name="T30" fmla="*/ 47 w 53"/>
                  <a:gd name="T31" fmla="*/ 79 h 90"/>
                  <a:gd name="T32" fmla="*/ 45 w 53"/>
                  <a:gd name="T33" fmla="*/ 79 h 90"/>
                  <a:gd name="T34" fmla="*/ 46 w 53"/>
                  <a:gd name="T35" fmla="*/ 77 h 90"/>
                  <a:gd name="T36" fmla="*/ 45 w 53"/>
                  <a:gd name="T37" fmla="*/ 79 h 90"/>
                  <a:gd name="T38" fmla="*/ 47 w 53"/>
                  <a:gd name="T39" fmla="*/ 79 h 90"/>
                  <a:gd name="T40" fmla="*/ 48 w 53"/>
                  <a:gd name="T41" fmla="*/ 82 h 90"/>
                  <a:gd name="T42" fmla="*/ 31 w 53"/>
                  <a:gd name="T43" fmla="*/ 74 h 90"/>
                  <a:gd name="T44" fmla="*/ 31 w 53"/>
                  <a:gd name="T45" fmla="*/ 74 h 90"/>
                  <a:gd name="T46" fmla="*/ 48 w 53"/>
                  <a:gd name="T47" fmla="*/ 82 h 90"/>
                  <a:gd name="T48" fmla="*/ 48 w 53"/>
                  <a:gd name="T49" fmla="*/ 82 h 90"/>
                  <a:gd name="T50" fmla="*/ 32 w 53"/>
                  <a:gd name="T51" fmla="*/ 69 h 90"/>
                  <a:gd name="T52" fmla="*/ 43 w 53"/>
                  <a:gd name="T53" fmla="*/ 76 h 90"/>
                  <a:gd name="T54" fmla="*/ 42 w 53"/>
                  <a:gd name="T55" fmla="*/ 65 h 90"/>
                  <a:gd name="T56" fmla="*/ 19 w 53"/>
                  <a:gd name="T57" fmla="*/ 31 h 90"/>
                  <a:gd name="T58" fmla="*/ 32 w 53"/>
                  <a:gd name="T59" fmla="*/ 69 h 90"/>
                  <a:gd name="T60" fmla="*/ 32 w 53"/>
                  <a:gd name="T61" fmla="*/ 69 h 90"/>
                  <a:gd name="T62" fmla="*/ 27 w 53"/>
                  <a:gd name="T63" fmla="*/ 70 h 90"/>
                  <a:gd name="T64" fmla="*/ 27 w 53"/>
                  <a:gd name="T65" fmla="*/ 70 h 90"/>
                  <a:gd name="T66" fmla="*/ 27 w 53"/>
                  <a:gd name="T67" fmla="*/ 70 h 90"/>
                  <a:gd name="T68" fmla="*/ 14 w 53"/>
                  <a:gd name="T69" fmla="*/ 31 h 90"/>
                  <a:gd name="T70" fmla="*/ 27 w 53"/>
                  <a:gd name="T71" fmla="*/ 70 h 90"/>
                  <a:gd name="T72" fmla="*/ 27 w 53"/>
                  <a:gd name="T73" fmla="*/ 70 h 90"/>
                  <a:gd name="T74" fmla="*/ 5 w 53"/>
                  <a:gd name="T75" fmla="*/ 5 h 90"/>
                  <a:gd name="T76" fmla="*/ 10 w 53"/>
                  <a:gd name="T77" fmla="*/ 18 h 90"/>
                  <a:gd name="T78" fmla="*/ 13 w 53"/>
                  <a:gd name="T79" fmla="*/ 16 h 90"/>
                  <a:gd name="T80" fmla="*/ 5 w 53"/>
                  <a:gd name="T81" fmla="*/ 5 h 90"/>
                  <a:gd name="T82" fmla="*/ 5 w 53"/>
                  <a:gd name="T83" fmla="*/ 5 h 90"/>
                  <a:gd name="T84" fmla="*/ 5 w 53"/>
                  <a:gd name="T8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90">
                    <a:moveTo>
                      <a:pt x="26" y="77"/>
                    </a:moveTo>
                    <a:lnTo>
                      <a:pt x="24" y="76"/>
                    </a:lnTo>
                    <a:lnTo>
                      <a:pt x="24" y="76"/>
                    </a:lnTo>
                    <a:lnTo>
                      <a:pt x="24" y="76"/>
                    </a:lnTo>
                    <a:lnTo>
                      <a:pt x="24" y="76"/>
                    </a:lnTo>
                    <a:lnTo>
                      <a:pt x="0" y="3"/>
                    </a:lnTo>
                    <a:lnTo>
                      <a:pt x="6" y="0"/>
                    </a:lnTo>
                    <a:lnTo>
                      <a:pt x="50" y="61"/>
                    </a:lnTo>
                    <a:lnTo>
                      <a:pt x="53" y="90"/>
                    </a:lnTo>
                    <a:lnTo>
                      <a:pt x="26" y="77"/>
                    </a:lnTo>
                    <a:lnTo>
                      <a:pt x="26" y="77"/>
                    </a:lnTo>
                    <a:close/>
                    <a:moveTo>
                      <a:pt x="48" y="82"/>
                    </a:moveTo>
                    <a:lnTo>
                      <a:pt x="46" y="63"/>
                    </a:lnTo>
                    <a:lnTo>
                      <a:pt x="31" y="41"/>
                    </a:lnTo>
                    <a:lnTo>
                      <a:pt x="46" y="63"/>
                    </a:lnTo>
                    <a:lnTo>
                      <a:pt x="47" y="79"/>
                    </a:lnTo>
                    <a:lnTo>
                      <a:pt x="45" y="79"/>
                    </a:lnTo>
                    <a:lnTo>
                      <a:pt x="46" y="77"/>
                    </a:lnTo>
                    <a:lnTo>
                      <a:pt x="45" y="79"/>
                    </a:lnTo>
                    <a:lnTo>
                      <a:pt x="47" y="79"/>
                    </a:lnTo>
                    <a:lnTo>
                      <a:pt x="48" y="82"/>
                    </a:lnTo>
                    <a:lnTo>
                      <a:pt x="31" y="74"/>
                    </a:lnTo>
                    <a:lnTo>
                      <a:pt x="31" y="74"/>
                    </a:lnTo>
                    <a:lnTo>
                      <a:pt x="48" y="82"/>
                    </a:lnTo>
                    <a:lnTo>
                      <a:pt x="48" y="82"/>
                    </a:lnTo>
                    <a:close/>
                    <a:moveTo>
                      <a:pt x="32" y="69"/>
                    </a:moveTo>
                    <a:lnTo>
                      <a:pt x="43" y="76"/>
                    </a:lnTo>
                    <a:lnTo>
                      <a:pt x="42" y="65"/>
                    </a:lnTo>
                    <a:lnTo>
                      <a:pt x="19" y="31"/>
                    </a:lnTo>
                    <a:lnTo>
                      <a:pt x="32" y="69"/>
                    </a:lnTo>
                    <a:lnTo>
                      <a:pt x="32" y="69"/>
                    </a:lnTo>
                    <a:close/>
                    <a:moveTo>
                      <a:pt x="27" y="70"/>
                    </a:moveTo>
                    <a:lnTo>
                      <a:pt x="27" y="70"/>
                    </a:lnTo>
                    <a:lnTo>
                      <a:pt x="27" y="70"/>
                    </a:lnTo>
                    <a:lnTo>
                      <a:pt x="14" y="31"/>
                    </a:lnTo>
                    <a:lnTo>
                      <a:pt x="27" y="70"/>
                    </a:lnTo>
                    <a:lnTo>
                      <a:pt x="27" y="70"/>
                    </a:lnTo>
                    <a:close/>
                    <a:moveTo>
                      <a:pt x="5" y="5"/>
                    </a:moveTo>
                    <a:lnTo>
                      <a:pt x="10" y="18"/>
                    </a:lnTo>
                    <a:lnTo>
                      <a:pt x="13" y="16"/>
                    </a:lnTo>
                    <a:lnTo>
                      <a:pt x="5" y="5"/>
                    </a:lnTo>
                    <a:lnTo>
                      <a:pt x="5"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3759"/>
              <p:cNvSpPr>
                <a:spLocks noEditPoints="1"/>
              </p:cNvSpPr>
              <p:nvPr/>
            </p:nvSpPr>
            <p:spPr bwMode="auto">
              <a:xfrm>
                <a:off x="5150882" y="3009510"/>
                <a:ext cx="462766" cy="563367"/>
              </a:xfrm>
              <a:custGeom>
                <a:avLst/>
                <a:gdLst>
                  <a:gd name="T0" fmla="*/ 60 w 84"/>
                  <a:gd name="T1" fmla="*/ 102 h 102"/>
                  <a:gd name="T2" fmla="*/ 4 w 84"/>
                  <a:gd name="T3" fmla="*/ 57 h 102"/>
                  <a:gd name="T4" fmla="*/ 4 w 84"/>
                  <a:gd name="T5" fmla="*/ 57 h 102"/>
                  <a:gd name="T6" fmla="*/ 0 w 84"/>
                  <a:gd name="T7" fmla="*/ 39 h 102"/>
                  <a:gd name="T8" fmla="*/ 0 w 84"/>
                  <a:gd name="T9" fmla="*/ 39 h 102"/>
                  <a:gd name="T10" fmla="*/ 27 w 84"/>
                  <a:gd name="T11" fmla="*/ 2 h 102"/>
                  <a:gd name="T12" fmla="*/ 27 w 84"/>
                  <a:gd name="T13" fmla="*/ 2 h 102"/>
                  <a:gd name="T14" fmla="*/ 38 w 84"/>
                  <a:gd name="T15" fmla="*/ 0 h 102"/>
                  <a:gd name="T16" fmla="*/ 38 w 84"/>
                  <a:gd name="T17" fmla="*/ 0 h 102"/>
                  <a:gd name="T18" fmla="*/ 76 w 84"/>
                  <a:gd name="T19" fmla="*/ 36 h 102"/>
                  <a:gd name="T20" fmla="*/ 76 w 84"/>
                  <a:gd name="T21" fmla="*/ 36 h 102"/>
                  <a:gd name="T22" fmla="*/ 74 w 84"/>
                  <a:gd name="T23" fmla="*/ 37 h 102"/>
                  <a:gd name="T24" fmla="*/ 76 w 84"/>
                  <a:gd name="T25" fmla="*/ 36 h 102"/>
                  <a:gd name="T26" fmla="*/ 84 w 84"/>
                  <a:gd name="T27" fmla="*/ 72 h 102"/>
                  <a:gd name="T28" fmla="*/ 84 w 84"/>
                  <a:gd name="T29" fmla="*/ 72 h 102"/>
                  <a:gd name="T30" fmla="*/ 69 w 84"/>
                  <a:gd name="T31" fmla="*/ 100 h 102"/>
                  <a:gd name="T32" fmla="*/ 69 w 84"/>
                  <a:gd name="T33" fmla="*/ 100 h 102"/>
                  <a:gd name="T34" fmla="*/ 60 w 84"/>
                  <a:gd name="T35" fmla="*/ 102 h 102"/>
                  <a:gd name="T36" fmla="*/ 60 w 84"/>
                  <a:gd name="T37" fmla="*/ 102 h 102"/>
                  <a:gd name="T38" fmla="*/ 60 w 84"/>
                  <a:gd name="T39" fmla="*/ 102 h 102"/>
                  <a:gd name="T40" fmla="*/ 38 w 84"/>
                  <a:gd name="T41" fmla="*/ 4 h 102"/>
                  <a:gd name="T42" fmla="*/ 29 w 84"/>
                  <a:gd name="T43" fmla="*/ 6 h 102"/>
                  <a:gd name="T44" fmla="*/ 29 w 84"/>
                  <a:gd name="T45" fmla="*/ 6 h 102"/>
                  <a:gd name="T46" fmla="*/ 4 w 84"/>
                  <a:gd name="T47" fmla="*/ 39 h 102"/>
                  <a:gd name="T48" fmla="*/ 4 w 84"/>
                  <a:gd name="T49" fmla="*/ 39 h 102"/>
                  <a:gd name="T50" fmla="*/ 8 w 84"/>
                  <a:gd name="T51" fmla="*/ 55 h 102"/>
                  <a:gd name="T52" fmla="*/ 8 w 84"/>
                  <a:gd name="T53" fmla="*/ 55 h 102"/>
                  <a:gd name="T54" fmla="*/ 60 w 84"/>
                  <a:gd name="T55" fmla="*/ 98 h 102"/>
                  <a:gd name="T56" fmla="*/ 60 w 84"/>
                  <a:gd name="T57" fmla="*/ 98 h 102"/>
                  <a:gd name="T58" fmla="*/ 67 w 84"/>
                  <a:gd name="T59" fmla="*/ 97 h 102"/>
                  <a:gd name="T60" fmla="*/ 67 w 84"/>
                  <a:gd name="T61" fmla="*/ 97 h 102"/>
                  <a:gd name="T62" fmla="*/ 80 w 84"/>
                  <a:gd name="T63" fmla="*/ 72 h 102"/>
                  <a:gd name="T64" fmla="*/ 80 w 84"/>
                  <a:gd name="T65" fmla="*/ 72 h 102"/>
                  <a:gd name="T66" fmla="*/ 72 w 84"/>
                  <a:gd name="T67" fmla="*/ 37 h 102"/>
                  <a:gd name="T68" fmla="*/ 72 w 84"/>
                  <a:gd name="T69" fmla="*/ 37 h 102"/>
                  <a:gd name="T70" fmla="*/ 72 w 84"/>
                  <a:gd name="T71" fmla="*/ 37 h 102"/>
                  <a:gd name="T72" fmla="*/ 38 w 84"/>
                  <a:gd name="T73" fmla="*/ 4 h 102"/>
                  <a:gd name="T74" fmla="*/ 38 w 84"/>
                  <a:gd name="T75" fmla="*/ 4 h 102"/>
                  <a:gd name="T76" fmla="*/ 38 w 84"/>
                  <a:gd name="T7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02">
                    <a:moveTo>
                      <a:pt x="60" y="102"/>
                    </a:moveTo>
                    <a:cubicBezTo>
                      <a:pt x="40" y="102"/>
                      <a:pt x="14" y="80"/>
                      <a:pt x="4" y="57"/>
                    </a:cubicBezTo>
                    <a:cubicBezTo>
                      <a:pt x="4" y="57"/>
                      <a:pt x="4" y="57"/>
                      <a:pt x="4" y="57"/>
                    </a:cubicBezTo>
                    <a:cubicBezTo>
                      <a:pt x="1" y="51"/>
                      <a:pt x="0" y="45"/>
                      <a:pt x="0" y="39"/>
                    </a:cubicBezTo>
                    <a:cubicBezTo>
                      <a:pt x="0" y="39"/>
                      <a:pt x="0" y="39"/>
                      <a:pt x="0" y="39"/>
                    </a:cubicBezTo>
                    <a:cubicBezTo>
                      <a:pt x="0" y="21"/>
                      <a:pt x="13" y="8"/>
                      <a:pt x="27" y="2"/>
                    </a:cubicBezTo>
                    <a:cubicBezTo>
                      <a:pt x="27" y="2"/>
                      <a:pt x="27" y="2"/>
                      <a:pt x="27" y="2"/>
                    </a:cubicBezTo>
                    <a:cubicBezTo>
                      <a:pt x="31" y="1"/>
                      <a:pt x="35" y="0"/>
                      <a:pt x="38" y="0"/>
                    </a:cubicBezTo>
                    <a:cubicBezTo>
                      <a:pt x="38" y="0"/>
                      <a:pt x="38" y="0"/>
                      <a:pt x="38" y="0"/>
                    </a:cubicBezTo>
                    <a:cubicBezTo>
                      <a:pt x="54" y="0"/>
                      <a:pt x="66" y="14"/>
                      <a:pt x="76" y="36"/>
                    </a:cubicBezTo>
                    <a:cubicBezTo>
                      <a:pt x="76" y="36"/>
                      <a:pt x="76" y="36"/>
                      <a:pt x="76" y="36"/>
                    </a:cubicBezTo>
                    <a:cubicBezTo>
                      <a:pt x="74" y="37"/>
                      <a:pt x="74" y="37"/>
                      <a:pt x="74" y="37"/>
                    </a:cubicBezTo>
                    <a:cubicBezTo>
                      <a:pt x="76" y="36"/>
                      <a:pt x="76" y="36"/>
                      <a:pt x="76" y="36"/>
                    </a:cubicBezTo>
                    <a:cubicBezTo>
                      <a:pt x="81" y="48"/>
                      <a:pt x="84" y="61"/>
                      <a:pt x="84" y="72"/>
                    </a:cubicBezTo>
                    <a:cubicBezTo>
                      <a:pt x="84" y="72"/>
                      <a:pt x="84" y="72"/>
                      <a:pt x="84" y="72"/>
                    </a:cubicBezTo>
                    <a:cubicBezTo>
                      <a:pt x="84" y="85"/>
                      <a:pt x="79" y="96"/>
                      <a:pt x="69" y="100"/>
                    </a:cubicBezTo>
                    <a:cubicBezTo>
                      <a:pt x="69" y="100"/>
                      <a:pt x="69" y="100"/>
                      <a:pt x="69" y="100"/>
                    </a:cubicBezTo>
                    <a:cubicBezTo>
                      <a:pt x="66" y="101"/>
                      <a:pt x="63" y="102"/>
                      <a:pt x="60" y="102"/>
                    </a:cubicBezTo>
                    <a:cubicBezTo>
                      <a:pt x="60" y="102"/>
                      <a:pt x="60" y="102"/>
                      <a:pt x="60" y="102"/>
                    </a:cubicBezTo>
                    <a:cubicBezTo>
                      <a:pt x="60" y="102"/>
                      <a:pt x="60" y="102"/>
                      <a:pt x="60" y="102"/>
                    </a:cubicBezTo>
                    <a:close/>
                    <a:moveTo>
                      <a:pt x="38" y="4"/>
                    </a:moveTo>
                    <a:cubicBezTo>
                      <a:pt x="35" y="4"/>
                      <a:pt x="32" y="5"/>
                      <a:pt x="29" y="6"/>
                    </a:cubicBezTo>
                    <a:cubicBezTo>
                      <a:pt x="29" y="6"/>
                      <a:pt x="29" y="6"/>
                      <a:pt x="29" y="6"/>
                    </a:cubicBezTo>
                    <a:cubicBezTo>
                      <a:pt x="15" y="12"/>
                      <a:pt x="4" y="23"/>
                      <a:pt x="4" y="39"/>
                    </a:cubicBezTo>
                    <a:cubicBezTo>
                      <a:pt x="4" y="39"/>
                      <a:pt x="4" y="39"/>
                      <a:pt x="4" y="39"/>
                    </a:cubicBezTo>
                    <a:cubicBezTo>
                      <a:pt x="4" y="44"/>
                      <a:pt x="5" y="49"/>
                      <a:pt x="8" y="55"/>
                    </a:cubicBezTo>
                    <a:cubicBezTo>
                      <a:pt x="8" y="55"/>
                      <a:pt x="8" y="55"/>
                      <a:pt x="8" y="55"/>
                    </a:cubicBezTo>
                    <a:cubicBezTo>
                      <a:pt x="17" y="77"/>
                      <a:pt x="43" y="98"/>
                      <a:pt x="60" y="98"/>
                    </a:cubicBezTo>
                    <a:cubicBezTo>
                      <a:pt x="60" y="98"/>
                      <a:pt x="60" y="98"/>
                      <a:pt x="60" y="98"/>
                    </a:cubicBezTo>
                    <a:cubicBezTo>
                      <a:pt x="63" y="98"/>
                      <a:pt x="65" y="97"/>
                      <a:pt x="67" y="97"/>
                    </a:cubicBezTo>
                    <a:cubicBezTo>
                      <a:pt x="67" y="97"/>
                      <a:pt x="67" y="97"/>
                      <a:pt x="67" y="97"/>
                    </a:cubicBezTo>
                    <a:cubicBezTo>
                      <a:pt x="76" y="93"/>
                      <a:pt x="80" y="84"/>
                      <a:pt x="80" y="72"/>
                    </a:cubicBezTo>
                    <a:cubicBezTo>
                      <a:pt x="80" y="72"/>
                      <a:pt x="80" y="72"/>
                      <a:pt x="80" y="72"/>
                    </a:cubicBezTo>
                    <a:cubicBezTo>
                      <a:pt x="80" y="61"/>
                      <a:pt x="77" y="49"/>
                      <a:pt x="72" y="37"/>
                    </a:cubicBezTo>
                    <a:cubicBezTo>
                      <a:pt x="72" y="37"/>
                      <a:pt x="72" y="37"/>
                      <a:pt x="72" y="37"/>
                    </a:cubicBezTo>
                    <a:cubicBezTo>
                      <a:pt x="72" y="37"/>
                      <a:pt x="72" y="37"/>
                      <a:pt x="72" y="37"/>
                    </a:cubicBezTo>
                    <a:cubicBezTo>
                      <a:pt x="63" y="16"/>
                      <a:pt x="51" y="4"/>
                      <a:pt x="38" y="4"/>
                    </a:cubicBezTo>
                    <a:cubicBezTo>
                      <a:pt x="38" y="4"/>
                      <a:pt x="38" y="4"/>
                      <a:pt x="38" y="4"/>
                    </a:cubicBezTo>
                    <a:cubicBezTo>
                      <a:pt x="38" y="4"/>
                      <a:pt x="38" y="4"/>
                      <a:pt x="3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3760"/>
              <p:cNvSpPr>
                <a:spLocks noEditPoints="1"/>
              </p:cNvSpPr>
              <p:nvPr/>
            </p:nvSpPr>
            <p:spPr bwMode="auto">
              <a:xfrm>
                <a:off x="5135794" y="2999449"/>
                <a:ext cx="487917" cy="583487"/>
              </a:xfrm>
              <a:custGeom>
                <a:avLst/>
                <a:gdLst>
                  <a:gd name="T0" fmla="*/ 62 w 88"/>
                  <a:gd name="T1" fmla="*/ 104 h 106"/>
                  <a:gd name="T2" fmla="*/ 4 w 88"/>
                  <a:gd name="T3" fmla="*/ 60 h 106"/>
                  <a:gd name="T4" fmla="*/ 0 w 88"/>
                  <a:gd name="T5" fmla="*/ 41 h 106"/>
                  <a:gd name="T6" fmla="*/ 0 w 88"/>
                  <a:gd name="T7" fmla="*/ 41 h 106"/>
                  <a:gd name="T8" fmla="*/ 0 w 88"/>
                  <a:gd name="T9" fmla="*/ 41 h 106"/>
                  <a:gd name="T10" fmla="*/ 40 w 88"/>
                  <a:gd name="T11" fmla="*/ 0 h 106"/>
                  <a:gd name="T12" fmla="*/ 79 w 88"/>
                  <a:gd name="T13" fmla="*/ 35 h 106"/>
                  <a:gd name="T14" fmla="*/ 80 w 88"/>
                  <a:gd name="T15" fmla="*/ 39 h 106"/>
                  <a:gd name="T16" fmla="*/ 88 w 88"/>
                  <a:gd name="T17" fmla="*/ 74 h 106"/>
                  <a:gd name="T18" fmla="*/ 71 w 88"/>
                  <a:gd name="T19" fmla="*/ 104 h 106"/>
                  <a:gd name="T20" fmla="*/ 62 w 88"/>
                  <a:gd name="T21" fmla="*/ 106 h 106"/>
                  <a:gd name="T22" fmla="*/ 68 w 88"/>
                  <a:gd name="T23" fmla="*/ 101 h 106"/>
                  <a:gd name="T24" fmla="*/ 62 w 88"/>
                  <a:gd name="T25" fmla="*/ 102 h 106"/>
                  <a:gd name="T26" fmla="*/ 62 w 88"/>
                  <a:gd name="T27" fmla="*/ 102 h 106"/>
                  <a:gd name="T28" fmla="*/ 61 w 88"/>
                  <a:gd name="T29" fmla="*/ 102 h 106"/>
                  <a:gd name="T30" fmla="*/ 60 w 88"/>
                  <a:gd name="T31" fmla="*/ 102 h 106"/>
                  <a:gd name="T32" fmla="*/ 60 w 88"/>
                  <a:gd name="T33" fmla="*/ 102 h 106"/>
                  <a:gd name="T34" fmla="*/ 60 w 88"/>
                  <a:gd name="T35" fmla="*/ 102 h 106"/>
                  <a:gd name="T36" fmla="*/ 59 w 88"/>
                  <a:gd name="T37" fmla="*/ 102 h 106"/>
                  <a:gd name="T38" fmla="*/ 33 w 88"/>
                  <a:gd name="T39" fmla="*/ 90 h 106"/>
                  <a:gd name="T40" fmla="*/ 8 w 88"/>
                  <a:gd name="T41" fmla="*/ 41 h 106"/>
                  <a:gd name="T42" fmla="*/ 62 w 88"/>
                  <a:gd name="T43" fmla="*/ 98 h 106"/>
                  <a:gd name="T44" fmla="*/ 62 w 88"/>
                  <a:gd name="T45" fmla="*/ 98 h 106"/>
                  <a:gd name="T46" fmla="*/ 80 w 88"/>
                  <a:gd name="T47" fmla="*/ 74 h 106"/>
                  <a:gd name="T48" fmla="*/ 73 w 88"/>
                  <a:gd name="T49" fmla="*/ 41 h 106"/>
                  <a:gd name="T50" fmla="*/ 40 w 88"/>
                  <a:gd name="T51" fmla="*/ 8 h 106"/>
                  <a:gd name="T52" fmla="*/ 40 w 88"/>
                  <a:gd name="T53" fmla="*/ 4 h 106"/>
                  <a:gd name="T54" fmla="*/ 40 w 88"/>
                  <a:gd name="T55" fmla="*/ 4 h 106"/>
                  <a:gd name="T56" fmla="*/ 40 w 88"/>
                  <a:gd name="T57" fmla="*/ 4 h 106"/>
                  <a:gd name="T58" fmla="*/ 40 w 88"/>
                  <a:gd name="T59" fmla="*/ 8 h 106"/>
                  <a:gd name="T60" fmla="*/ 8 w 88"/>
                  <a:gd name="T61" fmla="*/ 41 h 106"/>
                  <a:gd name="T62" fmla="*/ 8 w 88"/>
                  <a:gd name="T63" fmla="*/ 41 h 106"/>
                  <a:gd name="T64" fmla="*/ 33 w 88"/>
                  <a:gd name="T65" fmla="*/ 90 h 106"/>
                  <a:gd name="T66" fmla="*/ 33 w 88"/>
                  <a:gd name="T67" fmla="*/ 89 h 106"/>
                  <a:gd name="T68" fmla="*/ 33 w 88"/>
                  <a:gd name="T69" fmla="*/ 89 h 106"/>
                  <a:gd name="T70" fmla="*/ 32 w 88"/>
                  <a:gd name="T71" fmla="*/ 89 h 106"/>
                  <a:gd name="T72" fmla="*/ 31 w 88"/>
                  <a:gd name="T73" fmla="*/ 89 h 106"/>
                  <a:gd name="T74" fmla="*/ 84 w 88"/>
                  <a:gd name="T75" fmla="*/ 74 h 106"/>
                  <a:gd name="T76" fmla="*/ 84 w 88"/>
                  <a:gd name="T77" fmla="*/ 74 h 106"/>
                  <a:gd name="T78" fmla="*/ 6 w 88"/>
                  <a:gd name="T79" fmla="*/ 53 h 106"/>
                  <a:gd name="T80" fmla="*/ 4 w 88"/>
                  <a:gd name="T81" fmla="*/ 41 h 106"/>
                  <a:gd name="T82" fmla="*/ 4 w 88"/>
                  <a:gd name="T83" fmla="*/ 41 h 106"/>
                  <a:gd name="T84" fmla="*/ 4 w 88"/>
                  <a:gd name="T85" fmla="*/ 41 h 106"/>
                  <a:gd name="T86" fmla="*/ 76 w 88"/>
                  <a:gd name="T87" fmla="*/ 39 h 106"/>
                  <a:gd name="T88" fmla="*/ 69 w 88"/>
                  <a:gd name="T89" fmla="*/ 26 h 106"/>
                  <a:gd name="T90" fmla="*/ 69 w 88"/>
                  <a:gd name="T91" fmla="*/ 26 h 106"/>
                  <a:gd name="T92" fmla="*/ 69 w 88"/>
                  <a:gd name="T93" fmla="*/ 25 h 106"/>
                  <a:gd name="T94" fmla="*/ 69 w 88"/>
                  <a:gd name="T95" fmla="*/ 25 h 106"/>
                  <a:gd name="T96" fmla="*/ 69 w 88"/>
                  <a:gd name="T97" fmla="*/ 25 h 106"/>
                  <a:gd name="T98" fmla="*/ 69 w 88"/>
                  <a:gd name="T99" fmla="*/ 25 h 106"/>
                  <a:gd name="T100" fmla="*/ 41 w 88"/>
                  <a:gd name="T101" fmla="*/ 4 h 106"/>
                  <a:gd name="T102" fmla="*/ 24 w 88"/>
                  <a:gd name="T103" fmla="*/ 9 h 106"/>
                  <a:gd name="T104" fmla="*/ 30 w 88"/>
                  <a:gd name="T105" fmla="*/ 6 h 106"/>
                  <a:gd name="T106" fmla="*/ 30 w 88"/>
                  <a:gd name="T107" fmla="*/ 6 h 106"/>
                  <a:gd name="T108" fmla="*/ 34 w 88"/>
                  <a:gd name="T109" fmla="*/ 5 h 106"/>
                  <a:gd name="T110" fmla="*/ 34 w 88"/>
                  <a:gd name="T111" fmla="*/ 5 h 106"/>
                  <a:gd name="T112" fmla="*/ 41 w 88"/>
                  <a:gd name="T113" fmla="*/ 4 h 106"/>
                  <a:gd name="T114" fmla="*/ 41 w 88"/>
                  <a:gd name="T115" fmla="*/ 4 h 106"/>
                  <a:gd name="T116" fmla="*/ 41 w 88"/>
                  <a:gd name="T117" fmla="*/ 4 h 106"/>
                  <a:gd name="T118" fmla="*/ 40 w 88"/>
                  <a:gd name="T119"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106">
                    <a:moveTo>
                      <a:pt x="62" y="106"/>
                    </a:moveTo>
                    <a:cubicBezTo>
                      <a:pt x="62" y="106"/>
                      <a:pt x="62" y="106"/>
                      <a:pt x="62" y="106"/>
                    </a:cubicBezTo>
                    <a:cubicBezTo>
                      <a:pt x="62" y="104"/>
                      <a:pt x="62" y="104"/>
                      <a:pt x="62" y="104"/>
                    </a:cubicBezTo>
                    <a:cubicBezTo>
                      <a:pt x="62" y="106"/>
                      <a:pt x="62" y="106"/>
                      <a:pt x="62" y="106"/>
                    </a:cubicBezTo>
                    <a:cubicBezTo>
                      <a:pt x="41" y="106"/>
                      <a:pt x="15" y="84"/>
                      <a:pt x="4" y="60"/>
                    </a:cubicBezTo>
                    <a:cubicBezTo>
                      <a:pt x="4" y="60"/>
                      <a:pt x="4" y="60"/>
                      <a:pt x="4" y="60"/>
                    </a:cubicBezTo>
                    <a:cubicBezTo>
                      <a:pt x="1" y="53"/>
                      <a:pt x="0" y="47"/>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22"/>
                      <a:pt x="14" y="9"/>
                      <a:pt x="29" y="2"/>
                    </a:cubicBezTo>
                    <a:cubicBezTo>
                      <a:pt x="29" y="2"/>
                      <a:pt x="29" y="2"/>
                      <a:pt x="29" y="2"/>
                    </a:cubicBezTo>
                    <a:cubicBezTo>
                      <a:pt x="32" y="1"/>
                      <a:pt x="36" y="0"/>
                      <a:pt x="40" y="0"/>
                    </a:cubicBezTo>
                    <a:cubicBezTo>
                      <a:pt x="40" y="0"/>
                      <a:pt x="40" y="0"/>
                      <a:pt x="40" y="0"/>
                    </a:cubicBezTo>
                    <a:cubicBezTo>
                      <a:pt x="57" y="0"/>
                      <a:pt x="69" y="14"/>
                      <a:pt x="79" y="35"/>
                    </a:cubicBezTo>
                    <a:cubicBezTo>
                      <a:pt x="79" y="35"/>
                      <a:pt x="79" y="35"/>
                      <a:pt x="79" y="35"/>
                    </a:cubicBezTo>
                    <a:cubicBezTo>
                      <a:pt x="79" y="35"/>
                      <a:pt x="79" y="35"/>
                      <a:pt x="79" y="35"/>
                    </a:cubicBezTo>
                    <a:cubicBezTo>
                      <a:pt x="79" y="37"/>
                      <a:pt x="79" y="37"/>
                      <a:pt x="79" y="37"/>
                    </a:cubicBezTo>
                    <a:cubicBezTo>
                      <a:pt x="80" y="39"/>
                      <a:pt x="80" y="39"/>
                      <a:pt x="80" y="39"/>
                    </a:cubicBezTo>
                    <a:cubicBezTo>
                      <a:pt x="80" y="39"/>
                      <a:pt x="80" y="39"/>
                      <a:pt x="80" y="39"/>
                    </a:cubicBezTo>
                    <a:cubicBezTo>
                      <a:pt x="85" y="51"/>
                      <a:pt x="88" y="63"/>
                      <a:pt x="88" y="74"/>
                    </a:cubicBezTo>
                    <a:cubicBezTo>
                      <a:pt x="88" y="74"/>
                      <a:pt x="88" y="74"/>
                      <a:pt x="88" y="74"/>
                    </a:cubicBezTo>
                    <a:cubicBezTo>
                      <a:pt x="88" y="74"/>
                      <a:pt x="88" y="74"/>
                      <a:pt x="88" y="74"/>
                    </a:cubicBezTo>
                    <a:cubicBezTo>
                      <a:pt x="88" y="74"/>
                      <a:pt x="88" y="74"/>
                      <a:pt x="88" y="74"/>
                    </a:cubicBezTo>
                    <a:cubicBezTo>
                      <a:pt x="88" y="87"/>
                      <a:pt x="83" y="99"/>
                      <a:pt x="71" y="104"/>
                    </a:cubicBezTo>
                    <a:cubicBezTo>
                      <a:pt x="71" y="104"/>
                      <a:pt x="71" y="104"/>
                      <a:pt x="71" y="104"/>
                    </a:cubicBezTo>
                    <a:cubicBezTo>
                      <a:pt x="68" y="105"/>
                      <a:pt x="65" y="106"/>
                      <a:pt x="62" y="106"/>
                    </a:cubicBezTo>
                    <a:cubicBezTo>
                      <a:pt x="62" y="106"/>
                      <a:pt x="62" y="106"/>
                      <a:pt x="62" y="106"/>
                    </a:cubicBezTo>
                    <a:cubicBezTo>
                      <a:pt x="62" y="106"/>
                      <a:pt x="62" y="106"/>
                      <a:pt x="62" y="106"/>
                    </a:cubicBezTo>
                    <a:close/>
                    <a:moveTo>
                      <a:pt x="62" y="102"/>
                    </a:moveTo>
                    <a:cubicBezTo>
                      <a:pt x="64" y="102"/>
                      <a:pt x="66" y="102"/>
                      <a:pt x="68" y="101"/>
                    </a:cubicBezTo>
                    <a:cubicBezTo>
                      <a:pt x="68" y="101"/>
                      <a:pt x="68" y="101"/>
                      <a:pt x="68" y="101"/>
                    </a:cubicBezTo>
                    <a:cubicBezTo>
                      <a:pt x="66" y="102"/>
                      <a:pt x="64" y="102"/>
                      <a:pt x="62" y="102"/>
                    </a:cubicBezTo>
                    <a:cubicBezTo>
                      <a:pt x="62" y="102"/>
                      <a:pt x="62" y="102"/>
                      <a:pt x="62" y="102"/>
                    </a:cubicBezTo>
                    <a:cubicBezTo>
                      <a:pt x="62" y="102"/>
                      <a:pt x="62" y="102"/>
                      <a:pt x="62" y="102"/>
                    </a:cubicBezTo>
                    <a:cubicBezTo>
                      <a:pt x="62" y="102"/>
                      <a:pt x="62" y="102"/>
                      <a:pt x="62" y="102"/>
                    </a:cubicBezTo>
                    <a:cubicBezTo>
                      <a:pt x="62" y="102"/>
                      <a:pt x="62" y="102"/>
                      <a:pt x="62" y="102"/>
                    </a:cubicBezTo>
                    <a:close/>
                    <a:moveTo>
                      <a:pt x="61" y="102"/>
                    </a:moveTo>
                    <a:cubicBezTo>
                      <a:pt x="61" y="102"/>
                      <a:pt x="61" y="102"/>
                      <a:pt x="61" y="102"/>
                    </a:cubicBezTo>
                    <a:cubicBezTo>
                      <a:pt x="61" y="102"/>
                      <a:pt x="61" y="102"/>
                      <a:pt x="61" y="102"/>
                    </a:cubicBezTo>
                    <a:cubicBezTo>
                      <a:pt x="61" y="102"/>
                      <a:pt x="61" y="102"/>
                      <a:pt x="61" y="102"/>
                    </a:cubicBezTo>
                    <a:close/>
                    <a:moveTo>
                      <a:pt x="60" y="102"/>
                    </a:moveTo>
                    <a:cubicBezTo>
                      <a:pt x="60" y="102"/>
                      <a:pt x="60" y="102"/>
                      <a:pt x="60" y="102"/>
                    </a:cubicBezTo>
                    <a:cubicBezTo>
                      <a:pt x="60" y="102"/>
                      <a:pt x="60" y="102"/>
                      <a:pt x="60" y="102"/>
                    </a:cubicBezTo>
                    <a:cubicBezTo>
                      <a:pt x="60" y="102"/>
                      <a:pt x="60" y="102"/>
                      <a:pt x="60" y="102"/>
                    </a:cubicBezTo>
                    <a:close/>
                    <a:moveTo>
                      <a:pt x="60" y="102"/>
                    </a:moveTo>
                    <a:cubicBezTo>
                      <a:pt x="60" y="102"/>
                      <a:pt x="60" y="102"/>
                      <a:pt x="60" y="102"/>
                    </a:cubicBezTo>
                    <a:cubicBezTo>
                      <a:pt x="60" y="102"/>
                      <a:pt x="60" y="102"/>
                      <a:pt x="60" y="102"/>
                    </a:cubicBezTo>
                    <a:cubicBezTo>
                      <a:pt x="60" y="102"/>
                      <a:pt x="60" y="102"/>
                      <a:pt x="60" y="102"/>
                    </a:cubicBezTo>
                    <a:close/>
                    <a:moveTo>
                      <a:pt x="59" y="102"/>
                    </a:moveTo>
                    <a:cubicBezTo>
                      <a:pt x="59" y="102"/>
                      <a:pt x="59" y="102"/>
                      <a:pt x="59" y="102"/>
                    </a:cubicBezTo>
                    <a:cubicBezTo>
                      <a:pt x="59" y="102"/>
                      <a:pt x="59" y="102"/>
                      <a:pt x="59" y="102"/>
                    </a:cubicBezTo>
                    <a:cubicBezTo>
                      <a:pt x="59" y="102"/>
                      <a:pt x="59" y="102"/>
                      <a:pt x="59" y="102"/>
                    </a:cubicBezTo>
                    <a:close/>
                    <a:moveTo>
                      <a:pt x="59" y="102"/>
                    </a:moveTo>
                    <a:cubicBezTo>
                      <a:pt x="51" y="101"/>
                      <a:pt x="42" y="96"/>
                      <a:pt x="33" y="90"/>
                    </a:cubicBezTo>
                    <a:cubicBezTo>
                      <a:pt x="33" y="90"/>
                      <a:pt x="33" y="90"/>
                      <a:pt x="33" y="90"/>
                    </a:cubicBezTo>
                    <a:cubicBezTo>
                      <a:pt x="42" y="96"/>
                      <a:pt x="51" y="101"/>
                      <a:pt x="59" y="102"/>
                    </a:cubicBezTo>
                    <a:close/>
                    <a:moveTo>
                      <a:pt x="8" y="41"/>
                    </a:moveTo>
                    <a:cubicBezTo>
                      <a:pt x="8" y="46"/>
                      <a:pt x="9" y="51"/>
                      <a:pt x="12" y="57"/>
                    </a:cubicBezTo>
                    <a:cubicBezTo>
                      <a:pt x="12" y="57"/>
                      <a:pt x="12" y="57"/>
                      <a:pt x="12" y="57"/>
                    </a:cubicBezTo>
                    <a:cubicBezTo>
                      <a:pt x="20" y="78"/>
                      <a:pt x="46" y="98"/>
                      <a:pt x="62" y="98"/>
                    </a:cubicBezTo>
                    <a:cubicBezTo>
                      <a:pt x="62" y="98"/>
                      <a:pt x="62" y="98"/>
                      <a:pt x="62" y="98"/>
                    </a:cubicBezTo>
                    <a:cubicBezTo>
                      <a:pt x="62" y="98"/>
                      <a:pt x="62" y="98"/>
                      <a:pt x="62" y="98"/>
                    </a:cubicBezTo>
                    <a:cubicBezTo>
                      <a:pt x="62" y="98"/>
                      <a:pt x="62" y="98"/>
                      <a:pt x="62" y="98"/>
                    </a:cubicBezTo>
                    <a:cubicBezTo>
                      <a:pt x="64" y="98"/>
                      <a:pt x="66" y="98"/>
                      <a:pt x="68" y="97"/>
                    </a:cubicBezTo>
                    <a:cubicBezTo>
                      <a:pt x="68" y="97"/>
                      <a:pt x="68" y="97"/>
                      <a:pt x="68" y="97"/>
                    </a:cubicBezTo>
                    <a:cubicBezTo>
                      <a:pt x="76" y="93"/>
                      <a:pt x="80" y="86"/>
                      <a:pt x="80" y="74"/>
                    </a:cubicBezTo>
                    <a:cubicBezTo>
                      <a:pt x="80" y="74"/>
                      <a:pt x="80" y="74"/>
                      <a:pt x="80" y="74"/>
                    </a:cubicBezTo>
                    <a:cubicBezTo>
                      <a:pt x="80" y="64"/>
                      <a:pt x="77" y="53"/>
                      <a:pt x="73" y="41"/>
                    </a:cubicBezTo>
                    <a:cubicBezTo>
                      <a:pt x="73" y="41"/>
                      <a:pt x="73" y="41"/>
                      <a:pt x="73" y="41"/>
                    </a:cubicBezTo>
                    <a:cubicBezTo>
                      <a:pt x="72" y="40"/>
                      <a:pt x="72" y="40"/>
                      <a:pt x="72" y="40"/>
                    </a:cubicBezTo>
                    <a:cubicBezTo>
                      <a:pt x="63" y="19"/>
                      <a:pt x="52" y="8"/>
                      <a:pt x="40" y="8"/>
                    </a:cubicBezTo>
                    <a:cubicBezTo>
                      <a:pt x="40" y="8"/>
                      <a:pt x="40" y="8"/>
                      <a:pt x="40" y="8"/>
                    </a:cubicBezTo>
                    <a:cubicBezTo>
                      <a:pt x="40" y="8"/>
                      <a:pt x="40" y="8"/>
                      <a:pt x="40" y="8"/>
                    </a:cubicBezTo>
                    <a:cubicBezTo>
                      <a:pt x="40" y="6"/>
                      <a:pt x="40" y="6"/>
                      <a:pt x="40" y="6"/>
                    </a:cubicBezTo>
                    <a:cubicBezTo>
                      <a:pt x="40" y="4"/>
                      <a:pt x="40" y="4"/>
                      <a:pt x="40" y="4"/>
                    </a:cubicBezTo>
                    <a:cubicBezTo>
                      <a:pt x="40" y="4"/>
                      <a:pt x="40" y="4"/>
                      <a:pt x="40" y="4"/>
                    </a:cubicBezTo>
                    <a:cubicBezTo>
                      <a:pt x="40" y="4"/>
                      <a:pt x="40" y="4"/>
                      <a:pt x="40" y="4"/>
                    </a:cubicBezTo>
                    <a:cubicBezTo>
                      <a:pt x="40" y="4"/>
                      <a:pt x="40" y="4"/>
                      <a:pt x="40" y="4"/>
                    </a:cubicBezTo>
                    <a:cubicBezTo>
                      <a:pt x="39" y="4"/>
                      <a:pt x="38" y="4"/>
                      <a:pt x="37" y="4"/>
                    </a:cubicBezTo>
                    <a:cubicBezTo>
                      <a:pt x="37" y="4"/>
                      <a:pt x="37" y="4"/>
                      <a:pt x="37" y="4"/>
                    </a:cubicBezTo>
                    <a:cubicBezTo>
                      <a:pt x="38" y="4"/>
                      <a:pt x="39" y="4"/>
                      <a:pt x="40" y="4"/>
                    </a:cubicBezTo>
                    <a:cubicBezTo>
                      <a:pt x="40" y="4"/>
                      <a:pt x="40" y="4"/>
                      <a:pt x="40" y="4"/>
                    </a:cubicBezTo>
                    <a:cubicBezTo>
                      <a:pt x="40" y="6"/>
                      <a:pt x="40" y="6"/>
                      <a:pt x="40" y="6"/>
                    </a:cubicBezTo>
                    <a:cubicBezTo>
                      <a:pt x="40" y="8"/>
                      <a:pt x="40" y="8"/>
                      <a:pt x="40" y="8"/>
                    </a:cubicBezTo>
                    <a:cubicBezTo>
                      <a:pt x="37" y="8"/>
                      <a:pt x="35" y="9"/>
                      <a:pt x="32" y="10"/>
                    </a:cubicBezTo>
                    <a:cubicBezTo>
                      <a:pt x="32" y="10"/>
                      <a:pt x="32" y="10"/>
                      <a:pt x="32" y="10"/>
                    </a:cubicBezTo>
                    <a:cubicBezTo>
                      <a:pt x="19" y="15"/>
                      <a:pt x="8" y="26"/>
                      <a:pt x="8" y="41"/>
                    </a:cubicBezTo>
                    <a:cubicBezTo>
                      <a:pt x="8" y="41"/>
                      <a:pt x="8" y="41"/>
                      <a:pt x="8" y="41"/>
                    </a:cubicBezTo>
                    <a:cubicBezTo>
                      <a:pt x="8" y="41"/>
                      <a:pt x="8" y="41"/>
                      <a:pt x="8" y="41"/>
                    </a:cubicBezTo>
                    <a:cubicBezTo>
                      <a:pt x="8" y="41"/>
                      <a:pt x="8" y="41"/>
                      <a:pt x="8" y="41"/>
                    </a:cubicBezTo>
                    <a:cubicBezTo>
                      <a:pt x="8" y="41"/>
                      <a:pt x="8" y="41"/>
                      <a:pt x="8" y="41"/>
                    </a:cubicBezTo>
                    <a:close/>
                    <a:moveTo>
                      <a:pt x="33" y="90"/>
                    </a:moveTo>
                    <a:cubicBezTo>
                      <a:pt x="33" y="90"/>
                      <a:pt x="33" y="90"/>
                      <a:pt x="33" y="90"/>
                    </a:cubicBezTo>
                    <a:cubicBezTo>
                      <a:pt x="33" y="90"/>
                      <a:pt x="33" y="90"/>
                      <a:pt x="33" y="90"/>
                    </a:cubicBezTo>
                    <a:cubicBezTo>
                      <a:pt x="33" y="90"/>
                      <a:pt x="33" y="90"/>
                      <a:pt x="33" y="90"/>
                    </a:cubicBezTo>
                    <a:close/>
                    <a:moveTo>
                      <a:pt x="33" y="89"/>
                    </a:moveTo>
                    <a:cubicBezTo>
                      <a:pt x="33" y="89"/>
                      <a:pt x="32" y="89"/>
                      <a:pt x="32" y="89"/>
                    </a:cubicBezTo>
                    <a:cubicBezTo>
                      <a:pt x="32" y="89"/>
                      <a:pt x="32" y="89"/>
                      <a:pt x="32" y="89"/>
                    </a:cubicBezTo>
                    <a:cubicBezTo>
                      <a:pt x="32" y="89"/>
                      <a:pt x="33" y="89"/>
                      <a:pt x="33" y="89"/>
                    </a:cubicBezTo>
                    <a:close/>
                    <a:moveTo>
                      <a:pt x="32" y="89"/>
                    </a:moveTo>
                    <a:cubicBezTo>
                      <a:pt x="32" y="89"/>
                      <a:pt x="32" y="89"/>
                      <a:pt x="32" y="89"/>
                    </a:cubicBezTo>
                    <a:cubicBezTo>
                      <a:pt x="32" y="89"/>
                      <a:pt x="32" y="89"/>
                      <a:pt x="32" y="89"/>
                    </a:cubicBezTo>
                    <a:cubicBezTo>
                      <a:pt x="32" y="89"/>
                      <a:pt x="32" y="89"/>
                      <a:pt x="32" y="89"/>
                    </a:cubicBezTo>
                    <a:close/>
                    <a:moveTo>
                      <a:pt x="32" y="89"/>
                    </a:moveTo>
                    <a:cubicBezTo>
                      <a:pt x="32" y="89"/>
                      <a:pt x="31" y="89"/>
                      <a:pt x="31" y="89"/>
                    </a:cubicBezTo>
                    <a:cubicBezTo>
                      <a:pt x="31" y="89"/>
                      <a:pt x="31" y="89"/>
                      <a:pt x="31" y="89"/>
                    </a:cubicBezTo>
                    <a:cubicBezTo>
                      <a:pt x="31" y="89"/>
                      <a:pt x="32" y="89"/>
                      <a:pt x="32" y="89"/>
                    </a:cubicBezTo>
                    <a:close/>
                    <a:moveTo>
                      <a:pt x="84" y="74"/>
                    </a:moveTo>
                    <a:cubicBezTo>
                      <a:pt x="84" y="66"/>
                      <a:pt x="82" y="57"/>
                      <a:pt x="79" y="48"/>
                    </a:cubicBezTo>
                    <a:cubicBezTo>
                      <a:pt x="79" y="48"/>
                      <a:pt x="79" y="48"/>
                      <a:pt x="79" y="48"/>
                    </a:cubicBezTo>
                    <a:cubicBezTo>
                      <a:pt x="82" y="57"/>
                      <a:pt x="84" y="66"/>
                      <a:pt x="84" y="74"/>
                    </a:cubicBezTo>
                    <a:close/>
                    <a:moveTo>
                      <a:pt x="6" y="53"/>
                    </a:moveTo>
                    <a:cubicBezTo>
                      <a:pt x="6" y="53"/>
                      <a:pt x="6" y="53"/>
                      <a:pt x="6" y="53"/>
                    </a:cubicBezTo>
                    <a:cubicBezTo>
                      <a:pt x="6" y="53"/>
                      <a:pt x="6" y="53"/>
                      <a:pt x="6" y="53"/>
                    </a:cubicBezTo>
                    <a:cubicBezTo>
                      <a:pt x="6" y="53"/>
                      <a:pt x="6" y="53"/>
                      <a:pt x="6" y="53"/>
                    </a:cubicBezTo>
                    <a:close/>
                    <a:moveTo>
                      <a:pt x="6" y="53"/>
                    </a:moveTo>
                    <a:cubicBezTo>
                      <a:pt x="5" y="49"/>
                      <a:pt x="4" y="45"/>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1"/>
                      <a:pt x="4" y="41"/>
                      <a:pt x="4" y="41"/>
                    </a:cubicBezTo>
                    <a:cubicBezTo>
                      <a:pt x="4" y="42"/>
                      <a:pt x="4" y="42"/>
                      <a:pt x="4" y="42"/>
                    </a:cubicBezTo>
                    <a:cubicBezTo>
                      <a:pt x="4" y="45"/>
                      <a:pt x="5" y="49"/>
                      <a:pt x="6" y="53"/>
                    </a:cubicBezTo>
                    <a:close/>
                    <a:moveTo>
                      <a:pt x="76" y="39"/>
                    </a:moveTo>
                    <a:cubicBezTo>
                      <a:pt x="76" y="39"/>
                      <a:pt x="76" y="39"/>
                      <a:pt x="76" y="39"/>
                    </a:cubicBezTo>
                    <a:cubicBezTo>
                      <a:pt x="76" y="39"/>
                      <a:pt x="76" y="39"/>
                      <a:pt x="76" y="39"/>
                    </a:cubicBezTo>
                    <a:close/>
                    <a:moveTo>
                      <a:pt x="69" y="26"/>
                    </a:moveTo>
                    <a:cubicBezTo>
                      <a:pt x="69" y="26"/>
                      <a:pt x="69" y="26"/>
                      <a:pt x="69" y="26"/>
                    </a:cubicBezTo>
                    <a:cubicBezTo>
                      <a:pt x="69" y="26"/>
                      <a:pt x="69" y="26"/>
                      <a:pt x="69" y="26"/>
                    </a:cubicBezTo>
                    <a:cubicBezTo>
                      <a:pt x="69" y="26"/>
                      <a:pt x="69" y="26"/>
                      <a:pt x="69" y="26"/>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9" y="25"/>
                      <a:pt x="69" y="25"/>
                    </a:cubicBezTo>
                    <a:cubicBezTo>
                      <a:pt x="69" y="25"/>
                      <a:pt x="69" y="25"/>
                      <a:pt x="69" y="25"/>
                    </a:cubicBezTo>
                    <a:cubicBezTo>
                      <a:pt x="69" y="25"/>
                      <a:pt x="69" y="25"/>
                      <a:pt x="69" y="25"/>
                    </a:cubicBezTo>
                    <a:close/>
                    <a:moveTo>
                      <a:pt x="69" y="25"/>
                    </a:moveTo>
                    <a:cubicBezTo>
                      <a:pt x="69" y="25"/>
                      <a:pt x="68" y="24"/>
                      <a:pt x="68" y="24"/>
                    </a:cubicBezTo>
                    <a:cubicBezTo>
                      <a:pt x="68" y="24"/>
                      <a:pt x="68" y="24"/>
                      <a:pt x="68" y="24"/>
                    </a:cubicBezTo>
                    <a:cubicBezTo>
                      <a:pt x="68" y="24"/>
                      <a:pt x="69" y="25"/>
                      <a:pt x="69" y="25"/>
                    </a:cubicBezTo>
                    <a:close/>
                    <a:moveTo>
                      <a:pt x="68" y="24"/>
                    </a:moveTo>
                    <a:cubicBezTo>
                      <a:pt x="61" y="12"/>
                      <a:pt x="51" y="5"/>
                      <a:pt x="41" y="4"/>
                    </a:cubicBezTo>
                    <a:cubicBezTo>
                      <a:pt x="41" y="4"/>
                      <a:pt x="41" y="4"/>
                      <a:pt x="41" y="4"/>
                    </a:cubicBezTo>
                    <a:cubicBezTo>
                      <a:pt x="51" y="5"/>
                      <a:pt x="61" y="12"/>
                      <a:pt x="68" y="24"/>
                    </a:cubicBezTo>
                    <a:close/>
                    <a:moveTo>
                      <a:pt x="24" y="9"/>
                    </a:moveTo>
                    <a:cubicBezTo>
                      <a:pt x="24" y="9"/>
                      <a:pt x="24" y="9"/>
                      <a:pt x="24" y="9"/>
                    </a:cubicBezTo>
                    <a:cubicBezTo>
                      <a:pt x="24" y="9"/>
                      <a:pt x="24" y="9"/>
                      <a:pt x="24" y="9"/>
                    </a:cubicBezTo>
                    <a:cubicBezTo>
                      <a:pt x="24" y="9"/>
                      <a:pt x="24" y="9"/>
                      <a:pt x="24" y="9"/>
                    </a:cubicBezTo>
                    <a:close/>
                    <a:moveTo>
                      <a:pt x="30" y="6"/>
                    </a:moveTo>
                    <a:cubicBezTo>
                      <a:pt x="28" y="7"/>
                      <a:pt x="26" y="8"/>
                      <a:pt x="24" y="9"/>
                    </a:cubicBezTo>
                    <a:cubicBezTo>
                      <a:pt x="24" y="9"/>
                      <a:pt x="24" y="9"/>
                      <a:pt x="24" y="9"/>
                    </a:cubicBezTo>
                    <a:cubicBezTo>
                      <a:pt x="26" y="8"/>
                      <a:pt x="28" y="7"/>
                      <a:pt x="30" y="6"/>
                    </a:cubicBezTo>
                    <a:cubicBezTo>
                      <a:pt x="30" y="6"/>
                      <a:pt x="30" y="6"/>
                      <a:pt x="30" y="6"/>
                    </a:cubicBezTo>
                    <a:cubicBezTo>
                      <a:pt x="31" y="6"/>
                      <a:pt x="33" y="5"/>
                      <a:pt x="34" y="5"/>
                    </a:cubicBezTo>
                    <a:cubicBezTo>
                      <a:pt x="34" y="5"/>
                      <a:pt x="34" y="5"/>
                      <a:pt x="34" y="5"/>
                    </a:cubicBezTo>
                    <a:cubicBezTo>
                      <a:pt x="33" y="5"/>
                      <a:pt x="31" y="6"/>
                      <a:pt x="30" y="6"/>
                    </a:cubicBezTo>
                    <a:close/>
                    <a:moveTo>
                      <a:pt x="34" y="5"/>
                    </a:moveTo>
                    <a:cubicBezTo>
                      <a:pt x="34" y="5"/>
                      <a:pt x="34" y="5"/>
                      <a:pt x="34" y="5"/>
                    </a:cubicBezTo>
                    <a:cubicBezTo>
                      <a:pt x="34" y="5"/>
                      <a:pt x="34" y="5"/>
                      <a:pt x="34" y="5"/>
                    </a:cubicBezTo>
                    <a:cubicBezTo>
                      <a:pt x="34" y="5"/>
                      <a:pt x="34" y="5"/>
                      <a:pt x="34" y="5"/>
                    </a:cubicBezTo>
                    <a:close/>
                    <a:moveTo>
                      <a:pt x="41" y="4"/>
                    </a:moveTo>
                    <a:cubicBezTo>
                      <a:pt x="41" y="4"/>
                      <a:pt x="41" y="4"/>
                      <a:pt x="41" y="4"/>
                    </a:cubicBezTo>
                    <a:cubicBezTo>
                      <a:pt x="41" y="4"/>
                      <a:pt x="41" y="4"/>
                      <a:pt x="41" y="4"/>
                    </a:cubicBezTo>
                    <a:cubicBezTo>
                      <a:pt x="41" y="4"/>
                      <a:pt x="41" y="4"/>
                      <a:pt x="41" y="4"/>
                    </a:cubicBezTo>
                    <a:close/>
                    <a:moveTo>
                      <a:pt x="41" y="4"/>
                    </a:moveTo>
                    <a:cubicBezTo>
                      <a:pt x="41" y="4"/>
                      <a:pt x="41" y="4"/>
                      <a:pt x="41" y="4"/>
                    </a:cubicBezTo>
                    <a:cubicBezTo>
                      <a:pt x="41" y="4"/>
                      <a:pt x="41" y="4"/>
                      <a:pt x="41" y="4"/>
                    </a:cubicBezTo>
                    <a:cubicBezTo>
                      <a:pt x="41" y="4"/>
                      <a:pt x="41" y="4"/>
                      <a:pt x="41" y="4"/>
                    </a:cubicBezTo>
                    <a:close/>
                    <a:moveTo>
                      <a:pt x="40" y="4"/>
                    </a:moveTo>
                    <a:cubicBezTo>
                      <a:pt x="40" y="4"/>
                      <a:pt x="40" y="4"/>
                      <a:pt x="40" y="4"/>
                    </a:cubicBezTo>
                    <a:cubicBezTo>
                      <a:pt x="40" y="4"/>
                      <a:pt x="40" y="4"/>
                      <a:pt x="40" y="4"/>
                    </a:cubicBezTo>
                    <a:cubicBezTo>
                      <a:pt x="40" y="4"/>
                      <a:pt x="40" y="4"/>
                      <a:pt x="4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3761"/>
              <p:cNvSpPr/>
              <p:nvPr/>
            </p:nvSpPr>
            <p:spPr bwMode="auto">
              <a:xfrm>
                <a:off x="4999981" y="3145323"/>
                <a:ext cx="191142" cy="548278"/>
              </a:xfrm>
              <a:custGeom>
                <a:avLst/>
                <a:gdLst>
                  <a:gd name="T0" fmla="*/ 17 w 35"/>
                  <a:gd name="T1" fmla="*/ 99 h 100"/>
                  <a:gd name="T2" fmla="*/ 11 w 35"/>
                  <a:gd name="T3" fmla="*/ 93 h 100"/>
                  <a:gd name="T4" fmla="*/ 11 w 35"/>
                  <a:gd name="T5" fmla="*/ 93 h 100"/>
                  <a:gd name="T6" fmla="*/ 7 w 35"/>
                  <a:gd name="T7" fmla="*/ 80 h 100"/>
                  <a:gd name="T8" fmla="*/ 7 w 35"/>
                  <a:gd name="T9" fmla="*/ 80 h 100"/>
                  <a:gd name="T10" fmla="*/ 0 w 35"/>
                  <a:gd name="T11" fmla="*/ 52 h 100"/>
                  <a:gd name="T12" fmla="*/ 0 w 35"/>
                  <a:gd name="T13" fmla="*/ 52 h 100"/>
                  <a:gd name="T14" fmla="*/ 0 w 35"/>
                  <a:gd name="T15" fmla="*/ 50 h 100"/>
                  <a:gd name="T16" fmla="*/ 0 w 35"/>
                  <a:gd name="T17" fmla="*/ 50 h 100"/>
                  <a:gd name="T18" fmla="*/ 31 w 35"/>
                  <a:gd name="T19" fmla="*/ 0 h 100"/>
                  <a:gd name="T20" fmla="*/ 31 w 35"/>
                  <a:gd name="T21" fmla="*/ 0 h 100"/>
                  <a:gd name="T22" fmla="*/ 31 w 35"/>
                  <a:gd name="T23" fmla="*/ 0 h 100"/>
                  <a:gd name="T24" fmla="*/ 34 w 35"/>
                  <a:gd name="T25" fmla="*/ 2 h 100"/>
                  <a:gd name="T26" fmla="*/ 19 w 35"/>
                  <a:gd name="T27" fmla="*/ 21 h 100"/>
                  <a:gd name="T28" fmla="*/ 19 w 35"/>
                  <a:gd name="T29" fmla="*/ 21 h 100"/>
                  <a:gd name="T30" fmla="*/ 4 w 35"/>
                  <a:gd name="T31" fmla="*/ 50 h 100"/>
                  <a:gd name="T32" fmla="*/ 4 w 35"/>
                  <a:gd name="T33" fmla="*/ 50 h 100"/>
                  <a:gd name="T34" fmla="*/ 4 w 35"/>
                  <a:gd name="T35" fmla="*/ 51 h 100"/>
                  <a:gd name="T36" fmla="*/ 4 w 35"/>
                  <a:gd name="T37" fmla="*/ 51 h 100"/>
                  <a:gd name="T38" fmla="*/ 10 w 35"/>
                  <a:gd name="T39" fmla="*/ 77 h 100"/>
                  <a:gd name="T40" fmla="*/ 10 w 35"/>
                  <a:gd name="T41" fmla="*/ 77 h 100"/>
                  <a:gd name="T42" fmla="*/ 18 w 35"/>
                  <a:gd name="T43" fmla="*/ 95 h 100"/>
                  <a:gd name="T44" fmla="*/ 18 w 35"/>
                  <a:gd name="T45" fmla="*/ 95 h 100"/>
                  <a:gd name="T46" fmla="*/ 18 w 35"/>
                  <a:gd name="T47" fmla="*/ 95 h 100"/>
                  <a:gd name="T48" fmla="*/ 18 w 35"/>
                  <a:gd name="T49" fmla="*/ 95 h 100"/>
                  <a:gd name="T50" fmla="*/ 24 w 35"/>
                  <a:gd name="T51" fmla="*/ 96 h 100"/>
                  <a:gd name="T52" fmla="*/ 24 w 35"/>
                  <a:gd name="T53" fmla="*/ 96 h 100"/>
                  <a:gd name="T54" fmla="*/ 34 w 35"/>
                  <a:gd name="T55" fmla="*/ 95 h 100"/>
                  <a:gd name="T56" fmla="*/ 34 w 35"/>
                  <a:gd name="T57" fmla="*/ 95 h 100"/>
                  <a:gd name="T58" fmla="*/ 35 w 35"/>
                  <a:gd name="T59" fmla="*/ 99 h 100"/>
                  <a:gd name="T60" fmla="*/ 24 w 35"/>
                  <a:gd name="T61" fmla="*/ 100 h 100"/>
                  <a:gd name="T62" fmla="*/ 24 w 35"/>
                  <a:gd name="T63" fmla="*/ 100 h 100"/>
                  <a:gd name="T64" fmla="*/ 17 w 35"/>
                  <a:gd name="T65"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100">
                    <a:moveTo>
                      <a:pt x="17" y="99"/>
                    </a:moveTo>
                    <a:cubicBezTo>
                      <a:pt x="14" y="98"/>
                      <a:pt x="13" y="96"/>
                      <a:pt x="11" y="93"/>
                    </a:cubicBezTo>
                    <a:cubicBezTo>
                      <a:pt x="11" y="93"/>
                      <a:pt x="11" y="93"/>
                      <a:pt x="11" y="93"/>
                    </a:cubicBezTo>
                    <a:cubicBezTo>
                      <a:pt x="10" y="89"/>
                      <a:pt x="8" y="85"/>
                      <a:pt x="7" y="80"/>
                    </a:cubicBezTo>
                    <a:cubicBezTo>
                      <a:pt x="7" y="80"/>
                      <a:pt x="7" y="80"/>
                      <a:pt x="7" y="80"/>
                    </a:cubicBezTo>
                    <a:cubicBezTo>
                      <a:pt x="4" y="71"/>
                      <a:pt x="1" y="59"/>
                      <a:pt x="0" y="52"/>
                    </a:cubicBezTo>
                    <a:cubicBezTo>
                      <a:pt x="0" y="52"/>
                      <a:pt x="0" y="52"/>
                      <a:pt x="0" y="52"/>
                    </a:cubicBezTo>
                    <a:cubicBezTo>
                      <a:pt x="0" y="51"/>
                      <a:pt x="0" y="50"/>
                      <a:pt x="0" y="50"/>
                    </a:cubicBezTo>
                    <a:cubicBezTo>
                      <a:pt x="0" y="50"/>
                      <a:pt x="0" y="50"/>
                      <a:pt x="0" y="50"/>
                    </a:cubicBezTo>
                    <a:cubicBezTo>
                      <a:pt x="1" y="32"/>
                      <a:pt x="31" y="0"/>
                      <a:pt x="31" y="0"/>
                    </a:cubicBezTo>
                    <a:cubicBezTo>
                      <a:pt x="31" y="0"/>
                      <a:pt x="31" y="0"/>
                      <a:pt x="31" y="0"/>
                    </a:cubicBezTo>
                    <a:cubicBezTo>
                      <a:pt x="31" y="0"/>
                      <a:pt x="31" y="0"/>
                      <a:pt x="31" y="0"/>
                    </a:cubicBezTo>
                    <a:cubicBezTo>
                      <a:pt x="34" y="2"/>
                      <a:pt x="34" y="2"/>
                      <a:pt x="34" y="2"/>
                    </a:cubicBezTo>
                    <a:cubicBezTo>
                      <a:pt x="34" y="2"/>
                      <a:pt x="26" y="10"/>
                      <a:pt x="19" y="21"/>
                    </a:cubicBezTo>
                    <a:cubicBezTo>
                      <a:pt x="19" y="21"/>
                      <a:pt x="19" y="21"/>
                      <a:pt x="19" y="21"/>
                    </a:cubicBezTo>
                    <a:cubicBezTo>
                      <a:pt x="11" y="30"/>
                      <a:pt x="4" y="43"/>
                      <a:pt x="4" y="50"/>
                    </a:cubicBezTo>
                    <a:cubicBezTo>
                      <a:pt x="4" y="50"/>
                      <a:pt x="4" y="50"/>
                      <a:pt x="4" y="50"/>
                    </a:cubicBezTo>
                    <a:cubicBezTo>
                      <a:pt x="4" y="50"/>
                      <a:pt x="4" y="51"/>
                      <a:pt x="4" y="51"/>
                    </a:cubicBezTo>
                    <a:cubicBezTo>
                      <a:pt x="4" y="51"/>
                      <a:pt x="4" y="51"/>
                      <a:pt x="4" y="51"/>
                    </a:cubicBezTo>
                    <a:cubicBezTo>
                      <a:pt x="5" y="58"/>
                      <a:pt x="8" y="68"/>
                      <a:pt x="10" y="77"/>
                    </a:cubicBezTo>
                    <a:cubicBezTo>
                      <a:pt x="10" y="77"/>
                      <a:pt x="10" y="77"/>
                      <a:pt x="10" y="77"/>
                    </a:cubicBezTo>
                    <a:cubicBezTo>
                      <a:pt x="13" y="86"/>
                      <a:pt x="16" y="94"/>
                      <a:pt x="18" y="95"/>
                    </a:cubicBezTo>
                    <a:cubicBezTo>
                      <a:pt x="18" y="95"/>
                      <a:pt x="18" y="95"/>
                      <a:pt x="18" y="95"/>
                    </a:cubicBezTo>
                    <a:cubicBezTo>
                      <a:pt x="18" y="95"/>
                      <a:pt x="18" y="95"/>
                      <a:pt x="18" y="95"/>
                    </a:cubicBezTo>
                    <a:cubicBezTo>
                      <a:pt x="18" y="95"/>
                      <a:pt x="18" y="95"/>
                      <a:pt x="18" y="95"/>
                    </a:cubicBezTo>
                    <a:cubicBezTo>
                      <a:pt x="19" y="96"/>
                      <a:pt x="21" y="96"/>
                      <a:pt x="24" y="96"/>
                    </a:cubicBezTo>
                    <a:cubicBezTo>
                      <a:pt x="24" y="96"/>
                      <a:pt x="24" y="96"/>
                      <a:pt x="24" y="96"/>
                    </a:cubicBezTo>
                    <a:cubicBezTo>
                      <a:pt x="29" y="96"/>
                      <a:pt x="34" y="95"/>
                      <a:pt x="34" y="95"/>
                    </a:cubicBezTo>
                    <a:cubicBezTo>
                      <a:pt x="34" y="95"/>
                      <a:pt x="34" y="95"/>
                      <a:pt x="34" y="95"/>
                    </a:cubicBezTo>
                    <a:cubicBezTo>
                      <a:pt x="35" y="99"/>
                      <a:pt x="35" y="99"/>
                      <a:pt x="35" y="99"/>
                    </a:cubicBezTo>
                    <a:cubicBezTo>
                      <a:pt x="35" y="99"/>
                      <a:pt x="29" y="100"/>
                      <a:pt x="24" y="100"/>
                    </a:cubicBezTo>
                    <a:cubicBezTo>
                      <a:pt x="24" y="100"/>
                      <a:pt x="24" y="100"/>
                      <a:pt x="24" y="100"/>
                    </a:cubicBezTo>
                    <a:cubicBezTo>
                      <a:pt x="21" y="100"/>
                      <a:pt x="19" y="100"/>
                      <a:pt x="17"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3762"/>
              <p:cNvSpPr>
                <a:spLocks noEditPoints="1"/>
              </p:cNvSpPr>
              <p:nvPr/>
            </p:nvSpPr>
            <p:spPr bwMode="auto">
              <a:xfrm>
                <a:off x="4989920" y="3130231"/>
                <a:ext cx="216294" cy="573427"/>
              </a:xfrm>
              <a:custGeom>
                <a:avLst/>
                <a:gdLst>
                  <a:gd name="T0" fmla="*/ 19 w 39"/>
                  <a:gd name="T1" fmla="*/ 101 h 104"/>
                  <a:gd name="T2" fmla="*/ 12 w 39"/>
                  <a:gd name="T3" fmla="*/ 95 h 104"/>
                  <a:gd name="T4" fmla="*/ 7 w 39"/>
                  <a:gd name="T5" fmla="*/ 83 h 104"/>
                  <a:gd name="T6" fmla="*/ 0 w 39"/>
                  <a:gd name="T7" fmla="*/ 54 h 104"/>
                  <a:gd name="T8" fmla="*/ 0 w 39"/>
                  <a:gd name="T9" fmla="*/ 52 h 104"/>
                  <a:gd name="T10" fmla="*/ 31 w 39"/>
                  <a:gd name="T11" fmla="*/ 1 h 104"/>
                  <a:gd name="T12" fmla="*/ 31 w 39"/>
                  <a:gd name="T13" fmla="*/ 0 h 104"/>
                  <a:gd name="T14" fmla="*/ 33 w 39"/>
                  <a:gd name="T15" fmla="*/ 0 h 104"/>
                  <a:gd name="T16" fmla="*/ 37 w 39"/>
                  <a:gd name="T17" fmla="*/ 5 h 104"/>
                  <a:gd name="T18" fmla="*/ 37 w 39"/>
                  <a:gd name="T19" fmla="*/ 6 h 104"/>
                  <a:gd name="T20" fmla="*/ 37 w 39"/>
                  <a:gd name="T21" fmla="*/ 6 h 104"/>
                  <a:gd name="T22" fmla="*/ 37 w 39"/>
                  <a:gd name="T23" fmla="*/ 6 h 104"/>
                  <a:gd name="T24" fmla="*/ 37 w 39"/>
                  <a:gd name="T25" fmla="*/ 6 h 104"/>
                  <a:gd name="T26" fmla="*/ 36 w 39"/>
                  <a:gd name="T27" fmla="*/ 7 h 104"/>
                  <a:gd name="T28" fmla="*/ 32 w 39"/>
                  <a:gd name="T29" fmla="*/ 11 h 104"/>
                  <a:gd name="T30" fmla="*/ 22 w 39"/>
                  <a:gd name="T31" fmla="*/ 24 h 104"/>
                  <a:gd name="T32" fmla="*/ 8 w 39"/>
                  <a:gd name="T33" fmla="*/ 51 h 104"/>
                  <a:gd name="T34" fmla="*/ 8 w 39"/>
                  <a:gd name="T35" fmla="*/ 52 h 104"/>
                  <a:gd name="T36" fmla="*/ 8 w 39"/>
                  <a:gd name="T37" fmla="*/ 53 h 104"/>
                  <a:gd name="T38" fmla="*/ 14 w 39"/>
                  <a:gd name="T39" fmla="*/ 79 h 104"/>
                  <a:gd name="T40" fmla="*/ 18 w 39"/>
                  <a:gd name="T41" fmla="*/ 90 h 104"/>
                  <a:gd name="T42" fmla="*/ 21 w 39"/>
                  <a:gd name="T43" fmla="*/ 95 h 104"/>
                  <a:gd name="T44" fmla="*/ 26 w 39"/>
                  <a:gd name="T45" fmla="*/ 96 h 104"/>
                  <a:gd name="T46" fmla="*/ 26 w 39"/>
                  <a:gd name="T47" fmla="*/ 96 h 104"/>
                  <a:gd name="T48" fmla="*/ 26 w 39"/>
                  <a:gd name="T49" fmla="*/ 96 h 104"/>
                  <a:gd name="T50" fmla="*/ 36 w 39"/>
                  <a:gd name="T51" fmla="*/ 95 h 104"/>
                  <a:gd name="T52" fmla="*/ 39 w 39"/>
                  <a:gd name="T53" fmla="*/ 103 h 104"/>
                  <a:gd name="T54" fmla="*/ 37 w 39"/>
                  <a:gd name="T55" fmla="*/ 103 h 104"/>
                  <a:gd name="T56" fmla="*/ 36 w 39"/>
                  <a:gd name="T57" fmla="*/ 103 h 104"/>
                  <a:gd name="T58" fmla="*/ 33 w 39"/>
                  <a:gd name="T59" fmla="*/ 104 h 104"/>
                  <a:gd name="T60" fmla="*/ 26 w 39"/>
                  <a:gd name="T61" fmla="*/ 104 h 104"/>
                  <a:gd name="T62" fmla="*/ 26 w 39"/>
                  <a:gd name="T63" fmla="*/ 100 h 104"/>
                  <a:gd name="T64" fmla="*/ 19 w 39"/>
                  <a:gd name="T65" fmla="*/ 99 h 104"/>
                  <a:gd name="T66" fmla="*/ 19 w 39"/>
                  <a:gd name="T67" fmla="*/ 99 h 104"/>
                  <a:gd name="T68" fmla="*/ 26 w 39"/>
                  <a:gd name="T69" fmla="*/ 100 h 104"/>
                  <a:gd name="T70" fmla="*/ 30 w 39"/>
                  <a:gd name="T71" fmla="*/ 100 h 104"/>
                  <a:gd name="T72" fmla="*/ 33 w 39"/>
                  <a:gd name="T73" fmla="*/ 100 h 104"/>
                  <a:gd name="T74" fmla="*/ 33 w 39"/>
                  <a:gd name="T75" fmla="*/ 100 h 104"/>
                  <a:gd name="T76" fmla="*/ 17 w 39"/>
                  <a:gd name="T77" fmla="*/ 97 h 104"/>
                  <a:gd name="T78" fmla="*/ 18 w 39"/>
                  <a:gd name="T79" fmla="*/ 99 h 104"/>
                  <a:gd name="T80" fmla="*/ 15 w 39"/>
                  <a:gd name="T81" fmla="*/ 94 h 104"/>
                  <a:gd name="T82" fmla="*/ 14 w 39"/>
                  <a:gd name="T83" fmla="*/ 92 h 104"/>
                  <a:gd name="T84" fmla="*/ 13 w 39"/>
                  <a:gd name="T85" fmla="*/ 89 h 104"/>
                  <a:gd name="T86" fmla="*/ 15 w 39"/>
                  <a:gd name="T87" fmla="*/ 94 h 104"/>
                  <a:gd name="T88" fmla="*/ 10 w 39"/>
                  <a:gd name="T89" fmla="*/ 80 h 104"/>
                  <a:gd name="T90" fmla="*/ 10 w 39"/>
                  <a:gd name="T91" fmla="*/ 80 h 104"/>
                  <a:gd name="T92" fmla="*/ 4 w 39"/>
                  <a:gd name="T93" fmla="*/ 53 h 104"/>
                  <a:gd name="T94" fmla="*/ 4 w 39"/>
                  <a:gd name="T95" fmla="*/ 53 h 104"/>
                  <a:gd name="T96" fmla="*/ 4 w 39"/>
                  <a:gd name="T97" fmla="*/ 53 h 104"/>
                  <a:gd name="T98" fmla="*/ 10 w 39"/>
                  <a:gd name="T99" fmla="*/ 35 h 104"/>
                  <a:gd name="T100" fmla="*/ 19 w 39"/>
                  <a:gd name="T101" fmla="*/ 21 h 104"/>
                  <a:gd name="T102" fmla="*/ 27 w 39"/>
                  <a:gd name="T103" fmla="*/ 12 h 104"/>
                  <a:gd name="T104" fmla="*/ 19 w 39"/>
                  <a:gd name="T105" fmla="*/ 2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104">
                    <a:moveTo>
                      <a:pt x="18" y="103"/>
                    </a:moveTo>
                    <a:cubicBezTo>
                      <a:pt x="19" y="101"/>
                      <a:pt x="19" y="101"/>
                      <a:pt x="19" y="101"/>
                    </a:cubicBezTo>
                    <a:cubicBezTo>
                      <a:pt x="18" y="103"/>
                      <a:pt x="18" y="103"/>
                      <a:pt x="18" y="103"/>
                    </a:cubicBezTo>
                    <a:cubicBezTo>
                      <a:pt x="14" y="102"/>
                      <a:pt x="13" y="99"/>
                      <a:pt x="12" y="95"/>
                    </a:cubicBezTo>
                    <a:cubicBezTo>
                      <a:pt x="12" y="95"/>
                      <a:pt x="12" y="95"/>
                      <a:pt x="12" y="95"/>
                    </a:cubicBezTo>
                    <a:cubicBezTo>
                      <a:pt x="10" y="92"/>
                      <a:pt x="8" y="88"/>
                      <a:pt x="7" y="83"/>
                    </a:cubicBezTo>
                    <a:cubicBezTo>
                      <a:pt x="7" y="83"/>
                      <a:pt x="7" y="83"/>
                      <a:pt x="7" y="83"/>
                    </a:cubicBezTo>
                    <a:cubicBezTo>
                      <a:pt x="4" y="73"/>
                      <a:pt x="1" y="62"/>
                      <a:pt x="0" y="54"/>
                    </a:cubicBezTo>
                    <a:cubicBezTo>
                      <a:pt x="0" y="54"/>
                      <a:pt x="0" y="54"/>
                      <a:pt x="0" y="54"/>
                    </a:cubicBezTo>
                    <a:cubicBezTo>
                      <a:pt x="0" y="53"/>
                      <a:pt x="0" y="52"/>
                      <a:pt x="0" y="52"/>
                    </a:cubicBezTo>
                    <a:cubicBezTo>
                      <a:pt x="0" y="52"/>
                      <a:pt x="0" y="52"/>
                      <a:pt x="0" y="52"/>
                    </a:cubicBezTo>
                    <a:cubicBezTo>
                      <a:pt x="1" y="33"/>
                      <a:pt x="28" y="5"/>
                      <a:pt x="31" y="1"/>
                    </a:cubicBezTo>
                    <a:cubicBezTo>
                      <a:pt x="31" y="1"/>
                      <a:pt x="31" y="1"/>
                      <a:pt x="31" y="1"/>
                    </a:cubicBezTo>
                    <a:cubicBezTo>
                      <a:pt x="31" y="0"/>
                      <a:pt x="31" y="0"/>
                      <a:pt x="31" y="0"/>
                    </a:cubicBezTo>
                    <a:cubicBezTo>
                      <a:pt x="33" y="0"/>
                      <a:pt x="33" y="0"/>
                      <a:pt x="33" y="0"/>
                    </a:cubicBezTo>
                    <a:cubicBezTo>
                      <a:pt x="33" y="0"/>
                      <a:pt x="33" y="0"/>
                      <a:pt x="33" y="0"/>
                    </a:cubicBezTo>
                    <a:cubicBezTo>
                      <a:pt x="38" y="4"/>
                      <a:pt x="38" y="4"/>
                      <a:pt x="38" y="4"/>
                    </a:cubicBezTo>
                    <a:cubicBezTo>
                      <a:pt x="37" y="5"/>
                      <a:pt x="37" y="5"/>
                      <a:pt x="37" y="5"/>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6" y="7"/>
                      <a:pt x="36" y="7"/>
                    </a:cubicBezTo>
                    <a:cubicBezTo>
                      <a:pt x="36" y="7"/>
                      <a:pt x="36" y="7"/>
                      <a:pt x="36" y="7"/>
                    </a:cubicBezTo>
                    <a:cubicBezTo>
                      <a:pt x="35" y="8"/>
                      <a:pt x="34" y="9"/>
                      <a:pt x="32" y="11"/>
                    </a:cubicBezTo>
                    <a:cubicBezTo>
                      <a:pt x="32" y="11"/>
                      <a:pt x="32" y="11"/>
                      <a:pt x="32" y="11"/>
                    </a:cubicBezTo>
                    <a:cubicBezTo>
                      <a:pt x="30" y="14"/>
                      <a:pt x="26" y="19"/>
                      <a:pt x="22" y="24"/>
                    </a:cubicBezTo>
                    <a:cubicBezTo>
                      <a:pt x="22" y="24"/>
                      <a:pt x="22" y="24"/>
                      <a:pt x="22" y="24"/>
                    </a:cubicBezTo>
                    <a:cubicBezTo>
                      <a:pt x="15" y="33"/>
                      <a:pt x="8" y="46"/>
                      <a:pt x="8" y="51"/>
                    </a:cubicBezTo>
                    <a:cubicBezTo>
                      <a:pt x="8" y="51"/>
                      <a:pt x="8" y="51"/>
                      <a:pt x="8" y="51"/>
                    </a:cubicBezTo>
                    <a:cubicBezTo>
                      <a:pt x="8" y="52"/>
                      <a:pt x="8" y="52"/>
                      <a:pt x="8" y="52"/>
                    </a:cubicBezTo>
                    <a:cubicBezTo>
                      <a:pt x="8" y="52"/>
                      <a:pt x="8" y="52"/>
                      <a:pt x="8" y="52"/>
                    </a:cubicBezTo>
                    <a:cubicBezTo>
                      <a:pt x="8" y="52"/>
                      <a:pt x="8" y="52"/>
                      <a:pt x="8" y="53"/>
                    </a:cubicBezTo>
                    <a:cubicBezTo>
                      <a:pt x="8" y="53"/>
                      <a:pt x="8" y="53"/>
                      <a:pt x="8" y="53"/>
                    </a:cubicBezTo>
                    <a:cubicBezTo>
                      <a:pt x="9" y="60"/>
                      <a:pt x="11" y="70"/>
                      <a:pt x="14" y="79"/>
                    </a:cubicBezTo>
                    <a:cubicBezTo>
                      <a:pt x="14" y="79"/>
                      <a:pt x="14" y="79"/>
                      <a:pt x="14" y="79"/>
                    </a:cubicBezTo>
                    <a:cubicBezTo>
                      <a:pt x="15" y="83"/>
                      <a:pt x="17" y="87"/>
                      <a:pt x="18" y="90"/>
                    </a:cubicBezTo>
                    <a:cubicBezTo>
                      <a:pt x="18" y="90"/>
                      <a:pt x="18" y="90"/>
                      <a:pt x="18" y="90"/>
                    </a:cubicBezTo>
                    <a:cubicBezTo>
                      <a:pt x="19" y="93"/>
                      <a:pt x="20" y="95"/>
                      <a:pt x="21" y="95"/>
                    </a:cubicBezTo>
                    <a:cubicBezTo>
                      <a:pt x="21" y="95"/>
                      <a:pt x="21" y="95"/>
                      <a:pt x="21" y="95"/>
                    </a:cubicBezTo>
                    <a:cubicBezTo>
                      <a:pt x="22" y="96"/>
                      <a:pt x="24"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26" y="96"/>
                      <a:pt x="26" y="96"/>
                      <a:pt x="26" y="96"/>
                    </a:cubicBezTo>
                    <a:cubicBezTo>
                      <a:pt x="31" y="96"/>
                      <a:pt x="36" y="95"/>
                      <a:pt x="36" y="95"/>
                    </a:cubicBezTo>
                    <a:cubicBezTo>
                      <a:pt x="36" y="95"/>
                      <a:pt x="36" y="95"/>
                      <a:pt x="36" y="95"/>
                    </a:cubicBezTo>
                    <a:cubicBezTo>
                      <a:pt x="38" y="95"/>
                      <a:pt x="38" y="95"/>
                      <a:pt x="38" y="95"/>
                    </a:cubicBezTo>
                    <a:cubicBezTo>
                      <a:pt x="39" y="103"/>
                      <a:pt x="39" y="103"/>
                      <a:pt x="39" y="103"/>
                    </a:cubicBezTo>
                    <a:cubicBezTo>
                      <a:pt x="37" y="103"/>
                      <a:pt x="37" y="103"/>
                      <a:pt x="37" y="103"/>
                    </a:cubicBezTo>
                    <a:cubicBezTo>
                      <a:pt x="37" y="103"/>
                      <a:pt x="37" y="103"/>
                      <a:pt x="37" y="103"/>
                    </a:cubicBezTo>
                    <a:cubicBezTo>
                      <a:pt x="36" y="103"/>
                      <a:pt x="36" y="103"/>
                      <a:pt x="36" y="103"/>
                    </a:cubicBezTo>
                    <a:cubicBezTo>
                      <a:pt x="36" y="103"/>
                      <a:pt x="36" y="103"/>
                      <a:pt x="36" y="103"/>
                    </a:cubicBezTo>
                    <a:cubicBezTo>
                      <a:pt x="35" y="103"/>
                      <a:pt x="34" y="103"/>
                      <a:pt x="33" y="104"/>
                    </a:cubicBezTo>
                    <a:cubicBezTo>
                      <a:pt x="33" y="104"/>
                      <a:pt x="33" y="104"/>
                      <a:pt x="33" y="104"/>
                    </a:cubicBezTo>
                    <a:cubicBezTo>
                      <a:pt x="31" y="104"/>
                      <a:pt x="29" y="104"/>
                      <a:pt x="26" y="104"/>
                    </a:cubicBezTo>
                    <a:cubicBezTo>
                      <a:pt x="26" y="104"/>
                      <a:pt x="26" y="104"/>
                      <a:pt x="26" y="104"/>
                    </a:cubicBezTo>
                    <a:cubicBezTo>
                      <a:pt x="23" y="104"/>
                      <a:pt x="20" y="104"/>
                      <a:pt x="18" y="103"/>
                    </a:cubicBezTo>
                    <a:close/>
                    <a:moveTo>
                      <a:pt x="26" y="100"/>
                    </a:moveTo>
                    <a:cubicBezTo>
                      <a:pt x="26" y="100"/>
                      <a:pt x="26" y="100"/>
                      <a:pt x="26" y="100"/>
                    </a:cubicBezTo>
                    <a:cubicBezTo>
                      <a:pt x="23" y="100"/>
                      <a:pt x="21" y="100"/>
                      <a:pt x="19" y="99"/>
                    </a:cubicBezTo>
                    <a:cubicBezTo>
                      <a:pt x="19" y="99"/>
                      <a:pt x="19" y="99"/>
                      <a:pt x="19" y="99"/>
                    </a:cubicBezTo>
                    <a:cubicBezTo>
                      <a:pt x="19" y="99"/>
                      <a:pt x="19" y="99"/>
                      <a:pt x="19" y="99"/>
                    </a:cubicBezTo>
                    <a:cubicBezTo>
                      <a:pt x="19" y="99"/>
                      <a:pt x="19" y="99"/>
                      <a:pt x="19" y="99"/>
                    </a:cubicBezTo>
                    <a:cubicBezTo>
                      <a:pt x="21" y="100"/>
                      <a:pt x="23" y="100"/>
                      <a:pt x="26" y="100"/>
                    </a:cubicBezTo>
                    <a:close/>
                    <a:moveTo>
                      <a:pt x="33" y="100"/>
                    </a:moveTo>
                    <a:cubicBezTo>
                      <a:pt x="32" y="100"/>
                      <a:pt x="31" y="100"/>
                      <a:pt x="30" y="100"/>
                    </a:cubicBezTo>
                    <a:cubicBezTo>
                      <a:pt x="30" y="100"/>
                      <a:pt x="30" y="100"/>
                      <a:pt x="30" y="100"/>
                    </a:cubicBezTo>
                    <a:cubicBezTo>
                      <a:pt x="31" y="100"/>
                      <a:pt x="32" y="100"/>
                      <a:pt x="33" y="100"/>
                    </a:cubicBezTo>
                    <a:cubicBezTo>
                      <a:pt x="33" y="100"/>
                      <a:pt x="33" y="100"/>
                      <a:pt x="33" y="100"/>
                    </a:cubicBezTo>
                    <a:cubicBezTo>
                      <a:pt x="33" y="100"/>
                      <a:pt x="33" y="100"/>
                      <a:pt x="33" y="100"/>
                    </a:cubicBezTo>
                    <a:close/>
                    <a:moveTo>
                      <a:pt x="18" y="99"/>
                    </a:moveTo>
                    <a:cubicBezTo>
                      <a:pt x="18" y="98"/>
                      <a:pt x="17" y="98"/>
                      <a:pt x="17" y="97"/>
                    </a:cubicBezTo>
                    <a:cubicBezTo>
                      <a:pt x="17" y="97"/>
                      <a:pt x="17" y="97"/>
                      <a:pt x="17" y="97"/>
                    </a:cubicBezTo>
                    <a:cubicBezTo>
                      <a:pt x="17" y="98"/>
                      <a:pt x="18" y="98"/>
                      <a:pt x="18" y="99"/>
                    </a:cubicBezTo>
                    <a:close/>
                    <a:moveTo>
                      <a:pt x="15" y="94"/>
                    </a:moveTo>
                    <a:cubicBezTo>
                      <a:pt x="15" y="94"/>
                      <a:pt x="15" y="94"/>
                      <a:pt x="15" y="94"/>
                    </a:cubicBezTo>
                    <a:cubicBezTo>
                      <a:pt x="15" y="94"/>
                      <a:pt x="15" y="94"/>
                      <a:pt x="15" y="94"/>
                    </a:cubicBezTo>
                    <a:cubicBezTo>
                      <a:pt x="15" y="94"/>
                      <a:pt x="15" y="93"/>
                      <a:pt x="14" y="92"/>
                    </a:cubicBezTo>
                    <a:cubicBezTo>
                      <a:pt x="14" y="92"/>
                      <a:pt x="14" y="92"/>
                      <a:pt x="14" y="92"/>
                    </a:cubicBezTo>
                    <a:cubicBezTo>
                      <a:pt x="14" y="91"/>
                      <a:pt x="14" y="90"/>
                      <a:pt x="13" y="89"/>
                    </a:cubicBezTo>
                    <a:cubicBezTo>
                      <a:pt x="13" y="89"/>
                      <a:pt x="13" y="89"/>
                      <a:pt x="13" y="89"/>
                    </a:cubicBezTo>
                    <a:cubicBezTo>
                      <a:pt x="14" y="91"/>
                      <a:pt x="14" y="92"/>
                      <a:pt x="15" y="94"/>
                    </a:cubicBezTo>
                    <a:close/>
                    <a:moveTo>
                      <a:pt x="4" y="53"/>
                    </a:moveTo>
                    <a:cubicBezTo>
                      <a:pt x="5" y="61"/>
                      <a:pt x="8" y="71"/>
                      <a:pt x="10" y="80"/>
                    </a:cubicBezTo>
                    <a:cubicBezTo>
                      <a:pt x="10" y="80"/>
                      <a:pt x="10" y="80"/>
                      <a:pt x="10" y="80"/>
                    </a:cubicBezTo>
                    <a:cubicBezTo>
                      <a:pt x="10" y="80"/>
                      <a:pt x="10" y="80"/>
                      <a:pt x="10" y="80"/>
                    </a:cubicBezTo>
                    <a:cubicBezTo>
                      <a:pt x="10" y="80"/>
                      <a:pt x="10" y="80"/>
                      <a:pt x="10" y="80"/>
                    </a:cubicBezTo>
                    <a:cubicBezTo>
                      <a:pt x="8" y="71"/>
                      <a:pt x="5" y="61"/>
                      <a:pt x="4" y="53"/>
                    </a:cubicBezTo>
                    <a:cubicBezTo>
                      <a:pt x="4" y="53"/>
                      <a:pt x="4" y="53"/>
                      <a:pt x="4" y="53"/>
                    </a:cubicBezTo>
                    <a:cubicBezTo>
                      <a:pt x="4" y="53"/>
                      <a:pt x="4" y="53"/>
                      <a:pt x="4" y="53"/>
                    </a:cubicBezTo>
                    <a:cubicBezTo>
                      <a:pt x="4" y="53"/>
                      <a:pt x="4" y="53"/>
                      <a:pt x="4" y="53"/>
                    </a:cubicBezTo>
                    <a:cubicBezTo>
                      <a:pt x="4" y="53"/>
                      <a:pt x="4" y="53"/>
                      <a:pt x="4" y="53"/>
                    </a:cubicBezTo>
                    <a:close/>
                    <a:moveTo>
                      <a:pt x="19" y="21"/>
                    </a:moveTo>
                    <a:cubicBezTo>
                      <a:pt x="16" y="25"/>
                      <a:pt x="13" y="30"/>
                      <a:pt x="10" y="35"/>
                    </a:cubicBezTo>
                    <a:cubicBezTo>
                      <a:pt x="10" y="35"/>
                      <a:pt x="10" y="35"/>
                      <a:pt x="10" y="35"/>
                    </a:cubicBezTo>
                    <a:cubicBezTo>
                      <a:pt x="13" y="30"/>
                      <a:pt x="16" y="26"/>
                      <a:pt x="19" y="21"/>
                    </a:cubicBezTo>
                    <a:cubicBezTo>
                      <a:pt x="19" y="21"/>
                      <a:pt x="19" y="21"/>
                      <a:pt x="19" y="21"/>
                    </a:cubicBezTo>
                    <a:cubicBezTo>
                      <a:pt x="22" y="18"/>
                      <a:pt x="24" y="15"/>
                      <a:pt x="27" y="12"/>
                    </a:cubicBezTo>
                    <a:cubicBezTo>
                      <a:pt x="27" y="12"/>
                      <a:pt x="27" y="12"/>
                      <a:pt x="27" y="12"/>
                    </a:cubicBezTo>
                    <a:cubicBezTo>
                      <a:pt x="24" y="15"/>
                      <a:pt x="22" y="18"/>
                      <a:pt x="1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3763"/>
              <p:cNvSpPr/>
              <p:nvPr/>
            </p:nvSpPr>
            <p:spPr bwMode="auto">
              <a:xfrm>
                <a:off x="5095553" y="3668449"/>
                <a:ext cx="95573" cy="55332"/>
              </a:xfrm>
              <a:custGeom>
                <a:avLst/>
                <a:gdLst>
                  <a:gd name="T0" fmla="*/ 0 w 19"/>
                  <a:gd name="T1" fmla="*/ 4 h 11"/>
                  <a:gd name="T2" fmla="*/ 1 w 19"/>
                  <a:gd name="T3" fmla="*/ 0 h 11"/>
                  <a:gd name="T4" fmla="*/ 19 w 19"/>
                  <a:gd name="T5" fmla="*/ 7 h 11"/>
                  <a:gd name="T6" fmla="*/ 18 w 19"/>
                  <a:gd name="T7" fmla="*/ 11 h 11"/>
                  <a:gd name="T8" fmla="*/ 0 w 19"/>
                  <a:gd name="T9" fmla="*/ 4 h 11"/>
                  <a:gd name="T10" fmla="*/ 0 w 19"/>
                  <a:gd name="T11" fmla="*/ 4 h 11"/>
                </a:gdLst>
                <a:ahLst/>
                <a:cxnLst>
                  <a:cxn ang="0">
                    <a:pos x="T0" y="T1"/>
                  </a:cxn>
                  <a:cxn ang="0">
                    <a:pos x="T2" y="T3"/>
                  </a:cxn>
                  <a:cxn ang="0">
                    <a:pos x="T4" y="T5"/>
                  </a:cxn>
                  <a:cxn ang="0">
                    <a:pos x="T6" y="T7"/>
                  </a:cxn>
                  <a:cxn ang="0">
                    <a:pos x="T8" y="T9"/>
                  </a:cxn>
                  <a:cxn ang="0">
                    <a:pos x="T10" y="T11"/>
                  </a:cxn>
                </a:cxnLst>
                <a:rect l="0" t="0" r="r" b="b"/>
                <a:pathLst>
                  <a:path w="19" h="11">
                    <a:moveTo>
                      <a:pt x="0" y="4"/>
                    </a:moveTo>
                    <a:lnTo>
                      <a:pt x="1" y="0"/>
                    </a:lnTo>
                    <a:lnTo>
                      <a:pt x="19" y="7"/>
                    </a:lnTo>
                    <a:lnTo>
                      <a:pt x="18" y="11"/>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4" name="Freeform 3764"/>
              <p:cNvSpPr>
                <a:spLocks noEditPoints="1"/>
              </p:cNvSpPr>
              <p:nvPr/>
            </p:nvSpPr>
            <p:spPr bwMode="auto">
              <a:xfrm>
                <a:off x="5075433" y="3658389"/>
                <a:ext cx="135813" cy="80481"/>
              </a:xfrm>
              <a:custGeom>
                <a:avLst/>
                <a:gdLst>
                  <a:gd name="T0" fmla="*/ 2 w 27"/>
                  <a:gd name="T1" fmla="*/ 8 h 16"/>
                  <a:gd name="T2" fmla="*/ 4 w 27"/>
                  <a:gd name="T3" fmla="*/ 6 h 16"/>
                  <a:gd name="T4" fmla="*/ 5 w 27"/>
                  <a:gd name="T5" fmla="*/ 7 h 16"/>
                  <a:gd name="T6" fmla="*/ 4 w 27"/>
                  <a:gd name="T7" fmla="*/ 6 h 16"/>
                  <a:gd name="T8" fmla="*/ 2 w 27"/>
                  <a:gd name="T9" fmla="*/ 8 h 16"/>
                  <a:gd name="T10" fmla="*/ 0 w 27"/>
                  <a:gd name="T11" fmla="*/ 7 h 16"/>
                  <a:gd name="T12" fmla="*/ 4 w 27"/>
                  <a:gd name="T13" fmla="*/ 0 h 16"/>
                  <a:gd name="T14" fmla="*/ 27 w 27"/>
                  <a:gd name="T15" fmla="*/ 8 h 16"/>
                  <a:gd name="T16" fmla="*/ 23 w 27"/>
                  <a:gd name="T17" fmla="*/ 16 h 16"/>
                  <a:gd name="T18" fmla="*/ 2 w 27"/>
                  <a:gd name="T19" fmla="*/ 8 h 16"/>
                  <a:gd name="T20" fmla="*/ 2 w 27"/>
                  <a:gd name="T21" fmla="*/ 8 h 16"/>
                  <a:gd name="T22" fmla="*/ 20 w 27"/>
                  <a:gd name="T23" fmla="*/ 11 h 16"/>
                  <a:gd name="T24" fmla="*/ 20 w 27"/>
                  <a:gd name="T25" fmla="*/ 11 h 16"/>
                  <a:gd name="T26" fmla="*/ 6 w 27"/>
                  <a:gd name="T27" fmla="*/ 5 h 16"/>
                  <a:gd name="T28" fmla="*/ 6 w 27"/>
                  <a:gd name="T29" fmla="*/ 5 h 16"/>
                  <a:gd name="T30" fmla="*/ 20 w 27"/>
                  <a:gd name="T31" fmla="*/ 11 h 16"/>
                  <a:gd name="T32" fmla="*/ 20 w 27"/>
                  <a:gd name="T3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2" y="8"/>
                    </a:moveTo>
                    <a:lnTo>
                      <a:pt x="4" y="6"/>
                    </a:lnTo>
                    <a:lnTo>
                      <a:pt x="5" y="7"/>
                    </a:lnTo>
                    <a:lnTo>
                      <a:pt x="4" y="6"/>
                    </a:lnTo>
                    <a:lnTo>
                      <a:pt x="2" y="8"/>
                    </a:lnTo>
                    <a:lnTo>
                      <a:pt x="0" y="7"/>
                    </a:lnTo>
                    <a:lnTo>
                      <a:pt x="4" y="0"/>
                    </a:lnTo>
                    <a:lnTo>
                      <a:pt x="27" y="8"/>
                    </a:lnTo>
                    <a:lnTo>
                      <a:pt x="23" y="16"/>
                    </a:lnTo>
                    <a:lnTo>
                      <a:pt x="2" y="8"/>
                    </a:lnTo>
                    <a:lnTo>
                      <a:pt x="2" y="8"/>
                    </a:lnTo>
                    <a:close/>
                    <a:moveTo>
                      <a:pt x="20" y="11"/>
                    </a:moveTo>
                    <a:lnTo>
                      <a:pt x="20" y="11"/>
                    </a:lnTo>
                    <a:lnTo>
                      <a:pt x="6" y="5"/>
                    </a:lnTo>
                    <a:lnTo>
                      <a:pt x="6" y="5"/>
                    </a:lnTo>
                    <a:lnTo>
                      <a:pt x="20" y="11"/>
                    </a:lnTo>
                    <a:lnTo>
                      <a:pt x="2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5" name="Freeform 3765"/>
              <p:cNvSpPr/>
              <p:nvPr/>
            </p:nvSpPr>
            <p:spPr bwMode="auto">
              <a:xfrm>
                <a:off x="5362145" y="2511535"/>
                <a:ext cx="417497" cy="518098"/>
              </a:xfrm>
              <a:custGeom>
                <a:avLst/>
                <a:gdLst>
                  <a:gd name="T0" fmla="*/ 0 w 75"/>
                  <a:gd name="T1" fmla="*/ 89 h 93"/>
                  <a:gd name="T2" fmla="*/ 33 w 75"/>
                  <a:gd name="T3" fmla="*/ 80 h 93"/>
                  <a:gd name="T4" fmla="*/ 33 w 75"/>
                  <a:gd name="T5" fmla="*/ 80 h 93"/>
                  <a:gd name="T6" fmla="*/ 69 w 75"/>
                  <a:gd name="T7" fmla="*/ 52 h 93"/>
                  <a:gd name="T8" fmla="*/ 69 w 75"/>
                  <a:gd name="T9" fmla="*/ 52 h 93"/>
                  <a:gd name="T10" fmla="*/ 71 w 75"/>
                  <a:gd name="T11" fmla="*/ 40 h 93"/>
                  <a:gd name="T12" fmla="*/ 71 w 75"/>
                  <a:gd name="T13" fmla="*/ 40 h 93"/>
                  <a:gd name="T14" fmla="*/ 65 w 75"/>
                  <a:gd name="T15" fmla="*/ 15 h 93"/>
                  <a:gd name="T16" fmla="*/ 65 w 75"/>
                  <a:gd name="T17" fmla="*/ 15 h 93"/>
                  <a:gd name="T18" fmla="*/ 58 w 75"/>
                  <a:gd name="T19" fmla="*/ 5 h 93"/>
                  <a:gd name="T20" fmla="*/ 58 w 75"/>
                  <a:gd name="T21" fmla="*/ 5 h 93"/>
                  <a:gd name="T22" fmla="*/ 41 w 75"/>
                  <a:gd name="T23" fmla="*/ 4 h 93"/>
                  <a:gd name="T24" fmla="*/ 42 w 75"/>
                  <a:gd name="T25" fmla="*/ 0 h 93"/>
                  <a:gd name="T26" fmla="*/ 60 w 75"/>
                  <a:gd name="T27" fmla="*/ 1 h 93"/>
                  <a:gd name="T28" fmla="*/ 60 w 75"/>
                  <a:gd name="T29" fmla="*/ 2 h 93"/>
                  <a:gd name="T30" fmla="*/ 68 w 75"/>
                  <a:gd name="T31" fmla="*/ 13 h 93"/>
                  <a:gd name="T32" fmla="*/ 68 w 75"/>
                  <a:gd name="T33" fmla="*/ 13 h 93"/>
                  <a:gd name="T34" fmla="*/ 75 w 75"/>
                  <a:gd name="T35" fmla="*/ 40 h 93"/>
                  <a:gd name="T36" fmla="*/ 75 w 75"/>
                  <a:gd name="T37" fmla="*/ 40 h 93"/>
                  <a:gd name="T38" fmla="*/ 73 w 75"/>
                  <a:gd name="T39" fmla="*/ 53 h 93"/>
                  <a:gd name="T40" fmla="*/ 73 w 75"/>
                  <a:gd name="T41" fmla="*/ 53 h 93"/>
                  <a:gd name="T42" fmla="*/ 34 w 75"/>
                  <a:gd name="T43" fmla="*/ 84 h 93"/>
                  <a:gd name="T44" fmla="*/ 34 w 75"/>
                  <a:gd name="T45" fmla="*/ 84 h 93"/>
                  <a:gd name="T46" fmla="*/ 1 w 75"/>
                  <a:gd name="T47" fmla="*/ 93 h 93"/>
                  <a:gd name="T48" fmla="*/ 1 w 75"/>
                  <a:gd name="T49" fmla="*/ 93 h 93"/>
                  <a:gd name="T50" fmla="*/ 0 w 75"/>
                  <a:gd name="T51"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93">
                    <a:moveTo>
                      <a:pt x="0" y="89"/>
                    </a:moveTo>
                    <a:cubicBezTo>
                      <a:pt x="0" y="89"/>
                      <a:pt x="16" y="86"/>
                      <a:pt x="33" y="80"/>
                    </a:cubicBezTo>
                    <a:cubicBezTo>
                      <a:pt x="33" y="80"/>
                      <a:pt x="33" y="80"/>
                      <a:pt x="33" y="80"/>
                    </a:cubicBezTo>
                    <a:cubicBezTo>
                      <a:pt x="50" y="74"/>
                      <a:pt x="67" y="64"/>
                      <a:pt x="69" y="52"/>
                    </a:cubicBezTo>
                    <a:cubicBezTo>
                      <a:pt x="69" y="52"/>
                      <a:pt x="69" y="52"/>
                      <a:pt x="69" y="52"/>
                    </a:cubicBezTo>
                    <a:cubicBezTo>
                      <a:pt x="70" y="48"/>
                      <a:pt x="71" y="44"/>
                      <a:pt x="71" y="40"/>
                    </a:cubicBezTo>
                    <a:cubicBezTo>
                      <a:pt x="71" y="40"/>
                      <a:pt x="71" y="40"/>
                      <a:pt x="71" y="40"/>
                    </a:cubicBezTo>
                    <a:cubicBezTo>
                      <a:pt x="71" y="30"/>
                      <a:pt x="68" y="21"/>
                      <a:pt x="65" y="15"/>
                    </a:cubicBezTo>
                    <a:cubicBezTo>
                      <a:pt x="65" y="15"/>
                      <a:pt x="65" y="15"/>
                      <a:pt x="65" y="15"/>
                    </a:cubicBezTo>
                    <a:cubicBezTo>
                      <a:pt x="62" y="10"/>
                      <a:pt x="59" y="6"/>
                      <a:pt x="58" y="5"/>
                    </a:cubicBezTo>
                    <a:cubicBezTo>
                      <a:pt x="58" y="5"/>
                      <a:pt x="58" y="5"/>
                      <a:pt x="58" y="5"/>
                    </a:cubicBezTo>
                    <a:cubicBezTo>
                      <a:pt x="41" y="4"/>
                      <a:pt x="41" y="4"/>
                      <a:pt x="41" y="4"/>
                    </a:cubicBezTo>
                    <a:cubicBezTo>
                      <a:pt x="42" y="0"/>
                      <a:pt x="42" y="0"/>
                      <a:pt x="42" y="0"/>
                    </a:cubicBezTo>
                    <a:cubicBezTo>
                      <a:pt x="60" y="1"/>
                      <a:pt x="60" y="1"/>
                      <a:pt x="60" y="1"/>
                    </a:cubicBezTo>
                    <a:cubicBezTo>
                      <a:pt x="60" y="2"/>
                      <a:pt x="60" y="2"/>
                      <a:pt x="60" y="2"/>
                    </a:cubicBezTo>
                    <a:cubicBezTo>
                      <a:pt x="62" y="3"/>
                      <a:pt x="65" y="7"/>
                      <a:pt x="68" y="13"/>
                    </a:cubicBezTo>
                    <a:cubicBezTo>
                      <a:pt x="68" y="13"/>
                      <a:pt x="68" y="13"/>
                      <a:pt x="68" y="13"/>
                    </a:cubicBezTo>
                    <a:cubicBezTo>
                      <a:pt x="72" y="20"/>
                      <a:pt x="75" y="29"/>
                      <a:pt x="75" y="40"/>
                    </a:cubicBezTo>
                    <a:cubicBezTo>
                      <a:pt x="75" y="40"/>
                      <a:pt x="75" y="40"/>
                      <a:pt x="75" y="40"/>
                    </a:cubicBezTo>
                    <a:cubicBezTo>
                      <a:pt x="75" y="44"/>
                      <a:pt x="74" y="48"/>
                      <a:pt x="73" y="53"/>
                    </a:cubicBezTo>
                    <a:cubicBezTo>
                      <a:pt x="73" y="53"/>
                      <a:pt x="73" y="53"/>
                      <a:pt x="73" y="53"/>
                    </a:cubicBezTo>
                    <a:cubicBezTo>
                      <a:pt x="70" y="68"/>
                      <a:pt x="51" y="77"/>
                      <a:pt x="34" y="84"/>
                    </a:cubicBezTo>
                    <a:cubicBezTo>
                      <a:pt x="34" y="84"/>
                      <a:pt x="34" y="84"/>
                      <a:pt x="34" y="84"/>
                    </a:cubicBezTo>
                    <a:cubicBezTo>
                      <a:pt x="17" y="90"/>
                      <a:pt x="1" y="93"/>
                      <a:pt x="1" y="93"/>
                    </a:cubicBezTo>
                    <a:cubicBezTo>
                      <a:pt x="1" y="93"/>
                      <a:pt x="1" y="93"/>
                      <a:pt x="1" y="93"/>
                    </a:cubicBezTo>
                    <a:cubicBezTo>
                      <a:pt x="0" y="89"/>
                      <a:pt x="0" y="89"/>
                      <a:pt x="0"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3766"/>
              <p:cNvSpPr>
                <a:spLocks noEditPoints="1"/>
              </p:cNvSpPr>
              <p:nvPr/>
            </p:nvSpPr>
            <p:spPr bwMode="auto">
              <a:xfrm>
                <a:off x="5352085" y="2496443"/>
                <a:ext cx="437617" cy="548278"/>
              </a:xfrm>
              <a:custGeom>
                <a:avLst/>
                <a:gdLst>
                  <a:gd name="T0" fmla="*/ 0 w 79"/>
                  <a:gd name="T1" fmla="*/ 92 h 99"/>
                  <a:gd name="T2" fmla="*/ 0 w 79"/>
                  <a:gd name="T3" fmla="*/ 92 h 99"/>
                  <a:gd name="T4" fmla="*/ 1 w 79"/>
                  <a:gd name="T5" fmla="*/ 91 h 99"/>
                  <a:gd name="T6" fmla="*/ 1 w 79"/>
                  <a:gd name="T7" fmla="*/ 90 h 99"/>
                  <a:gd name="T8" fmla="*/ 2 w 79"/>
                  <a:gd name="T9" fmla="*/ 90 h 99"/>
                  <a:gd name="T10" fmla="*/ 2 w 79"/>
                  <a:gd name="T11" fmla="*/ 90 h 99"/>
                  <a:gd name="T12" fmla="*/ 2 w 79"/>
                  <a:gd name="T13" fmla="*/ 90 h 99"/>
                  <a:gd name="T14" fmla="*/ 2 w 79"/>
                  <a:gd name="T15" fmla="*/ 90 h 99"/>
                  <a:gd name="T16" fmla="*/ 4 w 79"/>
                  <a:gd name="T17" fmla="*/ 90 h 99"/>
                  <a:gd name="T18" fmla="*/ 12 w 79"/>
                  <a:gd name="T19" fmla="*/ 88 h 99"/>
                  <a:gd name="T20" fmla="*/ 34 w 79"/>
                  <a:gd name="T21" fmla="*/ 81 h 99"/>
                  <a:gd name="T22" fmla="*/ 69 w 79"/>
                  <a:gd name="T23" fmla="*/ 54 h 99"/>
                  <a:gd name="T24" fmla="*/ 71 w 79"/>
                  <a:gd name="T25" fmla="*/ 43 h 99"/>
                  <a:gd name="T26" fmla="*/ 65 w 79"/>
                  <a:gd name="T27" fmla="*/ 19 h 99"/>
                  <a:gd name="T28" fmla="*/ 59 w 79"/>
                  <a:gd name="T29" fmla="*/ 10 h 99"/>
                  <a:gd name="T30" fmla="*/ 41 w 79"/>
                  <a:gd name="T31" fmla="*/ 8 h 99"/>
                  <a:gd name="T32" fmla="*/ 62 w 79"/>
                  <a:gd name="T33" fmla="*/ 2 h 99"/>
                  <a:gd name="T34" fmla="*/ 63 w 79"/>
                  <a:gd name="T35" fmla="*/ 3 h 99"/>
                  <a:gd name="T36" fmla="*/ 72 w 79"/>
                  <a:gd name="T37" fmla="*/ 15 h 99"/>
                  <a:gd name="T38" fmla="*/ 79 w 79"/>
                  <a:gd name="T39" fmla="*/ 43 h 99"/>
                  <a:gd name="T40" fmla="*/ 79 w 79"/>
                  <a:gd name="T41" fmla="*/ 43 h 99"/>
                  <a:gd name="T42" fmla="*/ 77 w 79"/>
                  <a:gd name="T43" fmla="*/ 56 h 99"/>
                  <a:gd name="T44" fmla="*/ 37 w 79"/>
                  <a:gd name="T45" fmla="*/ 89 h 99"/>
                  <a:gd name="T46" fmla="*/ 3 w 79"/>
                  <a:gd name="T47" fmla="*/ 98 h 99"/>
                  <a:gd name="T48" fmla="*/ 1 w 79"/>
                  <a:gd name="T49" fmla="*/ 96 h 99"/>
                  <a:gd name="T50" fmla="*/ 5 w 79"/>
                  <a:gd name="T51" fmla="*/ 93 h 99"/>
                  <a:gd name="T52" fmla="*/ 13 w 79"/>
                  <a:gd name="T53" fmla="*/ 92 h 99"/>
                  <a:gd name="T54" fmla="*/ 28 w 79"/>
                  <a:gd name="T55" fmla="*/ 88 h 99"/>
                  <a:gd name="T56" fmla="*/ 4 w 79"/>
                  <a:gd name="T57" fmla="*/ 94 h 99"/>
                  <a:gd name="T58" fmla="*/ 4 w 79"/>
                  <a:gd name="T59" fmla="*/ 94 h 99"/>
                  <a:gd name="T60" fmla="*/ 28 w 79"/>
                  <a:gd name="T61" fmla="*/ 87 h 99"/>
                  <a:gd name="T62" fmla="*/ 28 w 79"/>
                  <a:gd name="T63" fmla="*/ 88 h 99"/>
                  <a:gd name="T64" fmla="*/ 43 w 79"/>
                  <a:gd name="T65" fmla="*/ 82 h 99"/>
                  <a:gd name="T66" fmla="*/ 73 w 79"/>
                  <a:gd name="T67" fmla="*/ 55 h 99"/>
                  <a:gd name="T68" fmla="*/ 74 w 79"/>
                  <a:gd name="T69" fmla="*/ 53 h 99"/>
                  <a:gd name="T70" fmla="*/ 73 w 79"/>
                  <a:gd name="T71" fmla="*/ 55 h 99"/>
                  <a:gd name="T72" fmla="*/ 70 w 79"/>
                  <a:gd name="T73" fmla="*/ 20 h 99"/>
                  <a:gd name="T74" fmla="*/ 75 w 79"/>
                  <a:gd name="T75" fmla="*/ 42 h 99"/>
                  <a:gd name="T76" fmla="*/ 62 w 79"/>
                  <a:gd name="T77" fmla="*/ 7 h 99"/>
                  <a:gd name="T78" fmla="*/ 65 w 79"/>
                  <a:gd name="T79" fmla="*/ 11 h 99"/>
                  <a:gd name="T80" fmla="*/ 61 w 79"/>
                  <a:gd name="T81" fmla="*/ 6 h 99"/>
                  <a:gd name="T82" fmla="*/ 45 w 79"/>
                  <a:gd name="T83" fmla="*/ 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99">
                    <a:moveTo>
                      <a:pt x="1" y="96"/>
                    </a:moveTo>
                    <a:cubicBezTo>
                      <a:pt x="0" y="92"/>
                      <a:pt x="0" y="92"/>
                      <a:pt x="0" y="92"/>
                    </a:cubicBezTo>
                    <a:cubicBezTo>
                      <a:pt x="2" y="92"/>
                      <a:pt x="2" y="92"/>
                      <a:pt x="2" y="92"/>
                    </a:cubicBezTo>
                    <a:cubicBezTo>
                      <a:pt x="0" y="92"/>
                      <a:pt x="0" y="92"/>
                      <a:pt x="0" y="92"/>
                    </a:cubicBezTo>
                    <a:cubicBezTo>
                      <a:pt x="0" y="91"/>
                      <a:pt x="0" y="91"/>
                      <a:pt x="0" y="91"/>
                    </a:cubicBezTo>
                    <a:cubicBezTo>
                      <a:pt x="1" y="91"/>
                      <a:pt x="1" y="91"/>
                      <a:pt x="1" y="91"/>
                    </a:cubicBezTo>
                    <a:cubicBezTo>
                      <a:pt x="1" y="90"/>
                      <a:pt x="1" y="90"/>
                      <a:pt x="1" y="90"/>
                    </a:cubicBezTo>
                    <a:cubicBezTo>
                      <a:pt x="1" y="90"/>
                      <a:pt x="1" y="90"/>
                      <a:pt x="1" y="90"/>
                    </a:cubicBezTo>
                    <a:cubicBezTo>
                      <a:pt x="1"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2" y="90"/>
                      <a:pt x="2" y="90"/>
                      <a:pt x="2" y="90"/>
                    </a:cubicBezTo>
                    <a:cubicBezTo>
                      <a:pt x="3" y="90"/>
                      <a:pt x="4" y="90"/>
                      <a:pt x="4" y="90"/>
                    </a:cubicBezTo>
                    <a:cubicBezTo>
                      <a:pt x="4" y="90"/>
                      <a:pt x="4" y="90"/>
                      <a:pt x="4" y="90"/>
                    </a:cubicBezTo>
                    <a:cubicBezTo>
                      <a:pt x="6" y="89"/>
                      <a:pt x="9" y="89"/>
                      <a:pt x="12" y="88"/>
                    </a:cubicBezTo>
                    <a:cubicBezTo>
                      <a:pt x="12" y="88"/>
                      <a:pt x="12" y="88"/>
                      <a:pt x="12" y="88"/>
                    </a:cubicBezTo>
                    <a:cubicBezTo>
                      <a:pt x="18" y="86"/>
                      <a:pt x="26" y="84"/>
                      <a:pt x="34" y="81"/>
                    </a:cubicBezTo>
                    <a:cubicBezTo>
                      <a:pt x="34" y="81"/>
                      <a:pt x="34" y="81"/>
                      <a:pt x="34" y="81"/>
                    </a:cubicBezTo>
                    <a:cubicBezTo>
                      <a:pt x="51" y="75"/>
                      <a:pt x="68" y="65"/>
                      <a:pt x="69" y="54"/>
                    </a:cubicBezTo>
                    <a:cubicBezTo>
                      <a:pt x="69" y="54"/>
                      <a:pt x="69" y="54"/>
                      <a:pt x="69" y="54"/>
                    </a:cubicBezTo>
                    <a:cubicBezTo>
                      <a:pt x="70" y="50"/>
                      <a:pt x="71" y="46"/>
                      <a:pt x="71" y="43"/>
                    </a:cubicBezTo>
                    <a:cubicBezTo>
                      <a:pt x="71" y="43"/>
                      <a:pt x="71" y="43"/>
                      <a:pt x="71" y="43"/>
                    </a:cubicBezTo>
                    <a:cubicBezTo>
                      <a:pt x="71" y="33"/>
                      <a:pt x="68" y="25"/>
                      <a:pt x="65" y="19"/>
                    </a:cubicBezTo>
                    <a:cubicBezTo>
                      <a:pt x="65" y="19"/>
                      <a:pt x="65" y="19"/>
                      <a:pt x="65" y="19"/>
                    </a:cubicBezTo>
                    <a:cubicBezTo>
                      <a:pt x="63" y="15"/>
                      <a:pt x="60" y="11"/>
                      <a:pt x="59" y="10"/>
                    </a:cubicBezTo>
                    <a:cubicBezTo>
                      <a:pt x="59" y="10"/>
                      <a:pt x="59" y="10"/>
                      <a:pt x="59" y="10"/>
                    </a:cubicBezTo>
                    <a:cubicBezTo>
                      <a:pt x="41" y="8"/>
                      <a:pt x="41" y="8"/>
                      <a:pt x="41" y="8"/>
                    </a:cubicBezTo>
                    <a:cubicBezTo>
                      <a:pt x="42" y="0"/>
                      <a:pt x="42" y="0"/>
                      <a:pt x="42" y="0"/>
                    </a:cubicBezTo>
                    <a:cubicBezTo>
                      <a:pt x="62" y="2"/>
                      <a:pt x="62" y="2"/>
                      <a:pt x="62" y="2"/>
                    </a:cubicBezTo>
                    <a:cubicBezTo>
                      <a:pt x="63" y="3"/>
                      <a:pt x="63" y="3"/>
                      <a:pt x="63" y="3"/>
                    </a:cubicBezTo>
                    <a:cubicBezTo>
                      <a:pt x="63" y="3"/>
                      <a:pt x="63" y="3"/>
                      <a:pt x="63" y="3"/>
                    </a:cubicBezTo>
                    <a:cubicBezTo>
                      <a:pt x="65" y="5"/>
                      <a:pt x="69" y="9"/>
                      <a:pt x="72" y="15"/>
                    </a:cubicBezTo>
                    <a:cubicBezTo>
                      <a:pt x="72" y="15"/>
                      <a:pt x="72" y="15"/>
                      <a:pt x="72" y="15"/>
                    </a:cubicBezTo>
                    <a:cubicBezTo>
                      <a:pt x="76" y="22"/>
                      <a:pt x="79" y="32"/>
                      <a:pt x="79" y="43"/>
                    </a:cubicBezTo>
                    <a:cubicBezTo>
                      <a:pt x="79" y="43"/>
                      <a:pt x="79" y="43"/>
                      <a:pt x="79" y="43"/>
                    </a:cubicBezTo>
                    <a:cubicBezTo>
                      <a:pt x="79" y="43"/>
                      <a:pt x="79" y="43"/>
                      <a:pt x="79" y="43"/>
                    </a:cubicBezTo>
                    <a:cubicBezTo>
                      <a:pt x="79" y="43"/>
                      <a:pt x="79" y="43"/>
                      <a:pt x="79" y="43"/>
                    </a:cubicBezTo>
                    <a:cubicBezTo>
                      <a:pt x="79" y="47"/>
                      <a:pt x="78" y="51"/>
                      <a:pt x="77" y="56"/>
                    </a:cubicBezTo>
                    <a:cubicBezTo>
                      <a:pt x="77" y="56"/>
                      <a:pt x="77" y="56"/>
                      <a:pt x="77" y="56"/>
                    </a:cubicBezTo>
                    <a:cubicBezTo>
                      <a:pt x="73" y="73"/>
                      <a:pt x="54" y="82"/>
                      <a:pt x="37" y="89"/>
                    </a:cubicBezTo>
                    <a:cubicBezTo>
                      <a:pt x="37" y="89"/>
                      <a:pt x="37" y="89"/>
                      <a:pt x="37" y="89"/>
                    </a:cubicBezTo>
                    <a:cubicBezTo>
                      <a:pt x="20" y="95"/>
                      <a:pt x="5" y="98"/>
                      <a:pt x="3" y="98"/>
                    </a:cubicBezTo>
                    <a:cubicBezTo>
                      <a:pt x="3" y="98"/>
                      <a:pt x="3" y="98"/>
                      <a:pt x="3" y="98"/>
                    </a:cubicBezTo>
                    <a:cubicBezTo>
                      <a:pt x="1" y="99"/>
                      <a:pt x="1" y="99"/>
                      <a:pt x="1" y="99"/>
                    </a:cubicBezTo>
                    <a:cubicBezTo>
                      <a:pt x="1" y="96"/>
                      <a:pt x="1" y="96"/>
                      <a:pt x="1" y="96"/>
                    </a:cubicBezTo>
                    <a:close/>
                    <a:moveTo>
                      <a:pt x="4" y="94"/>
                    </a:moveTo>
                    <a:cubicBezTo>
                      <a:pt x="5" y="94"/>
                      <a:pt x="5" y="94"/>
                      <a:pt x="5" y="93"/>
                    </a:cubicBezTo>
                    <a:cubicBezTo>
                      <a:pt x="5" y="93"/>
                      <a:pt x="5" y="93"/>
                      <a:pt x="5" y="93"/>
                    </a:cubicBezTo>
                    <a:cubicBezTo>
                      <a:pt x="7" y="93"/>
                      <a:pt x="10" y="93"/>
                      <a:pt x="13" y="92"/>
                    </a:cubicBezTo>
                    <a:cubicBezTo>
                      <a:pt x="13" y="92"/>
                      <a:pt x="13" y="92"/>
                      <a:pt x="13" y="92"/>
                    </a:cubicBezTo>
                    <a:cubicBezTo>
                      <a:pt x="17" y="91"/>
                      <a:pt x="22" y="89"/>
                      <a:pt x="28" y="88"/>
                    </a:cubicBezTo>
                    <a:cubicBezTo>
                      <a:pt x="28" y="88"/>
                      <a:pt x="28" y="88"/>
                      <a:pt x="28" y="88"/>
                    </a:cubicBezTo>
                    <a:cubicBezTo>
                      <a:pt x="17" y="91"/>
                      <a:pt x="8" y="93"/>
                      <a:pt x="4" y="94"/>
                    </a:cubicBezTo>
                    <a:cubicBezTo>
                      <a:pt x="4" y="94"/>
                      <a:pt x="4" y="94"/>
                      <a:pt x="4" y="94"/>
                    </a:cubicBezTo>
                    <a:cubicBezTo>
                      <a:pt x="4" y="94"/>
                      <a:pt x="4" y="94"/>
                      <a:pt x="4" y="94"/>
                    </a:cubicBezTo>
                    <a:close/>
                    <a:moveTo>
                      <a:pt x="28" y="88"/>
                    </a:moveTo>
                    <a:cubicBezTo>
                      <a:pt x="28" y="87"/>
                      <a:pt x="28" y="87"/>
                      <a:pt x="28" y="87"/>
                    </a:cubicBezTo>
                    <a:cubicBezTo>
                      <a:pt x="28" y="87"/>
                      <a:pt x="28" y="87"/>
                      <a:pt x="28" y="87"/>
                    </a:cubicBezTo>
                    <a:cubicBezTo>
                      <a:pt x="28" y="87"/>
                      <a:pt x="28" y="87"/>
                      <a:pt x="28" y="88"/>
                    </a:cubicBezTo>
                    <a:close/>
                    <a:moveTo>
                      <a:pt x="73" y="55"/>
                    </a:moveTo>
                    <a:cubicBezTo>
                      <a:pt x="71" y="67"/>
                      <a:pt x="57" y="76"/>
                      <a:pt x="43" y="82"/>
                    </a:cubicBezTo>
                    <a:cubicBezTo>
                      <a:pt x="43" y="82"/>
                      <a:pt x="43" y="82"/>
                      <a:pt x="43" y="82"/>
                    </a:cubicBezTo>
                    <a:cubicBezTo>
                      <a:pt x="57" y="76"/>
                      <a:pt x="71" y="67"/>
                      <a:pt x="73" y="55"/>
                    </a:cubicBezTo>
                    <a:cubicBezTo>
                      <a:pt x="73" y="55"/>
                      <a:pt x="73" y="55"/>
                      <a:pt x="73" y="55"/>
                    </a:cubicBezTo>
                    <a:cubicBezTo>
                      <a:pt x="74" y="54"/>
                      <a:pt x="74" y="54"/>
                      <a:pt x="74" y="53"/>
                    </a:cubicBezTo>
                    <a:cubicBezTo>
                      <a:pt x="74" y="53"/>
                      <a:pt x="74" y="53"/>
                      <a:pt x="74" y="53"/>
                    </a:cubicBezTo>
                    <a:cubicBezTo>
                      <a:pt x="74" y="54"/>
                      <a:pt x="74" y="54"/>
                      <a:pt x="73" y="55"/>
                    </a:cubicBezTo>
                    <a:close/>
                    <a:moveTo>
                      <a:pt x="75" y="42"/>
                    </a:moveTo>
                    <a:cubicBezTo>
                      <a:pt x="75" y="33"/>
                      <a:pt x="72" y="26"/>
                      <a:pt x="70" y="20"/>
                    </a:cubicBezTo>
                    <a:cubicBezTo>
                      <a:pt x="70" y="20"/>
                      <a:pt x="70" y="20"/>
                      <a:pt x="70" y="20"/>
                    </a:cubicBezTo>
                    <a:cubicBezTo>
                      <a:pt x="72" y="26"/>
                      <a:pt x="75" y="33"/>
                      <a:pt x="75" y="42"/>
                    </a:cubicBezTo>
                    <a:close/>
                    <a:moveTo>
                      <a:pt x="65" y="11"/>
                    </a:moveTo>
                    <a:cubicBezTo>
                      <a:pt x="64" y="9"/>
                      <a:pt x="63" y="8"/>
                      <a:pt x="62" y="7"/>
                    </a:cubicBezTo>
                    <a:cubicBezTo>
                      <a:pt x="62" y="7"/>
                      <a:pt x="62" y="7"/>
                      <a:pt x="62" y="7"/>
                    </a:cubicBezTo>
                    <a:cubicBezTo>
                      <a:pt x="63" y="8"/>
                      <a:pt x="64" y="9"/>
                      <a:pt x="65" y="11"/>
                    </a:cubicBezTo>
                    <a:close/>
                    <a:moveTo>
                      <a:pt x="45" y="5"/>
                    </a:moveTo>
                    <a:cubicBezTo>
                      <a:pt x="61" y="6"/>
                      <a:pt x="61" y="6"/>
                      <a:pt x="61" y="6"/>
                    </a:cubicBezTo>
                    <a:cubicBezTo>
                      <a:pt x="61" y="6"/>
                      <a:pt x="61" y="6"/>
                      <a:pt x="61" y="6"/>
                    </a:cubicBezTo>
                    <a:cubicBezTo>
                      <a:pt x="45" y="5"/>
                      <a:pt x="45" y="5"/>
                      <a:pt x="45" y="5"/>
                    </a:cubicBezTo>
                    <a:cubicBezTo>
                      <a:pt x="45" y="5"/>
                      <a:pt x="45" y="5"/>
                      <a:pt x="4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Freeform 3767"/>
              <p:cNvSpPr/>
              <p:nvPr/>
            </p:nvSpPr>
            <p:spPr bwMode="auto">
              <a:xfrm>
                <a:off x="5623708" y="2431054"/>
                <a:ext cx="45272" cy="100601"/>
              </a:xfrm>
              <a:custGeom>
                <a:avLst/>
                <a:gdLst>
                  <a:gd name="T0" fmla="*/ 0 w 9"/>
                  <a:gd name="T1" fmla="*/ 0 h 20"/>
                  <a:gd name="T2" fmla="*/ 4 w 9"/>
                  <a:gd name="T3" fmla="*/ 0 h 20"/>
                  <a:gd name="T4" fmla="*/ 9 w 9"/>
                  <a:gd name="T5" fmla="*/ 19 h 20"/>
                  <a:gd name="T6" fmla="*/ 4 w 9"/>
                  <a:gd name="T7" fmla="*/ 20 h 20"/>
                  <a:gd name="T8" fmla="*/ 0 w 9"/>
                  <a:gd name="T9" fmla="*/ 0 h 20"/>
                  <a:gd name="T10" fmla="*/ 0 w 9"/>
                  <a:gd name="T11" fmla="*/ 0 h 20"/>
                </a:gdLst>
                <a:ahLst/>
                <a:cxnLst>
                  <a:cxn ang="0">
                    <a:pos x="T0" y="T1"/>
                  </a:cxn>
                  <a:cxn ang="0">
                    <a:pos x="T2" y="T3"/>
                  </a:cxn>
                  <a:cxn ang="0">
                    <a:pos x="T4" y="T5"/>
                  </a:cxn>
                  <a:cxn ang="0">
                    <a:pos x="T6" y="T7"/>
                  </a:cxn>
                  <a:cxn ang="0">
                    <a:pos x="T8" y="T9"/>
                  </a:cxn>
                  <a:cxn ang="0">
                    <a:pos x="T10" y="T11"/>
                  </a:cxn>
                </a:cxnLst>
                <a:rect l="0" t="0" r="r" b="b"/>
                <a:pathLst>
                  <a:path w="9" h="20">
                    <a:moveTo>
                      <a:pt x="0" y="0"/>
                    </a:moveTo>
                    <a:lnTo>
                      <a:pt x="4" y="0"/>
                    </a:lnTo>
                    <a:lnTo>
                      <a:pt x="9" y="19"/>
                    </a:lnTo>
                    <a:lnTo>
                      <a:pt x="4"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Freeform 3768"/>
              <p:cNvSpPr>
                <a:spLocks noEditPoints="1"/>
              </p:cNvSpPr>
              <p:nvPr/>
            </p:nvSpPr>
            <p:spPr bwMode="auto">
              <a:xfrm>
                <a:off x="5613648" y="2415962"/>
                <a:ext cx="65392" cy="125753"/>
              </a:xfrm>
              <a:custGeom>
                <a:avLst/>
                <a:gdLst>
                  <a:gd name="T0" fmla="*/ 0 w 13"/>
                  <a:gd name="T1" fmla="*/ 4 h 25"/>
                  <a:gd name="T2" fmla="*/ 2 w 13"/>
                  <a:gd name="T3" fmla="*/ 3 h 25"/>
                  <a:gd name="T4" fmla="*/ 3 w 13"/>
                  <a:gd name="T5" fmla="*/ 5 h 25"/>
                  <a:gd name="T6" fmla="*/ 2 w 13"/>
                  <a:gd name="T7" fmla="*/ 3 h 25"/>
                  <a:gd name="T8" fmla="*/ 0 w 13"/>
                  <a:gd name="T9" fmla="*/ 4 h 25"/>
                  <a:gd name="T10" fmla="*/ 0 w 13"/>
                  <a:gd name="T11" fmla="*/ 2 h 25"/>
                  <a:gd name="T12" fmla="*/ 8 w 13"/>
                  <a:gd name="T13" fmla="*/ 0 h 25"/>
                  <a:gd name="T14" fmla="*/ 13 w 13"/>
                  <a:gd name="T15" fmla="*/ 24 h 25"/>
                  <a:gd name="T16" fmla="*/ 4 w 13"/>
                  <a:gd name="T17" fmla="*/ 25 h 25"/>
                  <a:gd name="T18" fmla="*/ 0 w 13"/>
                  <a:gd name="T19" fmla="*/ 4 h 25"/>
                  <a:gd name="T20" fmla="*/ 0 w 13"/>
                  <a:gd name="T21" fmla="*/ 4 h 25"/>
                  <a:gd name="T22" fmla="*/ 7 w 13"/>
                  <a:gd name="T23" fmla="*/ 21 h 25"/>
                  <a:gd name="T24" fmla="*/ 7 w 13"/>
                  <a:gd name="T25" fmla="*/ 21 h 25"/>
                  <a:gd name="T26" fmla="*/ 5 w 13"/>
                  <a:gd name="T27" fmla="*/ 5 h 25"/>
                  <a:gd name="T28" fmla="*/ 5 w 13"/>
                  <a:gd name="T29" fmla="*/ 5 h 25"/>
                  <a:gd name="T30" fmla="*/ 7 w 13"/>
                  <a:gd name="T31" fmla="*/ 21 h 25"/>
                  <a:gd name="T32" fmla="*/ 7 w 13"/>
                  <a:gd name="T33"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5">
                    <a:moveTo>
                      <a:pt x="0" y="4"/>
                    </a:moveTo>
                    <a:lnTo>
                      <a:pt x="2" y="3"/>
                    </a:lnTo>
                    <a:lnTo>
                      <a:pt x="3" y="5"/>
                    </a:lnTo>
                    <a:lnTo>
                      <a:pt x="2" y="3"/>
                    </a:lnTo>
                    <a:lnTo>
                      <a:pt x="0" y="4"/>
                    </a:lnTo>
                    <a:lnTo>
                      <a:pt x="0" y="2"/>
                    </a:lnTo>
                    <a:lnTo>
                      <a:pt x="8" y="0"/>
                    </a:lnTo>
                    <a:lnTo>
                      <a:pt x="13" y="24"/>
                    </a:lnTo>
                    <a:lnTo>
                      <a:pt x="4" y="25"/>
                    </a:lnTo>
                    <a:lnTo>
                      <a:pt x="0" y="4"/>
                    </a:lnTo>
                    <a:lnTo>
                      <a:pt x="0" y="4"/>
                    </a:lnTo>
                    <a:close/>
                    <a:moveTo>
                      <a:pt x="7" y="21"/>
                    </a:moveTo>
                    <a:lnTo>
                      <a:pt x="7" y="21"/>
                    </a:lnTo>
                    <a:lnTo>
                      <a:pt x="5" y="5"/>
                    </a:lnTo>
                    <a:lnTo>
                      <a:pt x="5" y="5"/>
                    </a:lnTo>
                    <a:lnTo>
                      <a:pt x="7" y="21"/>
                    </a:lnTo>
                    <a:lnTo>
                      <a:pt x="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Freeform 3769"/>
              <p:cNvSpPr/>
              <p:nvPr/>
            </p:nvSpPr>
            <p:spPr bwMode="auto">
              <a:xfrm>
                <a:off x="5653888" y="2441114"/>
                <a:ext cx="25152" cy="85513"/>
              </a:xfrm>
              <a:custGeom>
                <a:avLst/>
                <a:gdLst>
                  <a:gd name="T0" fmla="*/ 0 w 5"/>
                  <a:gd name="T1" fmla="*/ 17 h 17"/>
                  <a:gd name="T2" fmla="*/ 0 w 5"/>
                  <a:gd name="T3" fmla="*/ 0 h 17"/>
                  <a:gd name="T4" fmla="*/ 5 w 5"/>
                  <a:gd name="T5" fmla="*/ 0 h 17"/>
                  <a:gd name="T6" fmla="*/ 5 w 5"/>
                  <a:gd name="T7" fmla="*/ 17 h 17"/>
                  <a:gd name="T8" fmla="*/ 0 w 5"/>
                  <a:gd name="T9" fmla="*/ 17 h 17"/>
                  <a:gd name="T10" fmla="*/ 0 w 5"/>
                  <a:gd name="T11" fmla="*/ 17 h 17"/>
                </a:gdLst>
                <a:ahLst/>
                <a:cxnLst>
                  <a:cxn ang="0">
                    <a:pos x="T0" y="T1"/>
                  </a:cxn>
                  <a:cxn ang="0">
                    <a:pos x="T2" y="T3"/>
                  </a:cxn>
                  <a:cxn ang="0">
                    <a:pos x="T4" y="T5"/>
                  </a:cxn>
                  <a:cxn ang="0">
                    <a:pos x="T6" y="T7"/>
                  </a:cxn>
                  <a:cxn ang="0">
                    <a:pos x="T8" y="T9"/>
                  </a:cxn>
                  <a:cxn ang="0">
                    <a:pos x="T10" y="T11"/>
                  </a:cxn>
                </a:cxnLst>
                <a:rect l="0" t="0" r="r" b="b"/>
                <a:pathLst>
                  <a:path w="5" h="17">
                    <a:moveTo>
                      <a:pt x="0" y="17"/>
                    </a:moveTo>
                    <a:lnTo>
                      <a:pt x="0" y="0"/>
                    </a:lnTo>
                    <a:lnTo>
                      <a:pt x="5" y="0"/>
                    </a:lnTo>
                    <a:lnTo>
                      <a:pt x="5"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Freeform 3770"/>
              <p:cNvSpPr>
                <a:spLocks noEditPoints="1"/>
              </p:cNvSpPr>
              <p:nvPr/>
            </p:nvSpPr>
            <p:spPr bwMode="auto">
              <a:xfrm>
                <a:off x="5643828" y="2431054"/>
                <a:ext cx="45272" cy="105633"/>
              </a:xfrm>
              <a:custGeom>
                <a:avLst/>
                <a:gdLst>
                  <a:gd name="T0" fmla="*/ 7 w 9"/>
                  <a:gd name="T1" fmla="*/ 21 h 21"/>
                  <a:gd name="T2" fmla="*/ 2 w 9"/>
                  <a:gd name="T3" fmla="*/ 21 h 21"/>
                  <a:gd name="T4" fmla="*/ 2 w 9"/>
                  <a:gd name="T5" fmla="*/ 19 h 21"/>
                  <a:gd name="T6" fmla="*/ 5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7 w 9"/>
                  <a:gd name="T21" fmla="*/ 21 h 21"/>
                  <a:gd name="T22" fmla="*/ 7 w 9"/>
                  <a:gd name="T23" fmla="*/ 21 h 21"/>
                  <a:gd name="T24" fmla="*/ 5 w 9"/>
                  <a:gd name="T25" fmla="*/ 16 h 21"/>
                  <a:gd name="T26" fmla="*/ 5 w 9"/>
                  <a:gd name="T27" fmla="*/ 16 h 21"/>
                  <a:gd name="T28" fmla="*/ 5 w 9"/>
                  <a:gd name="T29" fmla="*/ 4 h 21"/>
                  <a:gd name="T30" fmla="*/ 5 w 9"/>
                  <a:gd name="T31" fmla="*/ 4 h 21"/>
                  <a:gd name="T32" fmla="*/ 5 w 9"/>
                  <a:gd name="T33" fmla="*/ 16 h 21"/>
                  <a:gd name="T34" fmla="*/ 5 w 9"/>
                  <a:gd name="T35"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1">
                    <a:moveTo>
                      <a:pt x="7" y="21"/>
                    </a:moveTo>
                    <a:lnTo>
                      <a:pt x="2" y="21"/>
                    </a:lnTo>
                    <a:lnTo>
                      <a:pt x="2" y="19"/>
                    </a:lnTo>
                    <a:lnTo>
                      <a:pt x="5" y="19"/>
                    </a:lnTo>
                    <a:lnTo>
                      <a:pt x="2" y="19"/>
                    </a:lnTo>
                    <a:lnTo>
                      <a:pt x="2" y="21"/>
                    </a:lnTo>
                    <a:lnTo>
                      <a:pt x="0" y="21"/>
                    </a:lnTo>
                    <a:lnTo>
                      <a:pt x="0" y="0"/>
                    </a:lnTo>
                    <a:lnTo>
                      <a:pt x="9" y="0"/>
                    </a:lnTo>
                    <a:lnTo>
                      <a:pt x="9" y="21"/>
                    </a:lnTo>
                    <a:lnTo>
                      <a:pt x="7" y="21"/>
                    </a:lnTo>
                    <a:lnTo>
                      <a:pt x="7" y="21"/>
                    </a:lnTo>
                    <a:close/>
                    <a:moveTo>
                      <a:pt x="5" y="16"/>
                    </a:moveTo>
                    <a:lnTo>
                      <a:pt x="5" y="16"/>
                    </a:lnTo>
                    <a:lnTo>
                      <a:pt x="5" y="4"/>
                    </a:lnTo>
                    <a:lnTo>
                      <a:pt x="5" y="4"/>
                    </a:lnTo>
                    <a:lnTo>
                      <a:pt x="5" y="16"/>
                    </a:lnTo>
                    <a:lnTo>
                      <a:pt x="5"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1" name="Freeform 3771"/>
              <p:cNvSpPr/>
              <p:nvPr/>
            </p:nvSpPr>
            <p:spPr bwMode="auto">
              <a:xfrm>
                <a:off x="5653888" y="2436083"/>
                <a:ext cx="50301" cy="95573"/>
              </a:xfrm>
              <a:custGeom>
                <a:avLst/>
                <a:gdLst>
                  <a:gd name="T0" fmla="*/ 0 w 10"/>
                  <a:gd name="T1" fmla="*/ 18 h 19"/>
                  <a:gd name="T2" fmla="*/ 6 w 10"/>
                  <a:gd name="T3" fmla="*/ 0 h 19"/>
                  <a:gd name="T4" fmla="*/ 10 w 10"/>
                  <a:gd name="T5" fmla="*/ 2 h 19"/>
                  <a:gd name="T6" fmla="*/ 5 w 10"/>
                  <a:gd name="T7" fmla="*/ 19 h 19"/>
                  <a:gd name="T8" fmla="*/ 0 w 10"/>
                  <a:gd name="T9" fmla="*/ 18 h 19"/>
                  <a:gd name="T10" fmla="*/ 0 w 10"/>
                  <a:gd name="T11" fmla="*/ 18 h 19"/>
                </a:gdLst>
                <a:ahLst/>
                <a:cxnLst>
                  <a:cxn ang="0">
                    <a:pos x="T0" y="T1"/>
                  </a:cxn>
                  <a:cxn ang="0">
                    <a:pos x="T2" y="T3"/>
                  </a:cxn>
                  <a:cxn ang="0">
                    <a:pos x="T4" y="T5"/>
                  </a:cxn>
                  <a:cxn ang="0">
                    <a:pos x="T6" y="T7"/>
                  </a:cxn>
                  <a:cxn ang="0">
                    <a:pos x="T8" y="T9"/>
                  </a:cxn>
                  <a:cxn ang="0">
                    <a:pos x="T10" y="T11"/>
                  </a:cxn>
                </a:cxnLst>
                <a:rect l="0" t="0" r="r" b="b"/>
                <a:pathLst>
                  <a:path w="10" h="19">
                    <a:moveTo>
                      <a:pt x="0" y="18"/>
                    </a:moveTo>
                    <a:lnTo>
                      <a:pt x="6" y="0"/>
                    </a:lnTo>
                    <a:lnTo>
                      <a:pt x="10" y="2"/>
                    </a:lnTo>
                    <a:lnTo>
                      <a:pt x="5" y="19"/>
                    </a:lnTo>
                    <a:lnTo>
                      <a:pt x="0" y="18"/>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3772"/>
              <p:cNvSpPr/>
              <p:nvPr/>
            </p:nvSpPr>
            <p:spPr bwMode="auto">
              <a:xfrm>
                <a:off x="5638800" y="2426023"/>
                <a:ext cx="80481" cy="120721"/>
              </a:xfrm>
              <a:custGeom>
                <a:avLst/>
                <a:gdLst>
                  <a:gd name="T0" fmla="*/ 7 w 16"/>
                  <a:gd name="T1" fmla="*/ 23 h 24"/>
                  <a:gd name="T2" fmla="*/ 2 w 16"/>
                  <a:gd name="T3" fmla="*/ 22 h 24"/>
                  <a:gd name="T4" fmla="*/ 3 w 16"/>
                  <a:gd name="T5" fmla="*/ 20 h 24"/>
                  <a:gd name="T6" fmla="*/ 6 w 16"/>
                  <a:gd name="T7" fmla="*/ 21 h 24"/>
                  <a:gd name="T8" fmla="*/ 3 w 16"/>
                  <a:gd name="T9" fmla="*/ 20 h 24"/>
                  <a:gd name="T10" fmla="*/ 2 w 16"/>
                  <a:gd name="T11" fmla="*/ 22 h 24"/>
                  <a:gd name="T12" fmla="*/ 0 w 16"/>
                  <a:gd name="T13" fmla="*/ 21 h 24"/>
                  <a:gd name="T14" fmla="*/ 8 w 16"/>
                  <a:gd name="T15" fmla="*/ 0 h 24"/>
                  <a:gd name="T16" fmla="*/ 16 w 16"/>
                  <a:gd name="T17" fmla="*/ 2 h 24"/>
                  <a:gd name="T18" fmla="*/ 9 w 16"/>
                  <a:gd name="T19" fmla="*/ 24 h 24"/>
                  <a:gd name="T20" fmla="*/ 7 w 16"/>
                  <a:gd name="T21" fmla="*/ 23 h 24"/>
                  <a:gd name="T22" fmla="*/ 7 w 16"/>
                  <a:gd name="T23"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7" y="23"/>
                    </a:moveTo>
                    <a:lnTo>
                      <a:pt x="2" y="22"/>
                    </a:lnTo>
                    <a:lnTo>
                      <a:pt x="3" y="20"/>
                    </a:lnTo>
                    <a:lnTo>
                      <a:pt x="6" y="21"/>
                    </a:lnTo>
                    <a:lnTo>
                      <a:pt x="3" y="20"/>
                    </a:lnTo>
                    <a:lnTo>
                      <a:pt x="2" y="22"/>
                    </a:lnTo>
                    <a:lnTo>
                      <a:pt x="0" y="21"/>
                    </a:lnTo>
                    <a:lnTo>
                      <a:pt x="8" y="0"/>
                    </a:lnTo>
                    <a:lnTo>
                      <a:pt x="16" y="2"/>
                    </a:lnTo>
                    <a:lnTo>
                      <a:pt x="9" y="24"/>
                    </a:lnTo>
                    <a:lnTo>
                      <a:pt x="7" y="23"/>
                    </a:lnTo>
                    <a:lnTo>
                      <a:pt x="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3" name="Freeform 3773"/>
              <p:cNvSpPr/>
              <p:nvPr/>
            </p:nvSpPr>
            <p:spPr bwMode="auto">
              <a:xfrm>
                <a:off x="5674009" y="2466263"/>
                <a:ext cx="45272" cy="70421"/>
              </a:xfrm>
              <a:custGeom>
                <a:avLst/>
                <a:gdLst>
                  <a:gd name="T0" fmla="*/ 0 w 9"/>
                  <a:gd name="T1" fmla="*/ 12 h 14"/>
                  <a:gd name="T2" fmla="*/ 4 w 9"/>
                  <a:gd name="T3" fmla="*/ 0 h 14"/>
                  <a:gd name="T4" fmla="*/ 9 w 9"/>
                  <a:gd name="T5" fmla="*/ 2 h 14"/>
                  <a:gd name="T6" fmla="*/ 3 w 9"/>
                  <a:gd name="T7" fmla="*/ 14 h 14"/>
                  <a:gd name="T8" fmla="*/ 0 w 9"/>
                  <a:gd name="T9" fmla="*/ 12 h 14"/>
                  <a:gd name="T10" fmla="*/ 0 w 9"/>
                  <a:gd name="T11" fmla="*/ 12 h 14"/>
                </a:gdLst>
                <a:ahLst/>
                <a:cxnLst>
                  <a:cxn ang="0">
                    <a:pos x="T0" y="T1"/>
                  </a:cxn>
                  <a:cxn ang="0">
                    <a:pos x="T2" y="T3"/>
                  </a:cxn>
                  <a:cxn ang="0">
                    <a:pos x="T4" y="T5"/>
                  </a:cxn>
                  <a:cxn ang="0">
                    <a:pos x="T6" y="T7"/>
                  </a:cxn>
                  <a:cxn ang="0">
                    <a:pos x="T8" y="T9"/>
                  </a:cxn>
                  <a:cxn ang="0">
                    <a:pos x="T10" y="T11"/>
                  </a:cxn>
                </a:cxnLst>
                <a:rect l="0" t="0" r="r" b="b"/>
                <a:pathLst>
                  <a:path w="9" h="14">
                    <a:moveTo>
                      <a:pt x="0" y="12"/>
                    </a:moveTo>
                    <a:lnTo>
                      <a:pt x="4" y="0"/>
                    </a:lnTo>
                    <a:lnTo>
                      <a:pt x="9" y="2"/>
                    </a:lnTo>
                    <a:lnTo>
                      <a:pt x="3" y="14"/>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3774"/>
              <p:cNvSpPr>
                <a:spLocks noEditPoints="1"/>
              </p:cNvSpPr>
              <p:nvPr/>
            </p:nvSpPr>
            <p:spPr bwMode="auto">
              <a:xfrm>
                <a:off x="5653888" y="2446143"/>
                <a:ext cx="80481" cy="100601"/>
              </a:xfrm>
              <a:custGeom>
                <a:avLst/>
                <a:gdLst>
                  <a:gd name="T0" fmla="*/ 6 w 16"/>
                  <a:gd name="T1" fmla="*/ 19 h 20"/>
                  <a:gd name="T2" fmla="*/ 3 w 16"/>
                  <a:gd name="T3" fmla="*/ 18 h 20"/>
                  <a:gd name="T4" fmla="*/ 4 w 16"/>
                  <a:gd name="T5" fmla="*/ 16 h 20"/>
                  <a:gd name="T6" fmla="*/ 5 w 16"/>
                  <a:gd name="T7" fmla="*/ 17 h 20"/>
                  <a:gd name="T8" fmla="*/ 4 w 16"/>
                  <a:gd name="T9" fmla="*/ 16 h 20"/>
                  <a:gd name="T10" fmla="*/ 3 w 16"/>
                  <a:gd name="T11" fmla="*/ 18 h 20"/>
                  <a:gd name="T12" fmla="*/ 0 w 16"/>
                  <a:gd name="T13" fmla="*/ 17 h 20"/>
                  <a:gd name="T14" fmla="*/ 7 w 16"/>
                  <a:gd name="T15" fmla="*/ 0 h 20"/>
                  <a:gd name="T16" fmla="*/ 16 w 16"/>
                  <a:gd name="T17" fmla="*/ 5 h 20"/>
                  <a:gd name="T18" fmla="*/ 8 w 16"/>
                  <a:gd name="T19" fmla="*/ 20 h 20"/>
                  <a:gd name="T20" fmla="*/ 6 w 16"/>
                  <a:gd name="T21" fmla="*/ 19 h 20"/>
                  <a:gd name="T22" fmla="*/ 6 w 16"/>
                  <a:gd name="T23" fmla="*/ 19 h 20"/>
                  <a:gd name="T24" fmla="*/ 7 w 16"/>
                  <a:gd name="T25" fmla="*/ 13 h 20"/>
                  <a:gd name="T26" fmla="*/ 9 w 16"/>
                  <a:gd name="T27" fmla="*/ 7 h 20"/>
                  <a:gd name="T28" fmla="*/ 9 w 16"/>
                  <a:gd name="T29" fmla="*/ 7 h 20"/>
                  <a:gd name="T30" fmla="*/ 7 w 16"/>
                  <a:gd name="T31" fmla="*/ 13 h 20"/>
                  <a:gd name="T32" fmla="*/ 7 w 16"/>
                  <a:gd name="T33"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6" y="19"/>
                    </a:moveTo>
                    <a:lnTo>
                      <a:pt x="3" y="18"/>
                    </a:lnTo>
                    <a:lnTo>
                      <a:pt x="4" y="16"/>
                    </a:lnTo>
                    <a:lnTo>
                      <a:pt x="5" y="17"/>
                    </a:lnTo>
                    <a:lnTo>
                      <a:pt x="4" y="16"/>
                    </a:lnTo>
                    <a:lnTo>
                      <a:pt x="3" y="18"/>
                    </a:lnTo>
                    <a:lnTo>
                      <a:pt x="0" y="17"/>
                    </a:lnTo>
                    <a:lnTo>
                      <a:pt x="7" y="0"/>
                    </a:lnTo>
                    <a:lnTo>
                      <a:pt x="16" y="5"/>
                    </a:lnTo>
                    <a:lnTo>
                      <a:pt x="8" y="20"/>
                    </a:lnTo>
                    <a:lnTo>
                      <a:pt x="6" y="19"/>
                    </a:lnTo>
                    <a:lnTo>
                      <a:pt x="6" y="19"/>
                    </a:lnTo>
                    <a:close/>
                    <a:moveTo>
                      <a:pt x="7" y="13"/>
                    </a:moveTo>
                    <a:lnTo>
                      <a:pt x="9" y="7"/>
                    </a:lnTo>
                    <a:lnTo>
                      <a:pt x="9" y="7"/>
                    </a:lnTo>
                    <a:lnTo>
                      <a:pt x="7" y="13"/>
                    </a:lnTo>
                    <a:lnTo>
                      <a:pt x="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3775"/>
              <p:cNvSpPr/>
              <p:nvPr/>
            </p:nvSpPr>
            <p:spPr bwMode="auto">
              <a:xfrm>
                <a:off x="5392325" y="3562816"/>
                <a:ext cx="160962" cy="965772"/>
              </a:xfrm>
              <a:custGeom>
                <a:avLst/>
                <a:gdLst>
                  <a:gd name="T0" fmla="*/ 0 w 29"/>
                  <a:gd name="T1" fmla="*/ 174 h 175"/>
                  <a:gd name="T2" fmla="*/ 0 w 29"/>
                  <a:gd name="T3" fmla="*/ 170 h 175"/>
                  <a:gd name="T4" fmla="*/ 20 w 29"/>
                  <a:gd name="T5" fmla="*/ 171 h 175"/>
                  <a:gd name="T6" fmla="*/ 20 w 29"/>
                  <a:gd name="T7" fmla="*/ 171 h 175"/>
                  <a:gd name="T8" fmla="*/ 25 w 29"/>
                  <a:gd name="T9" fmla="*/ 171 h 175"/>
                  <a:gd name="T10" fmla="*/ 25 w 29"/>
                  <a:gd name="T11" fmla="*/ 171 h 175"/>
                  <a:gd name="T12" fmla="*/ 17 w 29"/>
                  <a:gd name="T13" fmla="*/ 83 h 175"/>
                  <a:gd name="T14" fmla="*/ 17 w 29"/>
                  <a:gd name="T15" fmla="*/ 83 h 175"/>
                  <a:gd name="T16" fmla="*/ 9 w 29"/>
                  <a:gd name="T17" fmla="*/ 0 h 175"/>
                  <a:gd name="T18" fmla="*/ 9 w 29"/>
                  <a:gd name="T19" fmla="*/ 0 h 175"/>
                  <a:gd name="T20" fmla="*/ 9 w 29"/>
                  <a:gd name="T21" fmla="*/ 0 h 175"/>
                  <a:gd name="T22" fmla="*/ 13 w 29"/>
                  <a:gd name="T23" fmla="*/ 0 h 175"/>
                  <a:gd name="T24" fmla="*/ 29 w 29"/>
                  <a:gd name="T25" fmla="*/ 172 h 175"/>
                  <a:gd name="T26" fmla="*/ 29 w 29"/>
                  <a:gd name="T27" fmla="*/ 172 h 175"/>
                  <a:gd name="T28" fmla="*/ 29 w 29"/>
                  <a:gd name="T29" fmla="*/ 173 h 175"/>
                  <a:gd name="T30" fmla="*/ 29 w 29"/>
                  <a:gd name="T31" fmla="*/ 173 h 175"/>
                  <a:gd name="T32" fmla="*/ 29 w 29"/>
                  <a:gd name="T33" fmla="*/ 173 h 175"/>
                  <a:gd name="T34" fmla="*/ 29 w 29"/>
                  <a:gd name="T35" fmla="*/ 173 h 175"/>
                  <a:gd name="T36" fmla="*/ 27 w 29"/>
                  <a:gd name="T37" fmla="*/ 174 h 175"/>
                  <a:gd name="T38" fmla="*/ 27 w 29"/>
                  <a:gd name="T39" fmla="*/ 174 h 175"/>
                  <a:gd name="T40" fmla="*/ 25 w 29"/>
                  <a:gd name="T41" fmla="*/ 175 h 175"/>
                  <a:gd name="T42" fmla="*/ 25 w 29"/>
                  <a:gd name="T43" fmla="*/ 175 h 175"/>
                  <a:gd name="T44" fmla="*/ 20 w 29"/>
                  <a:gd name="T45" fmla="*/ 175 h 175"/>
                  <a:gd name="T46" fmla="*/ 20 w 29"/>
                  <a:gd name="T47" fmla="*/ 175 h 175"/>
                  <a:gd name="T48" fmla="*/ 0 w 29"/>
                  <a:gd name="T49" fmla="*/ 1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75">
                    <a:moveTo>
                      <a:pt x="0" y="174"/>
                    </a:moveTo>
                    <a:cubicBezTo>
                      <a:pt x="0" y="170"/>
                      <a:pt x="0" y="170"/>
                      <a:pt x="0" y="170"/>
                    </a:cubicBezTo>
                    <a:cubicBezTo>
                      <a:pt x="0" y="170"/>
                      <a:pt x="12" y="171"/>
                      <a:pt x="20" y="171"/>
                    </a:cubicBezTo>
                    <a:cubicBezTo>
                      <a:pt x="20" y="171"/>
                      <a:pt x="20" y="171"/>
                      <a:pt x="20" y="171"/>
                    </a:cubicBezTo>
                    <a:cubicBezTo>
                      <a:pt x="22" y="171"/>
                      <a:pt x="24" y="171"/>
                      <a:pt x="25" y="171"/>
                    </a:cubicBezTo>
                    <a:cubicBezTo>
                      <a:pt x="25" y="171"/>
                      <a:pt x="25" y="171"/>
                      <a:pt x="25" y="171"/>
                    </a:cubicBezTo>
                    <a:cubicBezTo>
                      <a:pt x="25" y="162"/>
                      <a:pt x="21" y="122"/>
                      <a:pt x="17" y="83"/>
                    </a:cubicBezTo>
                    <a:cubicBezTo>
                      <a:pt x="17" y="83"/>
                      <a:pt x="17" y="83"/>
                      <a:pt x="17" y="83"/>
                    </a:cubicBezTo>
                    <a:cubicBezTo>
                      <a:pt x="13" y="41"/>
                      <a:pt x="9" y="0"/>
                      <a:pt x="9" y="0"/>
                    </a:cubicBezTo>
                    <a:cubicBezTo>
                      <a:pt x="9" y="0"/>
                      <a:pt x="9" y="0"/>
                      <a:pt x="9" y="0"/>
                    </a:cubicBezTo>
                    <a:cubicBezTo>
                      <a:pt x="9" y="0"/>
                      <a:pt x="9" y="0"/>
                      <a:pt x="9" y="0"/>
                    </a:cubicBezTo>
                    <a:cubicBezTo>
                      <a:pt x="13" y="0"/>
                      <a:pt x="13" y="0"/>
                      <a:pt x="13" y="0"/>
                    </a:cubicBezTo>
                    <a:cubicBezTo>
                      <a:pt x="13" y="0"/>
                      <a:pt x="29" y="164"/>
                      <a:pt x="29" y="172"/>
                    </a:cubicBezTo>
                    <a:cubicBezTo>
                      <a:pt x="29" y="172"/>
                      <a:pt x="29" y="172"/>
                      <a:pt x="29" y="172"/>
                    </a:cubicBezTo>
                    <a:cubicBezTo>
                      <a:pt x="29" y="172"/>
                      <a:pt x="29" y="172"/>
                      <a:pt x="29" y="173"/>
                    </a:cubicBezTo>
                    <a:cubicBezTo>
                      <a:pt x="29" y="173"/>
                      <a:pt x="29" y="173"/>
                      <a:pt x="29" y="173"/>
                    </a:cubicBezTo>
                    <a:cubicBezTo>
                      <a:pt x="29" y="173"/>
                      <a:pt x="29" y="173"/>
                      <a:pt x="29" y="173"/>
                    </a:cubicBezTo>
                    <a:cubicBezTo>
                      <a:pt x="29" y="173"/>
                      <a:pt x="29" y="173"/>
                      <a:pt x="29" y="173"/>
                    </a:cubicBezTo>
                    <a:cubicBezTo>
                      <a:pt x="28" y="175"/>
                      <a:pt x="28" y="174"/>
                      <a:pt x="27" y="174"/>
                    </a:cubicBezTo>
                    <a:cubicBezTo>
                      <a:pt x="27" y="174"/>
                      <a:pt x="27" y="174"/>
                      <a:pt x="27" y="174"/>
                    </a:cubicBezTo>
                    <a:cubicBezTo>
                      <a:pt x="26" y="174"/>
                      <a:pt x="26" y="175"/>
                      <a:pt x="25" y="175"/>
                    </a:cubicBezTo>
                    <a:cubicBezTo>
                      <a:pt x="25" y="175"/>
                      <a:pt x="25" y="175"/>
                      <a:pt x="25" y="175"/>
                    </a:cubicBezTo>
                    <a:cubicBezTo>
                      <a:pt x="24" y="175"/>
                      <a:pt x="22" y="175"/>
                      <a:pt x="20" y="175"/>
                    </a:cubicBezTo>
                    <a:cubicBezTo>
                      <a:pt x="20" y="175"/>
                      <a:pt x="20" y="175"/>
                      <a:pt x="20" y="175"/>
                    </a:cubicBezTo>
                    <a:cubicBezTo>
                      <a:pt x="12" y="175"/>
                      <a:pt x="0" y="174"/>
                      <a:pt x="0"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6" name="Freeform 3776"/>
              <p:cNvSpPr>
                <a:spLocks noEditPoints="1"/>
              </p:cNvSpPr>
              <p:nvPr/>
            </p:nvSpPr>
            <p:spPr bwMode="auto">
              <a:xfrm>
                <a:off x="5382265" y="3532636"/>
                <a:ext cx="181082" cy="1016072"/>
              </a:xfrm>
              <a:custGeom>
                <a:avLst/>
                <a:gdLst>
                  <a:gd name="T0" fmla="*/ 0 w 33"/>
                  <a:gd name="T1" fmla="*/ 181 h 184"/>
                  <a:gd name="T2" fmla="*/ 0 w 33"/>
                  <a:gd name="T3" fmla="*/ 180 h 184"/>
                  <a:gd name="T4" fmla="*/ 0 w 33"/>
                  <a:gd name="T5" fmla="*/ 179 h 184"/>
                  <a:gd name="T6" fmla="*/ 0 w 33"/>
                  <a:gd name="T7" fmla="*/ 179 h 184"/>
                  <a:gd name="T8" fmla="*/ 2 w 33"/>
                  <a:gd name="T9" fmla="*/ 173 h 184"/>
                  <a:gd name="T10" fmla="*/ 22 w 33"/>
                  <a:gd name="T11" fmla="*/ 174 h 184"/>
                  <a:gd name="T12" fmla="*/ 23 w 33"/>
                  <a:gd name="T13" fmla="*/ 174 h 184"/>
                  <a:gd name="T14" fmla="*/ 25 w 33"/>
                  <a:gd name="T15" fmla="*/ 174 h 184"/>
                  <a:gd name="T16" fmla="*/ 17 w 33"/>
                  <a:gd name="T17" fmla="*/ 89 h 184"/>
                  <a:gd name="T18" fmla="*/ 9 w 33"/>
                  <a:gd name="T19" fmla="*/ 5 h 184"/>
                  <a:gd name="T20" fmla="*/ 12 w 33"/>
                  <a:gd name="T21" fmla="*/ 3 h 184"/>
                  <a:gd name="T22" fmla="*/ 17 w 33"/>
                  <a:gd name="T23" fmla="*/ 5 h 184"/>
                  <a:gd name="T24" fmla="*/ 17 w 33"/>
                  <a:gd name="T25" fmla="*/ 5 h 184"/>
                  <a:gd name="T26" fmla="*/ 18 w 33"/>
                  <a:gd name="T27" fmla="*/ 6 h 184"/>
                  <a:gd name="T28" fmla="*/ 18 w 33"/>
                  <a:gd name="T29" fmla="*/ 12 h 184"/>
                  <a:gd name="T30" fmla="*/ 20 w 33"/>
                  <a:gd name="T31" fmla="*/ 30 h 184"/>
                  <a:gd name="T32" fmla="*/ 25 w 33"/>
                  <a:gd name="T33" fmla="*/ 88 h 184"/>
                  <a:gd name="T34" fmla="*/ 33 w 33"/>
                  <a:gd name="T35" fmla="*/ 177 h 184"/>
                  <a:gd name="T36" fmla="*/ 33 w 33"/>
                  <a:gd name="T37" fmla="*/ 177 h 184"/>
                  <a:gd name="T38" fmla="*/ 33 w 33"/>
                  <a:gd name="T39" fmla="*/ 178 h 184"/>
                  <a:gd name="T40" fmla="*/ 33 w 33"/>
                  <a:gd name="T41" fmla="*/ 178 h 184"/>
                  <a:gd name="T42" fmla="*/ 33 w 33"/>
                  <a:gd name="T43" fmla="*/ 179 h 184"/>
                  <a:gd name="T44" fmla="*/ 33 w 33"/>
                  <a:gd name="T45" fmla="*/ 180 h 184"/>
                  <a:gd name="T46" fmla="*/ 30 w 33"/>
                  <a:gd name="T47" fmla="*/ 181 h 184"/>
                  <a:gd name="T48" fmla="*/ 30 w 33"/>
                  <a:gd name="T49" fmla="*/ 181 h 184"/>
                  <a:gd name="T50" fmla="*/ 27 w 33"/>
                  <a:gd name="T51" fmla="*/ 182 h 184"/>
                  <a:gd name="T52" fmla="*/ 22 w 33"/>
                  <a:gd name="T53" fmla="*/ 182 h 184"/>
                  <a:gd name="T54" fmla="*/ 4 w 33"/>
                  <a:gd name="T55" fmla="*/ 181 h 184"/>
                  <a:gd name="T56" fmla="*/ 3 w 33"/>
                  <a:gd name="T57" fmla="*/ 184 h 184"/>
                  <a:gd name="T58" fmla="*/ 2 w 33"/>
                  <a:gd name="T59" fmla="*/ 181 h 184"/>
                  <a:gd name="T60" fmla="*/ 2 w 33"/>
                  <a:gd name="T61" fmla="*/ 181 h 184"/>
                  <a:gd name="T62" fmla="*/ 1 w 33"/>
                  <a:gd name="T63" fmla="*/ 181 h 184"/>
                  <a:gd name="T64" fmla="*/ 2 w 33"/>
                  <a:gd name="T65" fmla="*/ 179 h 184"/>
                  <a:gd name="T66" fmla="*/ 2 w 33"/>
                  <a:gd name="T67" fmla="*/ 179 h 184"/>
                  <a:gd name="T68" fmla="*/ 2 w 33"/>
                  <a:gd name="T69" fmla="*/ 179 h 184"/>
                  <a:gd name="T70" fmla="*/ 25 w 33"/>
                  <a:gd name="T71" fmla="*/ 178 h 184"/>
                  <a:gd name="T72" fmla="*/ 27 w 33"/>
                  <a:gd name="T73" fmla="*/ 178 h 184"/>
                  <a:gd name="T74" fmla="*/ 27 w 33"/>
                  <a:gd name="T75" fmla="*/ 178 h 184"/>
                  <a:gd name="T76" fmla="*/ 33 w 33"/>
                  <a:gd name="T77" fmla="*/ 178 h 184"/>
                  <a:gd name="T78" fmla="*/ 33 w 33"/>
                  <a:gd name="T79" fmla="*/ 178 h 184"/>
                  <a:gd name="T80" fmla="*/ 26 w 33"/>
                  <a:gd name="T81" fmla="*/ 135 h 184"/>
                  <a:gd name="T82" fmla="*/ 29 w 33"/>
                  <a:gd name="T83" fmla="*/ 175 h 184"/>
                  <a:gd name="T84" fmla="*/ 14 w 33"/>
                  <a:gd name="T85" fmla="*/ 7 h 184"/>
                  <a:gd name="T86" fmla="*/ 14 w 33"/>
                  <a:gd name="T8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184">
                    <a:moveTo>
                      <a:pt x="0" y="181"/>
                    </a:moveTo>
                    <a:cubicBezTo>
                      <a:pt x="0" y="181"/>
                      <a:pt x="0" y="181"/>
                      <a:pt x="0" y="181"/>
                    </a:cubicBezTo>
                    <a:cubicBezTo>
                      <a:pt x="0" y="181"/>
                      <a:pt x="0" y="181"/>
                      <a:pt x="0" y="181"/>
                    </a:cubicBezTo>
                    <a:cubicBezTo>
                      <a:pt x="0" y="181"/>
                      <a:pt x="0" y="181"/>
                      <a:pt x="0" y="180"/>
                    </a:cubicBezTo>
                    <a:cubicBezTo>
                      <a:pt x="0" y="180"/>
                      <a:pt x="0" y="180"/>
                      <a:pt x="0" y="180"/>
                    </a:cubicBezTo>
                    <a:cubicBezTo>
                      <a:pt x="0" y="180"/>
                      <a:pt x="0" y="180"/>
                      <a:pt x="0" y="179"/>
                    </a:cubicBezTo>
                    <a:cubicBezTo>
                      <a:pt x="0" y="179"/>
                      <a:pt x="0" y="179"/>
                      <a:pt x="0" y="179"/>
                    </a:cubicBezTo>
                    <a:cubicBezTo>
                      <a:pt x="0" y="179"/>
                      <a:pt x="0" y="179"/>
                      <a:pt x="0" y="179"/>
                    </a:cubicBezTo>
                    <a:cubicBezTo>
                      <a:pt x="0" y="173"/>
                      <a:pt x="0" y="173"/>
                      <a:pt x="0" y="173"/>
                    </a:cubicBezTo>
                    <a:cubicBezTo>
                      <a:pt x="2" y="173"/>
                      <a:pt x="2" y="173"/>
                      <a:pt x="2" y="173"/>
                    </a:cubicBezTo>
                    <a:cubicBezTo>
                      <a:pt x="2" y="173"/>
                      <a:pt x="14" y="174"/>
                      <a:pt x="22" y="174"/>
                    </a:cubicBezTo>
                    <a:cubicBezTo>
                      <a:pt x="22" y="174"/>
                      <a:pt x="22" y="174"/>
                      <a:pt x="22" y="174"/>
                    </a:cubicBezTo>
                    <a:cubicBezTo>
                      <a:pt x="22" y="174"/>
                      <a:pt x="22" y="174"/>
                      <a:pt x="23" y="174"/>
                    </a:cubicBezTo>
                    <a:cubicBezTo>
                      <a:pt x="23" y="174"/>
                      <a:pt x="23" y="174"/>
                      <a:pt x="23" y="174"/>
                    </a:cubicBezTo>
                    <a:cubicBezTo>
                      <a:pt x="23" y="174"/>
                      <a:pt x="24" y="174"/>
                      <a:pt x="25" y="174"/>
                    </a:cubicBezTo>
                    <a:cubicBezTo>
                      <a:pt x="25" y="174"/>
                      <a:pt x="25" y="174"/>
                      <a:pt x="25" y="174"/>
                    </a:cubicBezTo>
                    <a:cubicBezTo>
                      <a:pt x="24" y="162"/>
                      <a:pt x="21" y="125"/>
                      <a:pt x="17" y="89"/>
                    </a:cubicBezTo>
                    <a:cubicBezTo>
                      <a:pt x="17" y="89"/>
                      <a:pt x="17" y="89"/>
                      <a:pt x="17" y="89"/>
                    </a:cubicBezTo>
                    <a:cubicBezTo>
                      <a:pt x="13" y="46"/>
                      <a:pt x="9" y="5"/>
                      <a:pt x="9" y="5"/>
                    </a:cubicBezTo>
                    <a:cubicBezTo>
                      <a:pt x="9" y="5"/>
                      <a:pt x="9" y="5"/>
                      <a:pt x="9" y="5"/>
                    </a:cubicBezTo>
                    <a:cubicBezTo>
                      <a:pt x="9" y="0"/>
                      <a:pt x="9" y="0"/>
                      <a:pt x="9" y="0"/>
                    </a:cubicBezTo>
                    <a:cubicBezTo>
                      <a:pt x="12" y="3"/>
                      <a:pt x="12" y="3"/>
                      <a:pt x="12" y="3"/>
                    </a:cubicBezTo>
                    <a:cubicBezTo>
                      <a:pt x="17" y="3"/>
                      <a:pt x="17" y="3"/>
                      <a:pt x="17" y="3"/>
                    </a:cubicBezTo>
                    <a:cubicBezTo>
                      <a:pt x="17" y="5"/>
                      <a:pt x="17" y="5"/>
                      <a:pt x="17" y="5"/>
                    </a:cubicBezTo>
                    <a:cubicBezTo>
                      <a:pt x="17" y="5"/>
                      <a:pt x="17" y="5"/>
                      <a:pt x="17" y="5"/>
                    </a:cubicBezTo>
                    <a:cubicBezTo>
                      <a:pt x="17" y="5"/>
                      <a:pt x="17" y="5"/>
                      <a:pt x="17" y="5"/>
                    </a:cubicBezTo>
                    <a:cubicBezTo>
                      <a:pt x="17" y="5"/>
                      <a:pt x="17" y="5"/>
                      <a:pt x="17" y="5"/>
                    </a:cubicBezTo>
                    <a:cubicBezTo>
                      <a:pt x="17" y="5"/>
                      <a:pt x="17" y="6"/>
                      <a:pt x="18" y="6"/>
                    </a:cubicBezTo>
                    <a:cubicBezTo>
                      <a:pt x="18" y="6"/>
                      <a:pt x="18" y="6"/>
                      <a:pt x="18" y="6"/>
                    </a:cubicBezTo>
                    <a:cubicBezTo>
                      <a:pt x="18" y="8"/>
                      <a:pt x="18" y="9"/>
                      <a:pt x="18" y="12"/>
                    </a:cubicBezTo>
                    <a:cubicBezTo>
                      <a:pt x="18" y="12"/>
                      <a:pt x="18" y="12"/>
                      <a:pt x="18" y="12"/>
                    </a:cubicBezTo>
                    <a:cubicBezTo>
                      <a:pt x="18" y="16"/>
                      <a:pt x="19" y="23"/>
                      <a:pt x="20" y="30"/>
                    </a:cubicBezTo>
                    <a:cubicBezTo>
                      <a:pt x="20" y="30"/>
                      <a:pt x="20" y="30"/>
                      <a:pt x="20" y="30"/>
                    </a:cubicBezTo>
                    <a:cubicBezTo>
                      <a:pt x="21" y="46"/>
                      <a:pt x="23" y="67"/>
                      <a:pt x="25" y="88"/>
                    </a:cubicBezTo>
                    <a:cubicBezTo>
                      <a:pt x="25" y="88"/>
                      <a:pt x="25" y="88"/>
                      <a:pt x="25" y="88"/>
                    </a:cubicBezTo>
                    <a:cubicBezTo>
                      <a:pt x="29" y="130"/>
                      <a:pt x="33" y="173"/>
                      <a:pt x="33" y="177"/>
                    </a:cubicBezTo>
                    <a:cubicBezTo>
                      <a:pt x="33" y="177"/>
                      <a:pt x="33" y="177"/>
                      <a:pt x="33" y="177"/>
                    </a:cubicBezTo>
                    <a:cubicBezTo>
                      <a:pt x="33" y="177"/>
                      <a:pt x="33" y="177"/>
                      <a:pt x="33" y="177"/>
                    </a:cubicBezTo>
                    <a:cubicBezTo>
                      <a:pt x="33" y="177"/>
                      <a:pt x="33" y="177"/>
                      <a:pt x="33" y="178"/>
                    </a:cubicBezTo>
                    <a:cubicBezTo>
                      <a:pt x="33" y="178"/>
                      <a:pt x="33" y="178"/>
                      <a:pt x="33" y="178"/>
                    </a:cubicBezTo>
                    <a:cubicBezTo>
                      <a:pt x="33" y="178"/>
                      <a:pt x="33" y="178"/>
                      <a:pt x="33" y="178"/>
                    </a:cubicBezTo>
                    <a:cubicBezTo>
                      <a:pt x="33" y="178"/>
                      <a:pt x="33" y="178"/>
                      <a:pt x="33" y="178"/>
                    </a:cubicBezTo>
                    <a:cubicBezTo>
                      <a:pt x="33" y="178"/>
                      <a:pt x="33" y="178"/>
                      <a:pt x="33" y="178"/>
                    </a:cubicBezTo>
                    <a:cubicBezTo>
                      <a:pt x="33" y="179"/>
                      <a:pt x="33" y="179"/>
                      <a:pt x="33" y="179"/>
                    </a:cubicBezTo>
                    <a:cubicBezTo>
                      <a:pt x="33" y="179"/>
                      <a:pt x="33" y="179"/>
                      <a:pt x="33" y="179"/>
                    </a:cubicBezTo>
                    <a:cubicBezTo>
                      <a:pt x="33" y="180"/>
                      <a:pt x="33" y="180"/>
                      <a:pt x="33" y="180"/>
                    </a:cubicBezTo>
                    <a:cubicBezTo>
                      <a:pt x="32" y="180"/>
                      <a:pt x="32" y="180"/>
                      <a:pt x="32" y="180"/>
                    </a:cubicBezTo>
                    <a:cubicBezTo>
                      <a:pt x="32" y="181"/>
                      <a:pt x="30" y="181"/>
                      <a:pt x="30" y="181"/>
                    </a:cubicBezTo>
                    <a:cubicBezTo>
                      <a:pt x="30" y="181"/>
                      <a:pt x="30" y="181"/>
                      <a:pt x="30" y="181"/>
                    </a:cubicBezTo>
                    <a:cubicBezTo>
                      <a:pt x="30" y="181"/>
                      <a:pt x="30" y="181"/>
                      <a:pt x="30" y="181"/>
                    </a:cubicBezTo>
                    <a:cubicBezTo>
                      <a:pt x="29" y="181"/>
                      <a:pt x="29" y="181"/>
                      <a:pt x="29" y="181"/>
                    </a:cubicBezTo>
                    <a:cubicBezTo>
                      <a:pt x="29" y="181"/>
                      <a:pt x="28" y="182"/>
                      <a:pt x="27" y="182"/>
                    </a:cubicBezTo>
                    <a:cubicBezTo>
                      <a:pt x="27" y="182"/>
                      <a:pt x="27" y="182"/>
                      <a:pt x="27" y="182"/>
                    </a:cubicBezTo>
                    <a:cubicBezTo>
                      <a:pt x="26" y="182"/>
                      <a:pt x="24" y="182"/>
                      <a:pt x="22" y="182"/>
                    </a:cubicBezTo>
                    <a:cubicBezTo>
                      <a:pt x="22" y="182"/>
                      <a:pt x="22" y="182"/>
                      <a:pt x="22" y="182"/>
                    </a:cubicBezTo>
                    <a:cubicBezTo>
                      <a:pt x="16" y="182"/>
                      <a:pt x="7" y="181"/>
                      <a:pt x="4" y="181"/>
                    </a:cubicBezTo>
                    <a:cubicBezTo>
                      <a:pt x="4" y="181"/>
                      <a:pt x="4" y="181"/>
                      <a:pt x="4" y="181"/>
                    </a:cubicBezTo>
                    <a:cubicBezTo>
                      <a:pt x="3" y="184"/>
                      <a:pt x="3" y="184"/>
                      <a:pt x="3" y="184"/>
                    </a:cubicBezTo>
                    <a:cubicBezTo>
                      <a:pt x="0" y="181"/>
                      <a:pt x="0" y="181"/>
                      <a:pt x="0" y="181"/>
                    </a:cubicBezTo>
                    <a:close/>
                    <a:moveTo>
                      <a:pt x="2" y="181"/>
                    </a:moveTo>
                    <a:cubicBezTo>
                      <a:pt x="2" y="181"/>
                      <a:pt x="2" y="181"/>
                      <a:pt x="2" y="181"/>
                    </a:cubicBezTo>
                    <a:cubicBezTo>
                      <a:pt x="2" y="181"/>
                      <a:pt x="2" y="181"/>
                      <a:pt x="2" y="181"/>
                    </a:cubicBezTo>
                    <a:cubicBezTo>
                      <a:pt x="1" y="181"/>
                      <a:pt x="1" y="181"/>
                      <a:pt x="1" y="181"/>
                    </a:cubicBezTo>
                    <a:cubicBezTo>
                      <a:pt x="1" y="181"/>
                      <a:pt x="1" y="181"/>
                      <a:pt x="1" y="181"/>
                    </a:cubicBezTo>
                    <a:cubicBezTo>
                      <a:pt x="1" y="181"/>
                      <a:pt x="1" y="181"/>
                      <a:pt x="2" y="181"/>
                    </a:cubicBezTo>
                    <a:close/>
                    <a:moveTo>
                      <a:pt x="2" y="179"/>
                    </a:moveTo>
                    <a:cubicBezTo>
                      <a:pt x="2" y="179"/>
                      <a:pt x="2" y="179"/>
                      <a:pt x="2" y="179"/>
                    </a:cubicBezTo>
                    <a:cubicBezTo>
                      <a:pt x="2" y="179"/>
                      <a:pt x="2" y="179"/>
                      <a:pt x="2" y="179"/>
                    </a:cubicBezTo>
                    <a:close/>
                    <a:moveTo>
                      <a:pt x="2" y="179"/>
                    </a:moveTo>
                    <a:cubicBezTo>
                      <a:pt x="2" y="179"/>
                      <a:pt x="2" y="179"/>
                      <a:pt x="2" y="179"/>
                    </a:cubicBezTo>
                    <a:cubicBezTo>
                      <a:pt x="2" y="179"/>
                      <a:pt x="2" y="179"/>
                      <a:pt x="2" y="179"/>
                    </a:cubicBezTo>
                    <a:close/>
                    <a:moveTo>
                      <a:pt x="25" y="178"/>
                    </a:moveTo>
                    <a:cubicBezTo>
                      <a:pt x="26" y="178"/>
                      <a:pt x="27" y="178"/>
                      <a:pt x="27" y="178"/>
                    </a:cubicBezTo>
                    <a:cubicBezTo>
                      <a:pt x="27" y="178"/>
                      <a:pt x="27" y="178"/>
                      <a:pt x="27" y="178"/>
                    </a:cubicBezTo>
                    <a:cubicBezTo>
                      <a:pt x="27" y="178"/>
                      <a:pt x="27" y="178"/>
                      <a:pt x="27" y="178"/>
                    </a:cubicBezTo>
                    <a:cubicBezTo>
                      <a:pt x="27" y="178"/>
                      <a:pt x="27" y="178"/>
                      <a:pt x="27" y="178"/>
                    </a:cubicBezTo>
                    <a:cubicBezTo>
                      <a:pt x="27" y="178"/>
                      <a:pt x="26" y="178"/>
                      <a:pt x="25" y="178"/>
                    </a:cubicBezTo>
                    <a:close/>
                    <a:moveTo>
                      <a:pt x="33" y="178"/>
                    </a:moveTo>
                    <a:cubicBezTo>
                      <a:pt x="33" y="178"/>
                      <a:pt x="33" y="178"/>
                      <a:pt x="33" y="178"/>
                    </a:cubicBezTo>
                    <a:cubicBezTo>
                      <a:pt x="33" y="178"/>
                      <a:pt x="33" y="178"/>
                      <a:pt x="33" y="178"/>
                    </a:cubicBezTo>
                    <a:close/>
                    <a:moveTo>
                      <a:pt x="29" y="175"/>
                    </a:moveTo>
                    <a:cubicBezTo>
                      <a:pt x="29" y="169"/>
                      <a:pt x="28" y="154"/>
                      <a:pt x="26" y="135"/>
                    </a:cubicBezTo>
                    <a:cubicBezTo>
                      <a:pt x="26" y="135"/>
                      <a:pt x="26" y="135"/>
                      <a:pt x="26" y="135"/>
                    </a:cubicBezTo>
                    <a:cubicBezTo>
                      <a:pt x="28" y="154"/>
                      <a:pt x="29" y="169"/>
                      <a:pt x="29" y="175"/>
                    </a:cubicBezTo>
                    <a:close/>
                    <a:moveTo>
                      <a:pt x="15" y="17"/>
                    </a:moveTo>
                    <a:cubicBezTo>
                      <a:pt x="14" y="13"/>
                      <a:pt x="14" y="9"/>
                      <a:pt x="14" y="7"/>
                    </a:cubicBezTo>
                    <a:cubicBezTo>
                      <a:pt x="14" y="7"/>
                      <a:pt x="14" y="7"/>
                      <a:pt x="14" y="7"/>
                    </a:cubicBezTo>
                    <a:cubicBezTo>
                      <a:pt x="14" y="7"/>
                      <a:pt x="14" y="7"/>
                      <a:pt x="14" y="7"/>
                    </a:cubicBezTo>
                    <a:cubicBezTo>
                      <a:pt x="14" y="9"/>
                      <a:pt x="14" y="13"/>
                      <a:pt x="1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3777"/>
              <p:cNvSpPr>
                <a:spLocks noEditPoints="1"/>
              </p:cNvSpPr>
              <p:nvPr/>
            </p:nvSpPr>
            <p:spPr bwMode="auto">
              <a:xfrm>
                <a:off x="5573407" y="3281133"/>
                <a:ext cx="850082" cy="377256"/>
              </a:xfrm>
              <a:custGeom>
                <a:avLst/>
                <a:gdLst>
                  <a:gd name="T0" fmla="*/ 128 w 154"/>
                  <a:gd name="T1" fmla="*/ 65 h 68"/>
                  <a:gd name="T2" fmla="*/ 122 w 154"/>
                  <a:gd name="T3" fmla="*/ 40 h 68"/>
                  <a:gd name="T4" fmla="*/ 122 w 154"/>
                  <a:gd name="T5" fmla="*/ 40 h 68"/>
                  <a:gd name="T6" fmla="*/ 110 w 154"/>
                  <a:gd name="T7" fmla="*/ 6 h 68"/>
                  <a:gd name="T8" fmla="*/ 110 w 154"/>
                  <a:gd name="T9" fmla="*/ 6 h 68"/>
                  <a:gd name="T10" fmla="*/ 105 w 154"/>
                  <a:gd name="T11" fmla="*/ 4 h 68"/>
                  <a:gd name="T12" fmla="*/ 105 w 154"/>
                  <a:gd name="T13" fmla="*/ 4 h 68"/>
                  <a:gd name="T14" fmla="*/ 45 w 154"/>
                  <a:gd name="T15" fmla="*/ 23 h 68"/>
                  <a:gd name="T16" fmla="*/ 45 w 154"/>
                  <a:gd name="T17" fmla="*/ 23 h 68"/>
                  <a:gd name="T18" fmla="*/ 2 w 154"/>
                  <a:gd name="T19" fmla="*/ 42 h 68"/>
                  <a:gd name="T20" fmla="*/ 2 w 154"/>
                  <a:gd name="T21" fmla="*/ 42 h 68"/>
                  <a:gd name="T22" fmla="*/ 0 w 154"/>
                  <a:gd name="T23" fmla="*/ 38 h 68"/>
                  <a:gd name="T24" fmla="*/ 105 w 154"/>
                  <a:gd name="T25" fmla="*/ 0 h 68"/>
                  <a:gd name="T26" fmla="*/ 105 w 154"/>
                  <a:gd name="T27" fmla="*/ 0 h 68"/>
                  <a:gd name="T28" fmla="*/ 113 w 154"/>
                  <a:gd name="T29" fmla="*/ 4 h 68"/>
                  <a:gd name="T30" fmla="*/ 113 w 154"/>
                  <a:gd name="T31" fmla="*/ 4 h 68"/>
                  <a:gd name="T32" fmla="*/ 131 w 154"/>
                  <a:gd name="T33" fmla="*/ 62 h 68"/>
                  <a:gd name="T34" fmla="*/ 131 w 154"/>
                  <a:gd name="T35" fmla="*/ 62 h 68"/>
                  <a:gd name="T36" fmla="*/ 153 w 154"/>
                  <a:gd name="T37" fmla="*/ 53 h 68"/>
                  <a:gd name="T38" fmla="*/ 154 w 154"/>
                  <a:gd name="T39" fmla="*/ 57 h 68"/>
                  <a:gd name="T40" fmla="*/ 128 w 154"/>
                  <a:gd name="T41" fmla="*/ 68 h 68"/>
                  <a:gd name="T42" fmla="*/ 128 w 154"/>
                  <a:gd name="T43" fmla="*/ 65 h 68"/>
                  <a:gd name="T44" fmla="*/ 2 w 154"/>
                  <a:gd name="T45" fmla="*/ 42 h 68"/>
                  <a:gd name="T46" fmla="*/ 2 w 154"/>
                  <a:gd name="T47" fmla="*/ 42 h 68"/>
                  <a:gd name="T48" fmla="*/ 2 w 154"/>
                  <a:gd name="T49" fmla="*/ 42 h 68"/>
                  <a:gd name="T50" fmla="*/ 2 w 154"/>
                  <a:gd name="T51" fmla="*/ 42 h 68"/>
                  <a:gd name="T52" fmla="*/ 2 w 154"/>
                  <a:gd name="T5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68">
                    <a:moveTo>
                      <a:pt x="128" y="65"/>
                    </a:moveTo>
                    <a:cubicBezTo>
                      <a:pt x="128" y="65"/>
                      <a:pt x="125" y="54"/>
                      <a:pt x="122" y="40"/>
                    </a:cubicBezTo>
                    <a:cubicBezTo>
                      <a:pt x="122" y="40"/>
                      <a:pt x="122" y="40"/>
                      <a:pt x="122" y="40"/>
                    </a:cubicBezTo>
                    <a:cubicBezTo>
                      <a:pt x="118" y="27"/>
                      <a:pt x="113" y="12"/>
                      <a:pt x="110" y="6"/>
                    </a:cubicBezTo>
                    <a:cubicBezTo>
                      <a:pt x="110" y="6"/>
                      <a:pt x="110" y="6"/>
                      <a:pt x="110" y="6"/>
                    </a:cubicBezTo>
                    <a:cubicBezTo>
                      <a:pt x="110" y="5"/>
                      <a:pt x="108" y="4"/>
                      <a:pt x="105" y="4"/>
                    </a:cubicBezTo>
                    <a:cubicBezTo>
                      <a:pt x="105" y="4"/>
                      <a:pt x="105" y="4"/>
                      <a:pt x="105" y="4"/>
                    </a:cubicBezTo>
                    <a:cubicBezTo>
                      <a:pt x="94" y="4"/>
                      <a:pt x="68" y="14"/>
                      <a:pt x="45" y="23"/>
                    </a:cubicBezTo>
                    <a:cubicBezTo>
                      <a:pt x="45" y="23"/>
                      <a:pt x="45" y="23"/>
                      <a:pt x="45" y="23"/>
                    </a:cubicBezTo>
                    <a:cubicBezTo>
                      <a:pt x="22" y="33"/>
                      <a:pt x="2" y="42"/>
                      <a:pt x="2" y="42"/>
                    </a:cubicBezTo>
                    <a:cubicBezTo>
                      <a:pt x="2" y="42"/>
                      <a:pt x="2" y="42"/>
                      <a:pt x="2" y="42"/>
                    </a:cubicBezTo>
                    <a:cubicBezTo>
                      <a:pt x="0" y="38"/>
                      <a:pt x="0" y="38"/>
                      <a:pt x="0" y="38"/>
                    </a:cubicBezTo>
                    <a:cubicBezTo>
                      <a:pt x="0" y="38"/>
                      <a:pt x="80" y="1"/>
                      <a:pt x="105" y="0"/>
                    </a:cubicBezTo>
                    <a:cubicBezTo>
                      <a:pt x="105" y="0"/>
                      <a:pt x="105" y="0"/>
                      <a:pt x="105" y="0"/>
                    </a:cubicBezTo>
                    <a:cubicBezTo>
                      <a:pt x="109" y="0"/>
                      <a:pt x="112" y="1"/>
                      <a:pt x="113" y="4"/>
                    </a:cubicBezTo>
                    <a:cubicBezTo>
                      <a:pt x="113" y="4"/>
                      <a:pt x="113" y="4"/>
                      <a:pt x="113" y="4"/>
                    </a:cubicBezTo>
                    <a:cubicBezTo>
                      <a:pt x="120" y="15"/>
                      <a:pt x="129" y="53"/>
                      <a:pt x="131" y="62"/>
                    </a:cubicBezTo>
                    <a:cubicBezTo>
                      <a:pt x="131" y="62"/>
                      <a:pt x="131" y="62"/>
                      <a:pt x="131" y="62"/>
                    </a:cubicBezTo>
                    <a:cubicBezTo>
                      <a:pt x="153" y="53"/>
                      <a:pt x="153" y="53"/>
                      <a:pt x="153" y="53"/>
                    </a:cubicBezTo>
                    <a:cubicBezTo>
                      <a:pt x="154" y="57"/>
                      <a:pt x="154" y="57"/>
                      <a:pt x="154" y="57"/>
                    </a:cubicBezTo>
                    <a:cubicBezTo>
                      <a:pt x="128" y="68"/>
                      <a:pt x="128" y="68"/>
                      <a:pt x="128" y="68"/>
                    </a:cubicBezTo>
                    <a:cubicBezTo>
                      <a:pt x="128" y="65"/>
                      <a:pt x="128" y="65"/>
                      <a:pt x="128" y="65"/>
                    </a:cubicBezTo>
                    <a:close/>
                    <a:moveTo>
                      <a:pt x="2" y="42"/>
                    </a:moveTo>
                    <a:cubicBezTo>
                      <a:pt x="2" y="42"/>
                      <a:pt x="2" y="42"/>
                      <a:pt x="2" y="42"/>
                    </a:cubicBezTo>
                    <a:cubicBezTo>
                      <a:pt x="2" y="42"/>
                      <a:pt x="2" y="42"/>
                      <a:pt x="2" y="42"/>
                    </a:cubicBezTo>
                    <a:cubicBezTo>
                      <a:pt x="2" y="42"/>
                      <a:pt x="2" y="42"/>
                      <a:pt x="2" y="42"/>
                    </a:cubicBezTo>
                    <a:cubicBezTo>
                      <a:pt x="2" y="42"/>
                      <a:pt x="2" y="42"/>
                      <a:pt x="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8" name="Freeform 3778"/>
              <p:cNvSpPr>
                <a:spLocks noEditPoints="1"/>
              </p:cNvSpPr>
              <p:nvPr/>
            </p:nvSpPr>
            <p:spPr bwMode="auto">
              <a:xfrm>
                <a:off x="5558319" y="3271073"/>
                <a:ext cx="880262" cy="397376"/>
              </a:xfrm>
              <a:custGeom>
                <a:avLst/>
                <a:gdLst>
                  <a:gd name="T0" fmla="*/ 129 w 160"/>
                  <a:gd name="T1" fmla="*/ 68 h 72"/>
                  <a:gd name="T2" fmla="*/ 129 w 160"/>
                  <a:gd name="T3" fmla="*/ 68 h 72"/>
                  <a:gd name="T4" fmla="*/ 129 w 160"/>
                  <a:gd name="T5" fmla="*/ 68 h 72"/>
                  <a:gd name="T6" fmla="*/ 131 w 160"/>
                  <a:gd name="T7" fmla="*/ 67 h 72"/>
                  <a:gd name="T8" fmla="*/ 131 w 160"/>
                  <a:gd name="T9" fmla="*/ 67 h 72"/>
                  <a:gd name="T10" fmla="*/ 129 w 160"/>
                  <a:gd name="T11" fmla="*/ 68 h 72"/>
                  <a:gd name="T12" fmla="*/ 129 w 160"/>
                  <a:gd name="T13" fmla="*/ 68 h 72"/>
                  <a:gd name="T14" fmla="*/ 129 w 160"/>
                  <a:gd name="T15" fmla="*/ 67 h 72"/>
                  <a:gd name="T16" fmla="*/ 128 w 160"/>
                  <a:gd name="T17" fmla="*/ 66 h 72"/>
                  <a:gd name="T18" fmla="*/ 127 w 160"/>
                  <a:gd name="T19" fmla="*/ 60 h 72"/>
                  <a:gd name="T20" fmla="*/ 123 w 160"/>
                  <a:gd name="T21" fmla="*/ 43 h 72"/>
                  <a:gd name="T22" fmla="*/ 111 w 160"/>
                  <a:gd name="T23" fmla="*/ 9 h 72"/>
                  <a:gd name="T24" fmla="*/ 111 w 160"/>
                  <a:gd name="T25" fmla="*/ 9 h 72"/>
                  <a:gd name="T26" fmla="*/ 109 w 160"/>
                  <a:gd name="T27" fmla="*/ 8 h 72"/>
                  <a:gd name="T28" fmla="*/ 108 w 160"/>
                  <a:gd name="T29" fmla="*/ 8 h 72"/>
                  <a:gd name="T30" fmla="*/ 49 w 160"/>
                  <a:gd name="T31" fmla="*/ 27 h 72"/>
                  <a:gd name="T32" fmla="*/ 7 w 160"/>
                  <a:gd name="T33" fmla="*/ 45 h 72"/>
                  <a:gd name="T34" fmla="*/ 7 w 160"/>
                  <a:gd name="T35" fmla="*/ 46 h 72"/>
                  <a:gd name="T36" fmla="*/ 4 w 160"/>
                  <a:gd name="T37" fmla="*/ 47 h 72"/>
                  <a:gd name="T38" fmla="*/ 3 w 160"/>
                  <a:gd name="T39" fmla="*/ 39 h 72"/>
                  <a:gd name="T40" fmla="*/ 3 w 160"/>
                  <a:gd name="T41" fmla="*/ 38 h 72"/>
                  <a:gd name="T42" fmla="*/ 6 w 160"/>
                  <a:gd name="T43" fmla="*/ 37 h 72"/>
                  <a:gd name="T44" fmla="*/ 15 w 160"/>
                  <a:gd name="T45" fmla="*/ 33 h 72"/>
                  <a:gd name="T46" fmla="*/ 46 w 160"/>
                  <a:gd name="T47" fmla="*/ 20 h 72"/>
                  <a:gd name="T48" fmla="*/ 108 w 160"/>
                  <a:gd name="T49" fmla="*/ 0 h 72"/>
                  <a:gd name="T50" fmla="*/ 118 w 160"/>
                  <a:gd name="T51" fmla="*/ 5 h 72"/>
                  <a:gd name="T52" fmla="*/ 136 w 160"/>
                  <a:gd name="T53" fmla="*/ 61 h 72"/>
                  <a:gd name="T54" fmla="*/ 160 w 160"/>
                  <a:gd name="T55" fmla="*/ 60 h 72"/>
                  <a:gd name="T56" fmla="*/ 129 w 160"/>
                  <a:gd name="T57" fmla="*/ 70 h 72"/>
                  <a:gd name="T58" fmla="*/ 133 w 160"/>
                  <a:gd name="T59" fmla="*/ 67 h 72"/>
                  <a:gd name="T60" fmla="*/ 133 w 160"/>
                  <a:gd name="T61" fmla="*/ 67 h 72"/>
                  <a:gd name="T62" fmla="*/ 133 w 160"/>
                  <a:gd name="T63" fmla="*/ 67 h 72"/>
                  <a:gd name="T64" fmla="*/ 131 w 160"/>
                  <a:gd name="T65" fmla="*/ 59 h 72"/>
                  <a:gd name="T66" fmla="*/ 115 w 160"/>
                  <a:gd name="T67" fmla="*/ 7 h 72"/>
                  <a:gd name="T68" fmla="*/ 115 w 160"/>
                  <a:gd name="T69" fmla="*/ 7 h 72"/>
                  <a:gd name="T70" fmla="*/ 126 w 160"/>
                  <a:gd name="T71" fmla="*/ 42 h 72"/>
                  <a:gd name="T72" fmla="*/ 8 w 160"/>
                  <a:gd name="T73" fmla="*/ 40 h 72"/>
                  <a:gd name="T74" fmla="*/ 7 w 160"/>
                  <a:gd name="T75" fmla="*/ 41 h 72"/>
                  <a:gd name="T76" fmla="*/ 115 w 160"/>
                  <a:gd name="T77" fmla="*/ 7 h 72"/>
                  <a:gd name="T78" fmla="*/ 114 w 160"/>
                  <a:gd name="T79" fmla="*/ 6 h 72"/>
                  <a:gd name="T80" fmla="*/ 115 w 160"/>
                  <a:gd name="T81" fmla="*/ 7 h 72"/>
                  <a:gd name="T82" fmla="*/ 109 w 160"/>
                  <a:gd name="T83" fmla="*/ 4 h 72"/>
                  <a:gd name="T84" fmla="*/ 112 w 160"/>
                  <a:gd name="T85" fmla="*/ 5 h 72"/>
                  <a:gd name="T86" fmla="*/ 129 w 160"/>
                  <a:gd name="T8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72">
                    <a:moveTo>
                      <a:pt x="129" y="70"/>
                    </a:move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31" y="67"/>
                      <a:pt x="131" y="67"/>
                      <a:pt x="131" y="67"/>
                    </a:cubicBezTo>
                    <a:cubicBezTo>
                      <a:pt x="131" y="67"/>
                      <a:pt x="131" y="67"/>
                      <a:pt x="131" y="67"/>
                    </a:cubicBezTo>
                    <a:cubicBezTo>
                      <a:pt x="131" y="67"/>
                      <a:pt x="131" y="67"/>
                      <a:pt x="131" y="67"/>
                    </a:cubicBezTo>
                    <a:cubicBezTo>
                      <a:pt x="129" y="68"/>
                      <a:pt x="129" y="68"/>
                      <a:pt x="129" y="68"/>
                    </a:cubicBezTo>
                    <a:cubicBezTo>
                      <a:pt x="129" y="68"/>
                      <a:pt x="129" y="68"/>
                      <a:pt x="129" y="68"/>
                    </a:cubicBezTo>
                    <a:cubicBezTo>
                      <a:pt x="129" y="68"/>
                      <a:pt x="129" y="68"/>
                      <a:pt x="129" y="68"/>
                    </a:cubicBezTo>
                    <a:cubicBezTo>
                      <a:pt x="129" y="68"/>
                      <a:pt x="129" y="68"/>
                      <a:pt x="129" y="68"/>
                    </a:cubicBezTo>
                    <a:cubicBezTo>
                      <a:pt x="129" y="68"/>
                      <a:pt x="129" y="67"/>
                      <a:pt x="129" y="67"/>
                    </a:cubicBezTo>
                    <a:cubicBezTo>
                      <a:pt x="129" y="67"/>
                      <a:pt x="129" y="67"/>
                      <a:pt x="129" y="67"/>
                    </a:cubicBezTo>
                    <a:cubicBezTo>
                      <a:pt x="129" y="67"/>
                      <a:pt x="128" y="66"/>
                      <a:pt x="128" y="66"/>
                    </a:cubicBezTo>
                    <a:cubicBezTo>
                      <a:pt x="128" y="66"/>
                      <a:pt x="128" y="66"/>
                      <a:pt x="128" y="66"/>
                    </a:cubicBezTo>
                    <a:cubicBezTo>
                      <a:pt x="128" y="64"/>
                      <a:pt x="128" y="63"/>
                      <a:pt x="127" y="60"/>
                    </a:cubicBezTo>
                    <a:cubicBezTo>
                      <a:pt x="127" y="60"/>
                      <a:pt x="127" y="60"/>
                      <a:pt x="127" y="60"/>
                    </a:cubicBezTo>
                    <a:cubicBezTo>
                      <a:pt x="126" y="56"/>
                      <a:pt x="124" y="49"/>
                      <a:pt x="123" y="43"/>
                    </a:cubicBezTo>
                    <a:cubicBezTo>
                      <a:pt x="123" y="43"/>
                      <a:pt x="123" y="43"/>
                      <a:pt x="123" y="43"/>
                    </a:cubicBezTo>
                    <a:cubicBezTo>
                      <a:pt x="119" y="30"/>
                      <a:pt x="115" y="14"/>
                      <a:pt x="111" y="9"/>
                    </a:cubicBezTo>
                    <a:cubicBezTo>
                      <a:pt x="111" y="9"/>
                      <a:pt x="111" y="9"/>
                      <a:pt x="111" y="9"/>
                    </a:cubicBezTo>
                    <a:cubicBezTo>
                      <a:pt x="111" y="9"/>
                      <a:pt x="111" y="9"/>
                      <a:pt x="111" y="9"/>
                    </a:cubicBezTo>
                    <a:cubicBezTo>
                      <a:pt x="111" y="9"/>
                      <a:pt x="111" y="9"/>
                      <a:pt x="111" y="9"/>
                    </a:cubicBezTo>
                    <a:cubicBezTo>
                      <a:pt x="111" y="9"/>
                      <a:pt x="110" y="8"/>
                      <a:pt x="109" y="8"/>
                    </a:cubicBezTo>
                    <a:cubicBezTo>
                      <a:pt x="109" y="8"/>
                      <a:pt x="109" y="8"/>
                      <a:pt x="109" y="8"/>
                    </a:cubicBezTo>
                    <a:cubicBezTo>
                      <a:pt x="109" y="8"/>
                      <a:pt x="109" y="8"/>
                      <a:pt x="109" y="8"/>
                    </a:cubicBezTo>
                    <a:cubicBezTo>
                      <a:pt x="108" y="8"/>
                      <a:pt x="108" y="8"/>
                      <a:pt x="108" y="8"/>
                    </a:cubicBezTo>
                    <a:cubicBezTo>
                      <a:pt x="108" y="8"/>
                      <a:pt x="108" y="8"/>
                      <a:pt x="108" y="8"/>
                    </a:cubicBezTo>
                    <a:cubicBezTo>
                      <a:pt x="98" y="8"/>
                      <a:pt x="71" y="18"/>
                      <a:pt x="49" y="27"/>
                    </a:cubicBezTo>
                    <a:cubicBezTo>
                      <a:pt x="49" y="27"/>
                      <a:pt x="49" y="27"/>
                      <a:pt x="49" y="27"/>
                    </a:cubicBezTo>
                    <a:cubicBezTo>
                      <a:pt x="29" y="35"/>
                      <a:pt x="11" y="43"/>
                      <a:pt x="7" y="45"/>
                    </a:cubicBezTo>
                    <a:cubicBezTo>
                      <a:pt x="7" y="45"/>
                      <a:pt x="7" y="45"/>
                      <a:pt x="7" y="45"/>
                    </a:cubicBezTo>
                    <a:cubicBezTo>
                      <a:pt x="7" y="46"/>
                      <a:pt x="7" y="46"/>
                      <a:pt x="7" y="46"/>
                    </a:cubicBezTo>
                    <a:cubicBezTo>
                      <a:pt x="5" y="46"/>
                      <a:pt x="5" y="46"/>
                      <a:pt x="5" y="46"/>
                    </a:cubicBezTo>
                    <a:cubicBezTo>
                      <a:pt x="4" y="47"/>
                      <a:pt x="4" y="47"/>
                      <a:pt x="4" y="47"/>
                    </a:cubicBezTo>
                    <a:cubicBezTo>
                      <a:pt x="0" y="39"/>
                      <a:pt x="0" y="39"/>
                      <a:pt x="0" y="39"/>
                    </a:cubicBezTo>
                    <a:cubicBezTo>
                      <a:pt x="3" y="39"/>
                      <a:pt x="3" y="39"/>
                      <a:pt x="3" y="39"/>
                    </a:cubicBezTo>
                    <a:cubicBezTo>
                      <a:pt x="3" y="38"/>
                      <a:pt x="3" y="38"/>
                      <a:pt x="3" y="38"/>
                    </a:cubicBezTo>
                    <a:cubicBezTo>
                      <a:pt x="3" y="38"/>
                      <a:pt x="3" y="38"/>
                      <a:pt x="3" y="38"/>
                    </a:cubicBezTo>
                    <a:cubicBezTo>
                      <a:pt x="4" y="38"/>
                      <a:pt x="5" y="38"/>
                      <a:pt x="6" y="37"/>
                    </a:cubicBezTo>
                    <a:cubicBezTo>
                      <a:pt x="6" y="37"/>
                      <a:pt x="6" y="37"/>
                      <a:pt x="6" y="37"/>
                    </a:cubicBezTo>
                    <a:cubicBezTo>
                      <a:pt x="8" y="36"/>
                      <a:pt x="11" y="34"/>
                      <a:pt x="15" y="33"/>
                    </a:cubicBezTo>
                    <a:cubicBezTo>
                      <a:pt x="15" y="33"/>
                      <a:pt x="15" y="33"/>
                      <a:pt x="15" y="33"/>
                    </a:cubicBezTo>
                    <a:cubicBezTo>
                      <a:pt x="23" y="29"/>
                      <a:pt x="34" y="24"/>
                      <a:pt x="46" y="20"/>
                    </a:cubicBezTo>
                    <a:cubicBezTo>
                      <a:pt x="46" y="20"/>
                      <a:pt x="46" y="20"/>
                      <a:pt x="46" y="20"/>
                    </a:cubicBezTo>
                    <a:cubicBezTo>
                      <a:pt x="69" y="10"/>
                      <a:pt x="95" y="1"/>
                      <a:pt x="108" y="0"/>
                    </a:cubicBezTo>
                    <a:cubicBezTo>
                      <a:pt x="108" y="0"/>
                      <a:pt x="108" y="0"/>
                      <a:pt x="108" y="0"/>
                    </a:cubicBezTo>
                    <a:cubicBezTo>
                      <a:pt x="112" y="0"/>
                      <a:pt x="116" y="1"/>
                      <a:pt x="118" y="5"/>
                    </a:cubicBezTo>
                    <a:cubicBezTo>
                      <a:pt x="118" y="5"/>
                      <a:pt x="118" y="5"/>
                      <a:pt x="118" y="5"/>
                    </a:cubicBezTo>
                    <a:cubicBezTo>
                      <a:pt x="125" y="16"/>
                      <a:pt x="133" y="49"/>
                      <a:pt x="136" y="61"/>
                    </a:cubicBezTo>
                    <a:cubicBezTo>
                      <a:pt x="136" y="61"/>
                      <a:pt x="136" y="61"/>
                      <a:pt x="136" y="61"/>
                    </a:cubicBezTo>
                    <a:cubicBezTo>
                      <a:pt x="157" y="53"/>
                      <a:pt x="157" y="53"/>
                      <a:pt x="157" y="53"/>
                    </a:cubicBezTo>
                    <a:cubicBezTo>
                      <a:pt x="160" y="60"/>
                      <a:pt x="160" y="60"/>
                      <a:pt x="160" y="60"/>
                    </a:cubicBezTo>
                    <a:cubicBezTo>
                      <a:pt x="130" y="72"/>
                      <a:pt x="130" y="72"/>
                      <a:pt x="130" y="72"/>
                    </a:cubicBezTo>
                    <a:cubicBezTo>
                      <a:pt x="129" y="70"/>
                      <a:pt x="129" y="70"/>
                      <a:pt x="129" y="70"/>
                    </a:cubicBezTo>
                    <a:close/>
                    <a:moveTo>
                      <a:pt x="133" y="67"/>
                    </a:moveTo>
                    <a:cubicBezTo>
                      <a:pt x="133" y="67"/>
                      <a:pt x="133" y="67"/>
                      <a:pt x="133" y="67"/>
                    </a:cubicBezTo>
                    <a:cubicBezTo>
                      <a:pt x="155" y="58"/>
                      <a:pt x="155" y="58"/>
                      <a:pt x="155" y="58"/>
                    </a:cubicBezTo>
                    <a:cubicBezTo>
                      <a:pt x="133" y="67"/>
                      <a:pt x="133" y="67"/>
                      <a:pt x="133" y="67"/>
                    </a:cubicBezTo>
                    <a:cubicBezTo>
                      <a:pt x="133" y="67"/>
                      <a:pt x="133" y="67"/>
                      <a:pt x="133" y="67"/>
                    </a:cubicBezTo>
                    <a:cubicBezTo>
                      <a:pt x="133" y="67"/>
                      <a:pt x="133" y="67"/>
                      <a:pt x="133" y="67"/>
                    </a:cubicBezTo>
                    <a:close/>
                    <a:moveTo>
                      <a:pt x="126" y="42"/>
                    </a:moveTo>
                    <a:cubicBezTo>
                      <a:pt x="128" y="48"/>
                      <a:pt x="130" y="54"/>
                      <a:pt x="131" y="59"/>
                    </a:cubicBezTo>
                    <a:cubicBezTo>
                      <a:pt x="131" y="59"/>
                      <a:pt x="131" y="59"/>
                      <a:pt x="131" y="59"/>
                    </a:cubicBezTo>
                    <a:cubicBezTo>
                      <a:pt x="127" y="45"/>
                      <a:pt x="120" y="16"/>
                      <a:pt x="115" y="7"/>
                    </a:cubicBezTo>
                    <a:cubicBezTo>
                      <a:pt x="115" y="7"/>
                      <a:pt x="115" y="7"/>
                      <a:pt x="115" y="7"/>
                    </a:cubicBezTo>
                    <a:cubicBezTo>
                      <a:pt x="115" y="7"/>
                      <a:pt x="115" y="7"/>
                      <a:pt x="115" y="7"/>
                    </a:cubicBezTo>
                    <a:cubicBezTo>
                      <a:pt x="115" y="7"/>
                      <a:pt x="115" y="7"/>
                      <a:pt x="115" y="7"/>
                    </a:cubicBezTo>
                    <a:cubicBezTo>
                      <a:pt x="118" y="13"/>
                      <a:pt x="123" y="28"/>
                      <a:pt x="126" y="42"/>
                    </a:cubicBezTo>
                    <a:close/>
                    <a:moveTo>
                      <a:pt x="7" y="41"/>
                    </a:moveTo>
                    <a:cubicBezTo>
                      <a:pt x="7" y="41"/>
                      <a:pt x="8" y="41"/>
                      <a:pt x="8" y="40"/>
                    </a:cubicBezTo>
                    <a:cubicBezTo>
                      <a:pt x="8" y="40"/>
                      <a:pt x="8" y="40"/>
                      <a:pt x="8" y="40"/>
                    </a:cubicBezTo>
                    <a:cubicBezTo>
                      <a:pt x="8" y="41"/>
                      <a:pt x="7" y="41"/>
                      <a:pt x="7" y="41"/>
                    </a:cubicBezTo>
                    <a:cubicBezTo>
                      <a:pt x="7" y="41"/>
                      <a:pt x="7" y="41"/>
                      <a:pt x="7" y="41"/>
                    </a:cubicBezTo>
                    <a:close/>
                    <a:moveTo>
                      <a:pt x="115" y="7"/>
                    </a:moveTo>
                    <a:cubicBezTo>
                      <a:pt x="115" y="7"/>
                      <a:pt x="115" y="7"/>
                      <a:pt x="115" y="7"/>
                    </a:cubicBezTo>
                    <a:cubicBezTo>
                      <a:pt x="114" y="6"/>
                      <a:pt x="114" y="6"/>
                      <a:pt x="114" y="6"/>
                    </a:cubicBezTo>
                    <a:cubicBezTo>
                      <a:pt x="114" y="6"/>
                      <a:pt x="114" y="6"/>
                      <a:pt x="114" y="6"/>
                    </a:cubicBezTo>
                    <a:cubicBezTo>
                      <a:pt x="114" y="6"/>
                      <a:pt x="114" y="6"/>
                      <a:pt x="115" y="7"/>
                    </a:cubicBezTo>
                    <a:close/>
                    <a:moveTo>
                      <a:pt x="112" y="5"/>
                    </a:moveTo>
                    <a:cubicBezTo>
                      <a:pt x="111" y="4"/>
                      <a:pt x="110" y="4"/>
                      <a:pt x="109" y="4"/>
                    </a:cubicBezTo>
                    <a:cubicBezTo>
                      <a:pt x="109" y="4"/>
                      <a:pt x="109" y="4"/>
                      <a:pt x="109" y="4"/>
                    </a:cubicBezTo>
                    <a:cubicBezTo>
                      <a:pt x="110" y="4"/>
                      <a:pt x="111" y="5"/>
                      <a:pt x="112" y="5"/>
                    </a:cubicBezTo>
                    <a:close/>
                    <a:moveTo>
                      <a:pt x="129" y="68"/>
                    </a:moveTo>
                    <a:cubicBezTo>
                      <a:pt x="129" y="68"/>
                      <a:pt x="129" y="68"/>
                      <a:pt x="129" y="68"/>
                    </a:cubicBezTo>
                    <a:cubicBezTo>
                      <a:pt x="129" y="68"/>
                      <a:pt x="129" y="68"/>
                      <a:pt x="12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39" name="组合 138"/>
            <p:cNvGrpSpPr/>
            <p:nvPr/>
          </p:nvGrpSpPr>
          <p:grpSpPr>
            <a:xfrm>
              <a:off x="11248" y="6493"/>
              <a:ext cx="1802" cy="3286"/>
              <a:chOff x="6332948" y="2078950"/>
              <a:chExt cx="1343028" cy="2449641"/>
            </a:xfrm>
            <a:solidFill>
              <a:schemeClr val="tx1">
                <a:lumMod val="75000"/>
                <a:lumOff val="25000"/>
              </a:schemeClr>
            </a:solidFill>
          </p:grpSpPr>
          <p:sp>
            <p:nvSpPr>
              <p:cNvPr id="140" name="Freeform 3779"/>
              <p:cNvSpPr>
                <a:spLocks noEditPoints="1"/>
              </p:cNvSpPr>
              <p:nvPr/>
            </p:nvSpPr>
            <p:spPr bwMode="auto">
              <a:xfrm>
                <a:off x="6750442" y="2320393"/>
                <a:ext cx="623728" cy="628759"/>
              </a:xfrm>
              <a:custGeom>
                <a:avLst/>
                <a:gdLst>
                  <a:gd name="T0" fmla="*/ 0 w 113"/>
                  <a:gd name="T1" fmla="*/ 57 h 114"/>
                  <a:gd name="T2" fmla="*/ 55 w 113"/>
                  <a:gd name="T3" fmla="*/ 0 h 114"/>
                  <a:gd name="T4" fmla="*/ 55 w 113"/>
                  <a:gd name="T5" fmla="*/ 0 h 114"/>
                  <a:gd name="T6" fmla="*/ 113 w 113"/>
                  <a:gd name="T7" fmla="*/ 57 h 114"/>
                  <a:gd name="T8" fmla="*/ 113 w 113"/>
                  <a:gd name="T9" fmla="*/ 57 h 114"/>
                  <a:gd name="T10" fmla="*/ 55 w 113"/>
                  <a:gd name="T11" fmla="*/ 114 h 114"/>
                  <a:gd name="T12" fmla="*/ 55 w 113"/>
                  <a:gd name="T13" fmla="*/ 114 h 114"/>
                  <a:gd name="T14" fmla="*/ 0 w 113"/>
                  <a:gd name="T15" fmla="*/ 57 h 114"/>
                  <a:gd name="T16" fmla="*/ 4 w 113"/>
                  <a:gd name="T17" fmla="*/ 57 h 114"/>
                  <a:gd name="T18" fmla="*/ 55 w 113"/>
                  <a:gd name="T19" fmla="*/ 110 h 114"/>
                  <a:gd name="T20" fmla="*/ 55 w 113"/>
                  <a:gd name="T21" fmla="*/ 110 h 114"/>
                  <a:gd name="T22" fmla="*/ 109 w 113"/>
                  <a:gd name="T23" fmla="*/ 57 h 114"/>
                  <a:gd name="T24" fmla="*/ 109 w 113"/>
                  <a:gd name="T25" fmla="*/ 57 h 114"/>
                  <a:gd name="T26" fmla="*/ 55 w 113"/>
                  <a:gd name="T27" fmla="*/ 4 h 114"/>
                  <a:gd name="T28" fmla="*/ 55 w 113"/>
                  <a:gd name="T29" fmla="*/ 4 h 114"/>
                  <a:gd name="T30" fmla="*/ 4 w 113"/>
                  <a:gd name="T31"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14">
                    <a:moveTo>
                      <a:pt x="0" y="57"/>
                    </a:moveTo>
                    <a:cubicBezTo>
                      <a:pt x="0" y="25"/>
                      <a:pt x="24" y="0"/>
                      <a:pt x="55" y="0"/>
                    </a:cubicBezTo>
                    <a:cubicBezTo>
                      <a:pt x="55" y="0"/>
                      <a:pt x="55" y="0"/>
                      <a:pt x="55" y="0"/>
                    </a:cubicBezTo>
                    <a:cubicBezTo>
                      <a:pt x="85" y="0"/>
                      <a:pt x="113" y="25"/>
                      <a:pt x="113" y="57"/>
                    </a:cubicBezTo>
                    <a:cubicBezTo>
                      <a:pt x="113" y="57"/>
                      <a:pt x="113" y="57"/>
                      <a:pt x="113" y="57"/>
                    </a:cubicBezTo>
                    <a:cubicBezTo>
                      <a:pt x="113" y="88"/>
                      <a:pt x="85" y="114"/>
                      <a:pt x="55" y="114"/>
                    </a:cubicBezTo>
                    <a:cubicBezTo>
                      <a:pt x="55" y="114"/>
                      <a:pt x="55" y="114"/>
                      <a:pt x="55" y="114"/>
                    </a:cubicBezTo>
                    <a:cubicBezTo>
                      <a:pt x="24" y="114"/>
                      <a:pt x="0" y="88"/>
                      <a:pt x="0" y="57"/>
                    </a:cubicBezTo>
                    <a:close/>
                    <a:moveTo>
                      <a:pt x="4" y="57"/>
                    </a:moveTo>
                    <a:cubicBezTo>
                      <a:pt x="4" y="86"/>
                      <a:pt x="27" y="110"/>
                      <a:pt x="55" y="110"/>
                    </a:cubicBezTo>
                    <a:cubicBezTo>
                      <a:pt x="55" y="110"/>
                      <a:pt x="55" y="110"/>
                      <a:pt x="55" y="110"/>
                    </a:cubicBezTo>
                    <a:cubicBezTo>
                      <a:pt x="83" y="110"/>
                      <a:pt x="109" y="86"/>
                      <a:pt x="109" y="57"/>
                    </a:cubicBezTo>
                    <a:cubicBezTo>
                      <a:pt x="109" y="57"/>
                      <a:pt x="109" y="57"/>
                      <a:pt x="109" y="57"/>
                    </a:cubicBezTo>
                    <a:cubicBezTo>
                      <a:pt x="109" y="27"/>
                      <a:pt x="83" y="4"/>
                      <a:pt x="55" y="4"/>
                    </a:cubicBezTo>
                    <a:cubicBezTo>
                      <a:pt x="55" y="4"/>
                      <a:pt x="55" y="4"/>
                      <a:pt x="55" y="4"/>
                    </a:cubicBezTo>
                    <a:cubicBezTo>
                      <a:pt x="27" y="4"/>
                      <a:pt x="4" y="27"/>
                      <a:pt x="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3780"/>
              <p:cNvSpPr>
                <a:spLocks noEditPoints="1"/>
              </p:cNvSpPr>
              <p:nvPr/>
            </p:nvSpPr>
            <p:spPr bwMode="auto">
              <a:xfrm>
                <a:off x="6740382" y="2310333"/>
                <a:ext cx="643848" cy="648879"/>
              </a:xfrm>
              <a:custGeom>
                <a:avLst/>
                <a:gdLst>
                  <a:gd name="T0" fmla="*/ 0 w 117"/>
                  <a:gd name="T1" fmla="*/ 59 h 118"/>
                  <a:gd name="T2" fmla="*/ 2 w 117"/>
                  <a:gd name="T3" fmla="*/ 59 h 118"/>
                  <a:gd name="T4" fmla="*/ 0 w 117"/>
                  <a:gd name="T5" fmla="*/ 59 h 118"/>
                  <a:gd name="T6" fmla="*/ 57 w 117"/>
                  <a:gd name="T7" fmla="*/ 0 h 118"/>
                  <a:gd name="T8" fmla="*/ 57 w 117"/>
                  <a:gd name="T9" fmla="*/ 0 h 118"/>
                  <a:gd name="T10" fmla="*/ 117 w 117"/>
                  <a:gd name="T11" fmla="*/ 59 h 118"/>
                  <a:gd name="T12" fmla="*/ 117 w 117"/>
                  <a:gd name="T13" fmla="*/ 59 h 118"/>
                  <a:gd name="T14" fmla="*/ 57 w 117"/>
                  <a:gd name="T15" fmla="*/ 118 h 118"/>
                  <a:gd name="T16" fmla="*/ 57 w 117"/>
                  <a:gd name="T17" fmla="*/ 118 h 118"/>
                  <a:gd name="T18" fmla="*/ 0 w 117"/>
                  <a:gd name="T19" fmla="*/ 59 h 118"/>
                  <a:gd name="T20" fmla="*/ 57 w 117"/>
                  <a:gd name="T21" fmla="*/ 114 h 118"/>
                  <a:gd name="T22" fmla="*/ 113 w 117"/>
                  <a:gd name="T23" fmla="*/ 59 h 118"/>
                  <a:gd name="T24" fmla="*/ 113 w 117"/>
                  <a:gd name="T25" fmla="*/ 59 h 118"/>
                  <a:gd name="T26" fmla="*/ 57 w 117"/>
                  <a:gd name="T27" fmla="*/ 4 h 118"/>
                  <a:gd name="T28" fmla="*/ 57 w 117"/>
                  <a:gd name="T29" fmla="*/ 4 h 118"/>
                  <a:gd name="T30" fmla="*/ 19 w 117"/>
                  <a:gd name="T31" fmla="*/ 20 h 118"/>
                  <a:gd name="T32" fmla="*/ 19 w 117"/>
                  <a:gd name="T33" fmla="*/ 20 h 118"/>
                  <a:gd name="T34" fmla="*/ 57 w 117"/>
                  <a:gd name="T35" fmla="*/ 4 h 118"/>
                  <a:gd name="T36" fmla="*/ 57 w 117"/>
                  <a:gd name="T37" fmla="*/ 4 h 118"/>
                  <a:gd name="T38" fmla="*/ 113 w 117"/>
                  <a:gd name="T39" fmla="*/ 59 h 118"/>
                  <a:gd name="T40" fmla="*/ 113 w 117"/>
                  <a:gd name="T41" fmla="*/ 59 h 118"/>
                  <a:gd name="T42" fmla="*/ 57 w 117"/>
                  <a:gd name="T43" fmla="*/ 114 h 118"/>
                  <a:gd name="T44" fmla="*/ 57 w 117"/>
                  <a:gd name="T45" fmla="*/ 114 h 118"/>
                  <a:gd name="T46" fmla="*/ 17 w 117"/>
                  <a:gd name="T47" fmla="*/ 95 h 118"/>
                  <a:gd name="T48" fmla="*/ 17 w 117"/>
                  <a:gd name="T49" fmla="*/ 95 h 118"/>
                  <a:gd name="T50" fmla="*/ 57 w 117"/>
                  <a:gd name="T51" fmla="*/ 114 h 118"/>
                  <a:gd name="T52" fmla="*/ 57 w 117"/>
                  <a:gd name="T53" fmla="*/ 110 h 118"/>
                  <a:gd name="T54" fmla="*/ 109 w 117"/>
                  <a:gd name="T55" fmla="*/ 59 h 118"/>
                  <a:gd name="T56" fmla="*/ 109 w 117"/>
                  <a:gd name="T57" fmla="*/ 59 h 118"/>
                  <a:gd name="T58" fmla="*/ 57 w 117"/>
                  <a:gd name="T59" fmla="*/ 8 h 118"/>
                  <a:gd name="T60" fmla="*/ 57 w 117"/>
                  <a:gd name="T61" fmla="*/ 8 h 118"/>
                  <a:gd name="T62" fmla="*/ 8 w 117"/>
                  <a:gd name="T63" fmla="*/ 59 h 118"/>
                  <a:gd name="T64" fmla="*/ 8 w 117"/>
                  <a:gd name="T65" fmla="*/ 59 h 118"/>
                  <a:gd name="T66" fmla="*/ 57 w 117"/>
                  <a:gd name="T67" fmla="*/ 110 h 118"/>
                  <a:gd name="T68" fmla="*/ 4 w 117"/>
                  <a:gd name="T69" fmla="*/ 63 h 118"/>
                  <a:gd name="T70" fmla="*/ 4 w 117"/>
                  <a:gd name="T71" fmla="*/ 59 h 118"/>
                  <a:gd name="T72" fmla="*/ 4 w 117"/>
                  <a:gd name="T73" fmla="*/ 59 h 118"/>
                  <a:gd name="T74" fmla="*/ 6 w 117"/>
                  <a:gd name="T75" fmla="*/ 59 h 118"/>
                  <a:gd name="T76" fmla="*/ 4 w 117"/>
                  <a:gd name="T77" fmla="*/ 59 h 118"/>
                  <a:gd name="T78" fmla="*/ 4 w 117"/>
                  <a:gd name="T79" fmla="*/ 54 h 118"/>
                  <a:gd name="T80" fmla="*/ 4 w 117"/>
                  <a:gd name="T81" fmla="*/ 54 h 118"/>
                  <a:gd name="T82" fmla="*/ 4 w 117"/>
                  <a:gd name="T83" fmla="*/ 59 h 118"/>
                  <a:gd name="T84" fmla="*/ 4 w 117"/>
                  <a:gd name="T85" fmla="*/ 59 h 118"/>
                  <a:gd name="T86" fmla="*/ 4 w 117"/>
                  <a:gd name="T87" fmla="*/ 6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18">
                    <a:moveTo>
                      <a:pt x="0" y="59"/>
                    </a:moveTo>
                    <a:cubicBezTo>
                      <a:pt x="2" y="59"/>
                      <a:pt x="2" y="59"/>
                      <a:pt x="2" y="59"/>
                    </a:cubicBezTo>
                    <a:cubicBezTo>
                      <a:pt x="0" y="59"/>
                      <a:pt x="0" y="59"/>
                      <a:pt x="0" y="59"/>
                    </a:cubicBezTo>
                    <a:cubicBezTo>
                      <a:pt x="0" y="26"/>
                      <a:pt x="25" y="0"/>
                      <a:pt x="57" y="0"/>
                    </a:cubicBezTo>
                    <a:cubicBezTo>
                      <a:pt x="57" y="0"/>
                      <a:pt x="57" y="0"/>
                      <a:pt x="57" y="0"/>
                    </a:cubicBezTo>
                    <a:cubicBezTo>
                      <a:pt x="88" y="0"/>
                      <a:pt x="117" y="26"/>
                      <a:pt x="117" y="59"/>
                    </a:cubicBezTo>
                    <a:cubicBezTo>
                      <a:pt x="117" y="59"/>
                      <a:pt x="117" y="59"/>
                      <a:pt x="117" y="59"/>
                    </a:cubicBezTo>
                    <a:cubicBezTo>
                      <a:pt x="117" y="91"/>
                      <a:pt x="88" y="118"/>
                      <a:pt x="57" y="118"/>
                    </a:cubicBezTo>
                    <a:cubicBezTo>
                      <a:pt x="57" y="118"/>
                      <a:pt x="57" y="118"/>
                      <a:pt x="57" y="118"/>
                    </a:cubicBezTo>
                    <a:cubicBezTo>
                      <a:pt x="25" y="118"/>
                      <a:pt x="0" y="91"/>
                      <a:pt x="0" y="59"/>
                    </a:cubicBezTo>
                    <a:close/>
                    <a:moveTo>
                      <a:pt x="57" y="114"/>
                    </a:moveTo>
                    <a:cubicBezTo>
                      <a:pt x="86" y="114"/>
                      <a:pt x="113" y="89"/>
                      <a:pt x="113" y="59"/>
                    </a:cubicBezTo>
                    <a:cubicBezTo>
                      <a:pt x="113" y="59"/>
                      <a:pt x="113" y="59"/>
                      <a:pt x="113" y="59"/>
                    </a:cubicBezTo>
                    <a:cubicBezTo>
                      <a:pt x="113" y="28"/>
                      <a:pt x="86" y="4"/>
                      <a:pt x="57" y="4"/>
                    </a:cubicBezTo>
                    <a:cubicBezTo>
                      <a:pt x="57" y="4"/>
                      <a:pt x="57" y="4"/>
                      <a:pt x="57" y="4"/>
                    </a:cubicBezTo>
                    <a:cubicBezTo>
                      <a:pt x="42" y="4"/>
                      <a:pt x="29" y="10"/>
                      <a:pt x="19" y="20"/>
                    </a:cubicBezTo>
                    <a:cubicBezTo>
                      <a:pt x="19" y="20"/>
                      <a:pt x="19" y="20"/>
                      <a:pt x="19" y="20"/>
                    </a:cubicBezTo>
                    <a:cubicBezTo>
                      <a:pt x="29" y="10"/>
                      <a:pt x="42" y="4"/>
                      <a:pt x="57" y="4"/>
                    </a:cubicBezTo>
                    <a:cubicBezTo>
                      <a:pt x="57" y="4"/>
                      <a:pt x="57" y="4"/>
                      <a:pt x="57" y="4"/>
                    </a:cubicBezTo>
                    <a:cubicBezTo>
                      <a:pt x="86" y="4"/>
                      <a:pt x="113" y="28"/>
                      <a:pt x="113" y="59"/>
                    </a:cubicBezTo>
                    <a:cubicBezTo>
                      <a:pt x="113" y="59"/>
                      <a:pt x="113" y="59"/>
                      <a:pt x="113" y="59"/>
                    </a:cubicBezTo>
                    <a:cubicBezTo>
                      <a:pt x="113" y="89"/>
                      <a:pt x="86" y="113"/>
                      <a:pt x="57" y="114"/>
                    </a:cubicBezTo>
                    <a:cubicBezTo>
                      <a:pt x="57" y="114"/>
                      <a:pt x="57" y="114"/>
                      <a:pt x="57" y="114"/>
                    </a:cubicBezTo>
                    <a:cubicBezTo>
                      <a:pt x="41" y="114"/>
                      <a:pt x="27" y="106"/>
                      <a:pt x="17" y="95"/>
                    </a:cubicBezTo>
                    <a:cubicBezTo>
                      <a:pt x="17" y="95"/>
                      <a:pt x="17" y="95"/>
                      <a:pt x="17" y="95"/>
                    </a:cubicBezTo>
                    <a:cubicBezTo>
                      <a:pt x="27" y="106"/>
                      <a:pt x="41" y="114"/>
                      <a:pt x="57" y="114"/>
                    </a:cubicBezTo>
                    <a:close/>
                    <a:moveTo>
                      <a:pt x="57" y="110"/>
                    </a:moveTo>
                    <a:cubicBezTo>
                      <a:pt x="84" y="110"/>
                      <a:pt x="109" y="86"/>
                      <a:pt x="109" y="59"/>
                    </a:cubicBezTo>
                    <a:cubicBezTo>
                      <a:pt x="109" y="59"/>
                      <a:pt x="109" y="59"/>
                      <a:pt x="109" y="59"/>
                    </a:cubicBezTo>
                    <a:cubicBezTo>
                      <a:pt x="109" y="31"/>
                      <a:pt x="84" y="8"/>
                      <a:pt x="57" y="8"/>
                    </a:cubicBezTo>
                    <a:cubicBezTo>
                      <a:pt x="57" y="8"/>
                      <a:pt x="57" y="8"/>
                      <a:pt x="57" y="8"/>
                    </a:cubicBezTo>
                    <a:cubicBezTo>
                      <a:pt x="30" y="8"/>
                      <a:pt x="8" y="30"/>
                      <a:pt x="8" y="59"/>
                    </a:cubicBezTo>
                    <a:cubicBezTo>
                      <a:pt x="8" y="59"/>
                      <a:pt x="8" y="59"/>
                      <a:pt x="8" y="59"/>
                    </a:cubicBezTo>
                    <a:cubicBezTo>
                      <a:pt x="8" y="87"/>
                      <a:pt x="30" y="110"/>
                      <a:pt x="57" y="110"/>
                    </a:cubicBezTo>
                    <a:close/>
                    <a:moveTo>
                      <a:pt x="4" y="63"/>
                    </a:moveTo>
                    <a:cubicBezTo>
                      <a:pt x="4" y="62"/>
                      <a:pt x="4" y="60"/>
                      <a:pt x="4" y="59"/>
                    </a:cubicBezTo>
                    <a:cubicBezTo>
                      <a:pt x="4" y="59"/>
                      <a:pt x="4" y="59"/>
                      <a:pt x="4" y="59"/>
                    </a:cubicBezTo>
                    <a:cubicBezTo>
                      <a:pt x="6" y="59"/>
                      <a:pt x="6" y="59"/>
                      <a:pt x="6" y="59"/>
                    </a:cubicBezTo>
                    <a:cubicBezTo>
                      <a:pt x="4" y="59"/>
                      <a:pt x="4" y="59"/>
                      <a:pt x="4" y="59"/>
                    </a:cubicBezTo>
                    <a:cubicBezTo>
                      <a:pt x="4" y="57"/>
                      <a:pt x="4" y="56"/>
                      <a:pt x="4" y="54"/>
                    </a:cubicBezTo>
                    <a:cubicBezTo>
                      <a:pt x="4" y="54"/>
                      <a:pt x="4" y="54"/>
                      <a:pt x="4" y="54"/>
                    </a:cubicBezTo>
                    <a:cubicBezTo>
                      <a:pt x="4" y="56"/>
                      <a:pt x="4" y="57"/>
                      <a:pt x="4" y="59"/>
                    </a:cubicBezTo>
                    <a:cubicBezTo>
                      <a:pt x="4" y="59"/>
                      <a:pt x="4" y="59"/>
                      <a:pt x="4" y="59"/>
                    </a:cubicBezTo>
                    <a:cubicBezTo>
                      <a:pt x="4" y="60"/>
                      <a:pt x="4" y="62"/>
                      <a:pt x="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781"/>
              <p:cNvSpPr>
                <a:spLocks noEditPoints="1"/>
              </p:cNvSpPr>
              <p:nvPr/>
            </p:nvSpPr>
            <p:spPr bwMode="auto">
              <a:xfrm>
                <a:off x="6861103" y="2602076"/>
                <a:ext cx="347076" cy="165994"/>
              </a:xfrm>
              <a:custGeom>
                <a:avLst/>
                <a:gdLst>
                  <a:gd name="T0" fmla="*/ 0 w 63"/>
                  <a:gd name="T1" fmla="*/ 10 h 30"/>
                  <a:gd name="T2" fmla="*/ 3 w 63"/>
                  <a:gd name="T3" fmla="*/ 8 h 30"/>
                  <a:gd name="T4" fmla="*/ 11 w 63"/>
                  <a:gd name="T5" fmla="*/ 17 h 30"/>
                  <a:gd name="T6" fmla="*/ 11 w 63"/>
                  <a:gd name="T7" fmla="*/ 17 h 30"/>
                  <a:gd name="T8" fmla="*/ 31 w 63"/>
                  <a:gd name="T9" fmla="*/ 26 h 30"/>
                  <a:gd name="T10" fmla="*/ 31 w 63"/>
                  <a:gd name="T11" fmla="*/ 26 h 30"/>
                  <a:gd name="T12" fmla="*/ 35 w 63"/>
                  <a:gd name="T13" fmla="*/ 25 h 30"/>
                  <a:gd name="T14" fmla="*/ 35 w 63"/>
                  <a:gd name="T15" fmla="*/ 25 h 30"/>
                  <a:gd name="T16" fmla="*/ 54 w 63"/>
                  <a:gd name="T17" fmla="*/ 11 h 30"/>
                  <a:gd name="T18" fmla="*/ 54 w 63"/>
                  <a:gd name="T19" fmla="*/ 11 h 30"/>
                  <a:gd name="T20" fmla="*/ 59 w 63"/>
                  <a:gd name="T21" fmla="*/ 0 h 30"/>
                  <a:gd name="T22" fmla="*/ 59 w 63"/>
                  <a:gd name="T23" fmla="*/ 0 h 30"/>
                  <a:gd name="T24" fmla="*/ 63 w 63"/>
                  <a:gd name="T25" fmla="*/ 1 h 30"/>
                  <a:gd name="T26" fmla="*/ 35 w 63"/>
                  <a:gd name="T27" fmla="*/ 29 h 30"/>
                  <a:gd name="T28" fmla="*/ 35 w 63"/>
                  <a:gd name="T29" fmla="*/ 29 h 30"/>
                  <a:gd name="T30" fmla="*/ 31 w 63"/>
                  <a:gd name="T31" fmla="*/ 30 h 30"/>
                  <a:gd name="T32" fmla="*/ 31 w 63"/>
                  <a:gd name="T33" fmla="*/ 30 h 30"/>
                  <a:gd name="T34" fmla="*/ 0 w 63"/>
                  <a:gd name="T35" fmla="*/ 10 h 30"/>
                  <a:gd name="T36" fmla="*/ 0 w 63"/>
                  <a:gd name="T37" fmla="*/ 10 h 30"/>
                  <a:gd name="T38" fmla="*/ 0 w 63"/>
                  <a:gd name="T39" fmla="*/ 10 h 30"/>
                  <a:gd name="T40" fmla="*/ 0 w 63"/>
                  <a:gd name="T41" fmla="*/ 10 h 30"/>
                  <a:gd name="T42" fmla="*/ 0 w 63"/>
                  <a:gd name="T43" fmla="*/ 10 h 30"/>
                  <a:gd name="T44" fmla="*/ 0 w 63"/>
                  <a:gd name="T4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30">
                    <a:moveTo>
                      <a:pt x="0" y="10"/>
                    </a:moveTo>
                    <a:cubicBezTo>
                      <a:pt x="3" y="8"/>
                      <a:pt x="3" y="8"/>
                      <a:pt x="3" y="8"/>
                    </a:cubicBezTo>
                    <a:cubicBezTo>
                      <a:pt x="3" y="8"/>
                      <a:pt x="6" y="12"/>
                      <a:pt x="11" y="17"/>
                    </a:cubicBezTo>
                    <a:cubicBezTo>
                      <a:pt x="11" y="17"/>
                      <a:pt x="11" y="17"/>
                      <a:pt x="11" y="17"/>
                    </a:cubicBezTo>
                    <a:cubicBezTo>
                      <a:pt x="16" y="21"/>
                      <a:pt x="23" y="26"/>
                      <a:pt x="31" y="26"/>
                    </a:cubicBezTo>
                    <a:cubicBezTo>
                      <a:pt x="31" y="26"/>
                      <a:pt x="31" y="26"/>
                      <a:pt x="31" y="26"/>
                    </a:cubicBezTo>
                    <a:cubicBezTo>
                      <a:pt x="32" y="26"/>
                      <a:pt x="33" y="26"/>
                      <a:pt x="35" y="25"/>
                    </a:cubicBezTo>
                    <a:cubicBezTo>
                      <a:pt x="35" y="25"/>
                      <a:pt x="35" y="25"/>
                      <a:pt x="35" y="25"/>
                    </a:cubicBezTo>
                    <a:cubicBezTo>
                      <a:pt x="43" y="24"/>
                      <a:pt x="49" y="17"/>
                      <a:pt x="54" y="11"/>
                    </a:cubicBezTo>
                    <a:cubicBezTo>
                      <a:pt x="54" y="11"/>
                      <a:pt x="54" y="11"/>
                      <a:pt x="54" y="11"/>
                    </a:cubicBezTo>
                    <a:cubicBezTo>
                      <a:pt x="58" y="5"/>
                      <a:pt x="59" y="0"/>
                      <a:pt x="59" y="0"/>
                    </a:cubicBezTo>
                    <a:cubicBezTo>
                      <a:pt x="59" y="0"/>
                      <a:pt x="59" y="0"/>
                      <a:pt x="59" y="0"/>
                    </a:cubicBezTo>
                    <a:cubicBezTo>
                      <a:pt x="63" y="1"/>
                      <a:pt x="63" y="1"/>
                      <a:pt x="63" y="1"/>
                    </a:cubicBezTo>
                    <a:cubicBezTo>
                      <a:pt x="63" y="1"/>
                      <a:pt x="56" y="25"/>
                      <a:pt x="35" y="29"/>
                    </a:cubicBezTo>
                    <a:cubicBezTo>
                      <a:pt x="35" y="29"/>
                      <a:pt x="35" y="29"/>
                      <a:pt x="35" y="29"/>
                    </a:cubicBezTo>
                    <a:cubicBezTo>
                      <a:pt x="34" y="30"/>
                      <a:pt x="32" y="30"/>
                      <a:pt x="31" y="30"/>
                    </a:cubicBezTo>
                    <a:cubicBezTo>
                      <a:pt x="31" y="30"/>
                      <a:pt x="31" y="30"/>
                      <a:pt x="31" y="30"/>
                    </a:cubicBezTo>
                    <a:cubicBezTo>
                      <a:pt x="13" y="29"/>
                      <a:pt x="0" y="10"/>
                      <a:pt x="0" y="10"/>
                    </a:cubicBezTo>
                    <a:close/>
                    <a:moveTo>
                      <a:pt x="0" y="10"/>
                    </a:moveTo>
                    <a:cubicBezTo>
                      <a:pt x="0" y="10"/>
                      <a:pt x="0" y="10"/>
                      <a:pt x="0" y="10"/>
                    </a:cubicBezTo>
                    <a:cubicBezTo>
                      <a:pt x="0" y="10"/>
                      <a:pt x="0" y="10"/>
                      <a:pt x="0" y="10"/>
                    </a:cubicBezTo>
                    <a:cubicBezTo>
                      <a:pt x="0" y="10"/>
                      <a:pt x="0" y="10"/>
                      <a:pt x="0"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782"/>
              <p:cNvSpPr>
                <a:spLocks noEditPoints="1"/>
              </p:cNvSpPr>
              <p:nvPr/>
            </p:nvSpPr>
            <p:spPr bwMode="auto">
              <a:xfrm>
                <a:off x="6840983" y="2586985"/>
                <a:ext cx="387316" cy="191142"/>
              </a:xfrm>
              <a:custGeom>
                <a:avLst/>
                <a:gdLst>
                  <a:gd name="T0" fmla="*/ 0 w 70"/>
                  <a:gd name="T1" fmla="*/ 13 h 35"/>
                  <a:gd name="T2" fmla="*/ 6 w 70"/>
                  <a:gd name="T3" fmla="*/ 9 h 35"/>
                  <a:gd name="T4" fmla="*/ 7 w 70"/>
                  <a:gd name="T5" fmla="*/ 9 h 35"/>
                  <a:gd name="T6" fmla="*/ 7 w 70"/>
                  <a:gd name="T7" fmla="*/ 9 h 35"/>
                  <a:gd name="T8" fmla="*/ 7 w 70"/>
                  <a:gd name="T9" fmla="*/ 9 h 35"/>
                  <a:gd name="T10" fmla="*/ 7 w 70"/>
                  <a:gd name="T11" fmla="*/ 9 h 35"/>
                  <a:gd name="T12" fmla="*/ 8 w 70"/>
                  <a:gd name="T13" fmla="*/ 9 h 35"/>
                  <a:gd name="T14" fmla="*/ 8 w 70"/>
                  <a:gd name="T15" fmla="*/ 10 h 35"/>
                  <a:gd name="T16" fmla="*/ 8 w 70"/>
                  <a:gd name="T17" fmla="*/ 10 h 35"/>
                  <a:gd name="T18" fmla="*/ 8 w 70"/>
                  <a:gd name="T19" fmla="*/ 10 h 35"/>
                  <a:gd name="T20" fmla="*/ 8 w 70"/>
                  <a:gd name="T21" fmla="*/ 10 h 35"/>
                  <a:gd name="T22" fmla="*/ 10 w 70"/>
                  <a:gd name="T23" fmla="*/ 12 h 35"/>
                  <a:gd name="T24" fmla="*/ 15 w 70"/>
                  <a:gd name="T25" fmla="*/ 18 h 35"/>
                  <a:gd name="T26" fmla="*/ 33 w 70"/>
                  <a:gd name="T27" fmla="*/ 27 h 35"/>
                  <a:gd name="T28" fmla="*/ 34 w 70"/>
                  <a:gd name="T29" fmla="*/ 27 h 35"/>
                  <a:gd name="T30" fmla="*/ 34 w 70"/>
                  <a:gd name="T31" fmla="*/ 27 h 35"/>
                  <a:gd name="T32" fmla="*/ 37 w 70"/>
                  <a:gd name="T33" fmla="*/ 26 h 35"/>
                  <a:gd name="T34" fmla="*/ 55 w 70"/>
                  <a:gd name="T35" fmla="*/ 13 h 35"/>
                  <a:gd name="T36" fmla="*/ 60 w 70"/>
                  <a:gd name="T37" fmla="*/ 2 h 35"/>
                  <a:gd name="T38" fmla="*/ 60 w 70"/>
                  <a:gd name="T39" fmla="*/ 0 h 35"/>
                  <a:gd name="T40" fmla="*/ 68 w 70"/>
                  <a:gd name="T41" fmla="*/ 5 h 35"/>
                  <a:gd name="T42" fmla="*/ 68 w 70"/>
                  <a:gd name="T43" fmla="*/ 6 h 35"/>
                  <a:gd name="T44" fmla="*/ 67 w 70"/>
                  <a:gd name="T45" fmla="*/ 9 h 35"/>
                  <a:gd name="T46" fmla="*/ 62 w 70"/>
                  <a:gd name="T47" fmla="*/ 18 h 35"/>
                  <a:gd name="T48" fmla="*/ 39 w 70"/>
                  <a:gd name="T49" fmla="*/ 34 h 35"/>
                  <a:gd name="T50" fmla="*/ 34 w 70"/>
                  <a:gd name="T51" fmla="*/ 35 h 35"/>
                  <a:gd name="T52" fmla="*/ 34 w 70"/>
                  <a:gd name="T53" fmla="*/ 31 h 35"/>
                  <a:gd name="T54" fmla="*/ 36 w 70"/>
                  <a:gd name="T55" fmla="*/ 31 h 35"/>
                  <a:gd name="T56" fmla="*/ 33 w 70"/>
                  <a:gd name="T57" fmla="*/ 31 h 35"/>
                  <a:gd name="T58" fmla="*/ 33 w 70"/>
                  <a:gd name="T59" fmla="*/ 31 h 35"/>
                  <a:gd name="T60" fmla="*/ 33 w 70"/>
                  <a:gd name="T61" fmla="*/ 31 h 35"/>
                  <a:gd name="T62" fmla="*/ 20 w 70"/>
                  <a:gd name="T63" fmla="*/ 27 h 35"/>
                  <a:gd name="T64" fmla="*/ 13 w 70"/>
                  <a:gd name="T65" fmla="*/ 21 h 35"/>
                  <a:gd name="T66" fmla="*/ 9 w 70"/>
                  <a:gd name="T67" fmla="*/ 18 h 35"/>
                  <a:gd name="T68" fmla="*/ 13 w 70"/>
                  <a:gd name="T69" fmla="*/ 21 h 35"/>
                  <a:gd name="T70" fmla="*/ 54 w 70"/>
                  <a:gd name="T71" fmla="*/ 20 h 35"/>
                  <a:gd name="T72" fmla="*/ 54 w 70"/>
                  <a:gd name="T73" fmla="*/ 20 h 35"/>
                  <a:gd name="T74" fmla="*/ 55 w 70"/>
                  <a:gd name="T75" fmla="*/ 20 h 35"/>
                  <a:gd name="T76" fmla="*/ 60 w 70"/>
                  <a:gd name="T77" fmla="*/ 12 h 35"/>
                  <a:gd name="T78" fmla="*/ 58 w 70"/>
                  <a:gd name="T79" fmla="*/ 15 h 35"/>
                  <a:gd name="T80" fmla="*/ 3 w 70"/>
                  <a:gd name="T81" fmla="*/ 13 h 35"/>
                  <a:gd name="T82" fmla="*/ 3 w 70"/>
                  <a:gd name="T83" fmla="*/ 13 h 35"/>
                  <a:gd name="T84" fmla="*/ 1 w 70"/>
                  <a:gd name="T85" fmla="*/ 14 h 35"/>
                  <a:gd name="T86" fmla="*/ 1 w 70"/>
                  <a:gd name="T87" fmla="*/ 14 h 35"/>
                  <a:gd name="T88" fmla="*/ 4 w 70"/>
                  <a:gd name="T89" fmla="*/ 11 h 35"/>
                  <a:gd name="T90" fmla="*/ 4 w 70"/>
                  <a:gd name="T91" fmla="*/ 12 h 35"/>
                  <a:gd name="T92" fmla="*/ 4 w 70"/>
                  <a:gd name="T93"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35">
                    <a:moveTo>
                      <a:pt x="1" y="14"/>
                    </a:moveTo>
                    <a:cubicBezTo>
                      <a:pt x="0" y="13"/>
                      <a:pt x="0" y="13"/>
                      <a:pt x="0" y="13"/>
                    </a:cubicBezTo>
                    <a:cubicBezTo>
                      <a:pt x="5" y="9"/>
                      <a:pt x="5" y="9"/>
                      <a:pt x="5" y="9"/>
                    </a:cubicBezTo>
                    <a:cubicBezTo>
                      <a:pt x="5" y="9"/>
                      <a:pt x="6" y="9"/>
                      <a:pt x="6" y="9"/>
                    </a:cubicBezTo>
                    <a:cubicBezTo>
                      <a:pt x="6" y="9"/>
                      <a:pt x="6" y="9"/>
                      <a:pt x="6" y="9"/>
                    </a:cubicBezTo>
                    <a:cubicBezTo>
                      <a:pt x="6"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8" y="9"/>
                      <a:pt x="8" y="9"/>
                    </a:cubicBezTo>
                    <a:cubicBezTo>
                      <a:pt x="8" y="9"/>
                      <a:pt x="8" y="9"/>
                      <a:pt x="8"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9" y="11"/>
                      <a:pt x="9" y="12"/>
                      <a:pt x="10" y="12"/>
                    </a:cubicBezTo>
                    <a:cubicBezTo>
                      <a:pt x="10" y="12"/>
                      <a:pt x="10" y="12"/>
                      <a:pt x="10" y="12"/>
                    </a:cubicBezTo>
                    <a:cubicBezTo>
                      <a:pt x="11" y="14"/>
                      <a:pt x="13" y="16"/>
                      <a:pt x="15" y="18"/>
                    </a:cubicBezTo>
                    <a:cubicBezTo>
                      <a:pt x="15" y="18"/>
                      <a:pt x="15" y="18"/>
                      <a:pt x="15" y="18"/>
                    </a:cubicBezTo>
                    <a:cubicBezTo>
                      <a:pt x="20" y="23"/>
                      <a:pt x="27" y="27"/>
                      <a:pt x="33" y="27"/>
                    </a:cubicBezTo>
                    <a:cubicBezTo>
                      <a:pt x="33" y="27"/>
                      <a:pt x="33" y="27"/>
                      <a:pt x="33" y="27"/>
                    </a:cubicBezTo>
                    <a:cubicBezTo>
                      <a:pt x="33" y="27"/>
                      <a:pt x="34" y="27"/>
                      <a:pt x="34" y="27"/>
                    </a:cubicBezTo>
                    <a:cubicBezTo>
                      <a:pt x="34" y="27"/>
                      <a:pt x="34" y="27"/>
                      <a:pt x="34" y="27"/>
                    </a:cubicBezTo>
                    <a:cubicBezTo>
                      <a:pt x="34" y="27"/>
                      <a:pt x="34" y="27"/>
                      <a:pt x="34" y="27"/>
                    </a:cubicBezTo>
                    <a:cubicBezTo>
                      <a:pt x="34" y="27"/>
                      <a:pt x="34" y="27"/>
                      <a:pt x="34" y="27"/>
                    </a:cubicBezTo>
                    <a:cubicBezTo>
                      <a:pt x="35" y="27"/>
                      <a:pt x="36" y="27"/>
                      <a:pt x="37" y="26"/>
                    </a:cubicBezTo>
                    <a:cubicBezTo>
                      <a:pt x="37" y="26"/>
                      <a:pt x="37" y="26"/>
                      <a:pt x="37" y="26"/>
                    </a:cubicBezTo>
                    <a:cubicBezTo>
                      <a:pt x="45" y="25"/>
                      <a:pt x="51" y="19"/>
                      <a:pt x="55" y="13"/>
                    </a:cubicBezTo>
                    <a:cubicBezTo>
                      <a:pt x="55" y="13"/>
                      <a:pt x="55" y="13"/>
                      <a:pt x="55" y="13"/>
                    </a:cubicBezTo>
                    <a:cubicBezTo>
                      <a:pt x="58" y="8"/>
                      <a:pt x="60" y="3"/>
                      <a:pt x="60" y="2"/>
                    </a:cubicBezTo>
                    <a:cubicBezTo>
                      <a:pt x="60" y="2"/>
                      <a:pt x="60" y="2"/>
                      <a:pt x="60" y="2"/>
                    </a:cubicBezTo>
                    <a:cubicBezTo>
                      <a:pt x="60" y="0"/>
                      <a:pt x="60" y="0"/>
                      <a:pt x="60" y="0"/>
                    </a:cubicBezTo>
                    <a:cubicBezTo>
                      <a:pt x="70" y="3"/>
                      <a:pt x="70" y="3"/>
                      <a:pt x="70" y="3"/>
                    </a:cubicBezTo>
                    <a:cubicBezTo>
                      <a:pt x="68" y="5"/>
                      <a:pt x="68" y="5"/>
                      <a:pt x="68" y="5"/>
                    </a:cubicBezTo>
                    <a:cubicBezTo>
                      <a:pt x="68" y="5"/>
                      <a:pt x="68" y="5"/>
                      <a:pt x="68" y="6"/>
                    </a:cubicBezTo>
                    <a:cubicBezTo>
                      <a:pt x="68" y="6"/>
                      <a:pt x="68" y="6"/>
                      <a:pt x="68" y="6"/>
                    </a:cubicBezTo>
                    <a:cubicBezTo>
                      <a:pt x="67" y="6"/>
                      <a:pt x="67" y="7"/>
                      <a:pt x="67" y="9"/>
                    </a:cubicBezTo>
                    <a:cubicBezTo>
                      <a:pt x="67" y="9"/>
                      <a:pt x="67" y="9"/>
                      <a:pt x="67" y="9"/>
                    </a:cubicBezTo>
                    <a:cubicBezTo>
                      <a:pt x="65" y="11"/>
                      <a:pt x="64" y="14"/>
                      <a:pt x="62" y="18"/>
                    </a:cubicBezTo>
                    <a:cubicBezTo>
                      <a:pt x="62" y="18"/>
                      <a:pt x="62" y="18"/>
                      <a:pt x="62" y="18"/>
                    </a:cubicBezTo>
                    <a:cubicBezTo>
                      <a:pt x="57" y="24"/>
                      <a:pt x="50" y="32"/>
                      <a:pt x="39" y="34"/>
                    </a:cubicBezTo>
                    <a:cubicBezTo>
                      <a:pt x="39" y="34"/>
                      <a:pt x="39" y="34"/>
                      <a:pt x="39" y="34"/>
                    </a:cubicBezTo>
                    <a:cubicBezTo>
                      <a:pt x="37" y="34"/>
                      <a:pt x="35" y="35"/>
                      <a:pt x="34" y="35"/>
                    </a:cubicBezTo>
                    <a:cubicBezTo>
                      <a:pt x="34" y="35"/>
                      <a:pt x="34" y="35"/>
                      <a:pt x="34" y="35"/>
                    </a:cubicBezTo>
                    <a:cubicBezTo>
                      <a:pt x="15" y="34"/>
                      <a:pt x="2" y="16"/>
                      <a:pt x="1" y="14"/>
                    </a:cubicBezTo>
                    <a:close/>
                    <a:moveTo>
                      <a:pt x="34" y="31"/>
                    </a:moveTo>
                    <a:cubicBezTo>
                      <a:pt x="34" y="31"/>
                      <a:pt x="35" y="31"/>
                      <a:pt x="36" y="31"/>
                    </a:cubicBezTo>
                    <a:cubicBezTo>
                      <a:pt x="36" y="31"/>
                      <a:pt x="36" y="31"/>
                      <a:pt x="36" y="31"/>
                    </a:cubicBezTo>
                    <a:cubicBezTo>
                      <a:pt x="35" y="31"/>
                      <a:pt x="34" y="31"/>
                      <a:pt x="34" y="31"/>
                    </a:cubicBezTo>
                    <a:close/>
                    <a:moveTo>
                      <a:pt x="33" y="31"/>
                    </a:moveTo>
                    <a:cubicBezTo>
                      <a:pt x="33" y="31"/>
                      <a:pt x="33" y="31"/>
                      <a:pt x="33" y="31"/>
                    </a:cubicBezTo>
                    <a:cubicBezTo>
                      <a:pt x="33" y="31"/>
                      <a:pt x="33" y="31"/>
                      <a:pt x="33" y="31"/>
                    </a:cubicBezTo>
                    <a:cubicBezTo>
                      <a:pt x="33" y="31"/>
                      <a:pt x="33" y="31"/>
                      <a:pt x="33" y="31"/>
                    </a:cubicBezTo>
                    <a:cubicBezTo>
                      <a:pt x="33" y="31"/>
                      <a:pt x="33" y="31"/>
                      <a:pt x="33" y="31"/>
                    </a:cubicBezTo>
                    <a:close/>
                    <a:moveTo>
                      <a:pt x="13" y="21"/>
                    </a:moveTo>
                    <a:cubicBezTo>
                      <a:pt x="15" y="23"/>
                      <a:pt x="17" y="25"/>
                      <a:pt x="20" y="27"/>
                    </a:cubicBezTo>
                    <a:cubicBezTo>
                      <a:pt x="20" y="27"/>
                      <a:pt x="20" y="27"/>
                      <a:pt x="20" y="27"/>
                    </a:cubicBezTo>
                    <a:cubicBezTo>
                      <a:pt x="17" y="25"/>
                      <a:pt x="15" y="23"/>
                      <a:pt x="13" y="21"/>
                    </a:cubicBezTo>
                    <a:cubicBezTo>
                      <a:pt x="13" y="21"/>
                      <a:pt x="13" y="21"/>
                      <a:pt x="13" y="21"/>
                    </a:cubicBezTo>
                    <a:cubicBezTo>
                      <a:pt x="11" y="20"/>
                      <a:pt x="10" y="19"/>
                      <a:pt x="9" y="18"/>
                    </a:cubicBezTo>
                    <a:cubicBezTo>
                      <a:pt x="9" y="18"/>
                      <a:pt x="9" y="18"/>
                      <a:pt x="9" y="18"/>
                    </a:cubicBezTo>
                    <a:cubicBezTo>
                      <a:pt x="10" y="19"/>
                      <a:pt x="11" y="20"/>
                      <a:pt x="13" y="21"/>
                    </a:cubicBezTo>
                    <a:close/>
                    <a:moveTo>
                      <a:pt x="54" y="20"/>
                    </a:moveTo>
                    <a:cubicBezTo>
                      <a:pt x="54" y="20"/>
                      <a:pt x="54" y="20"/>
                      <a:pt x="54" y="20"/>
                    </a:cubicBezTo>
                    <a:cubicBezTo>
                      <a:pt x="54" y="20"/>
                      <a:pt x="54" y="20"/>
                      <a:pt x="54" y="20"/>
                    </a:cubicBezTo>
                    <a:cubicBezTo>
                      <a:pt x="54" y="20"/>
                      <a:pt x="54" y="20"/>
                      <a:pt x="54" y="20"/>
                    </a:cubicBezTo>
                    <a:close/>
                    <a:moveTo>
                      <a:pt x="58" y="15"/>
                    </a:moveTo>
                    <a:cubicBezTo>
                      <a:pt x="57" y="17"/>
                      <a:pt x="56" y="19"/>
                      <a:pt x="55" y="20"/>
                    </a:cubicBezTo>
                    <a:cubicBezTo>
                      <a:pt x="55" y="20"/>
                      <a:pt x="55" y="20"/>
                      <a:pt x="55" y="20"/>
                    </a:cubicBezTo>
                    <a:cubicBezTo>
                      <a:pt x="57" y="17"/>
                      <a:pt x="59" y="15"/>
                      <a:pt x="60" y="12"/>
                    </a:cubicBezTo>
                    <a:cubicBezTo>
                      <a:pt x="60" y="12"/>
                      <a:pt x="60" y="12"/>
                      <a:pt x="60" y="12"/>
                    </a:cubicBezTo>
                    <a:cubicBezTo>
                      <a:pt x="60" y="13"/>
                      <a:pt x="59" y="14"/>
                      <a:pt x="58" y="15"/>
                    </a:cubicBezTo>
                    <a:close/>
                    <a:moveTo>
                      <a:pt x="4" y="15"/>
                    </a:moveTo>
                    <a:cubicBezTo>
                      <a:pt x="3" y="13"/>
                      <a:pt x="3" y="13"/>
                      <a:pt x="3" y="13"/>
                    </a:cubicBezTo>
                    <a:cubicBezTo>
                      <a:pt x="3" y="13"/>
                      <a:pt x="3" y="13"/>
                      <a:pt x="3" y="13"/>
                    </a:cubicBezTo>
                    <a:cubicBezTo>
                      <a:pt x="3" y="13"/>
                      <a:pt x="3" y="13"/>
                      <a:pt x="3" y="13"/>
                    </a:cubicBezTo>
                    <a:cubicBezTo>
                      <a:pt x="4" y="15"/>
                      <a:pt x="4" y="15"/>
                      <a:pt x="4" y="15"/>
                    </a:cubicBezTo>
                    <a:close/>
                    <a:moveTo>
                      <a:pt x="1" y="14"/>
                    </a:moveTo>
                    <a:cubicBezTo>
                      <a:pt x="2" y="13"/>
                      <a:pt x="2" y="13"/>
                      <a:pt x="2" y="13"/>
                    </a:cubicBezTo>
                    <a:cubicBezTo>
                      <a:pt x="1" y="14"/>
                      <a:pt x="1" y="14"/>
                      <a:pt x="1" y="14"/>
                    </a:cubicBezTo>
                    <a:close/>
                    <a:moveTo>
                      <a:pt x="4" y="12"/>
                    </a:moveTo>
                    <a:cubicBezTo>
                      <a:pt x="4" y="12"/>
                      <a:pt x="4" y="12"/>
                      <a:pt x="4" y="11"/>
                    </a:cubicBezTo>
                    <a:cubicBezTo>
                      <a:pt x="4" y="11"/>
                      <a:pt x="4" y="11"/>
                      <a:pt x="4" y="11"/>
                    </a:cubicBezTo>
                    <a:cubicBezTo>
                      <a:pt x="4" y="12"/>
                      <a:pt x="4" y="12"/>
                      <a:pt x="4" y="12"/>
                    </a:cubicBezTo>
                    <a:cubicBezTo>
                      <a:pt x="4" y="12"/>
                      <a:pt x="4" y="12"/>
                      <a:pt x="4" y="12"/>
                    </a:cubicBezTo>
                    <a:cubicBezTo>
                      <a:pt x="4" y="12"/>
                      <a:pt x="4"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783"/>
              <p:cNvSpPr/>
              <p:nvPr/>
            </p:nvSpPr>
            <p:spPr bwMode="auto">
              <a:xfrm>
                <a:off x="6891283" y="2501475"/>
                <a:ext cx="25152" cy="25152"/>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784"/>
              <p:cNvSpPr>
                <a:spLocks noEditPoints="1"/>
              </p:cNvSpPr>
              <p:nvPr/>
            </p:nvSpPr>
            <p:spPr bwMode="auto">
              <a:xfrm>
                <a:off x="6881223" y="2491415"/>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 name="T24" fmla="*/ 4 w 9"/>
                  <a:gd name="T25" fmla="*/ 4 h 9"/>
                  <a:gd name="T26" fmla="*/ 4 w 9"/>
                  <a:gd name="T27" fmla="*/ 4 h 9"/>
                  <a:gd name="T28" fmla="*/ 4 w 9"/>
                  <a:gd name="T29" fmla="*/ 4 h 9"/>
                  <a:gd name="T30" fmla="*/ 4 w 9"/>
                  <a:gd name="T31" fmla="*/ 4 h 9"/>
                  <a:gd name="T32" fmla="*/ 4 w 9"/>
                  <a:gd name="T3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moveTo>
                      <a:pt x="4" y="4"/>
                    </a:moveTo>
                    <a:lnTo>
                      <a:pt x="4" y="4"/>
                    </a:lnTo>
                    <a:lnTo>
                      <a:pt x="4"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785"/>
              <p:cNvSpPr/>
              <p:nvPr/>
            </p:nvSpPr>
            <p:spPr bwMode="auto">
              <a:xfrm>
                <a:off x="7172967" y="2461235"/>
                <a:ext cx="25152" cy="20120"/>
              </a:xfrm>
              <a:custGeom>
                <a:avLst/>
                <a:gdLst>
                  <a:gd name="T0" fmla="*/ 0 w 5"/>
                  <a:gd name="T1" fmla="*/ 4 h 4"/>
                  <a:gd name="T2" fmla="*/ 0 w 5"/>
                  <a:gd name="T3" fmla="*/ 0 h 4"/>
                  <a:gd name="T4" fmla="*/ 5 w 5"/>
                  <a:gd name="T5" fmla="*/ 0 h 4"/>
                  <a:gd name="T6" fmla="*/ 5 w 5"/>
                  <a:gd name="T7" fmla="*/ 4 h 4"/>
                  <a:gd name="T8" fmla="*/ 0 w 5"/>
                  <a:gd name="T9" fmla="*/ 4 h 4"/>
                  <a:gd name="T10" fmla="*/ 0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0" y="4"/>
                    </a:moveTo>
                    <a:lnTo>
                      <a:pt x="0" y="0"/>
                    </a:lnTo>
                    <a:lnTo>
                      <a:pt x="5" y="0"/>
                    </a:lnTo>
                    <a:lnTo>
                      <a:pt x="5"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786"/>
              <p:cNvSpPr/>
              <p:nvPr/>
            </p:nvSpPr>
            <p:spPr bwMode="auto">
              <a:xfrm>
                <a:off x="7162907" y="2446143"/>
                <a:ext cx="45272" cy="45272"/>
              </a:xfrm>
              <a:custGeom>
                <a:avLst/>
                <a:gdLst>
                  <a:gd name="T0" fmla="*/ 7 w 9"/>
                  <a:gd name="T1" fmla="*/ 9 h 9"/>
                  <a:gd name="T2" fmla="*/ 2 w 9"/>
                  <a:gd name="T3" fmla="*/ 9 h 9"/>
                  <a:gd name="T4" fmla="*/ 2 w 9"/>
                  <a:gd name="T5" fmla="*/ 7 h 9"/>
                  <a:gd name="T6" fmla="*/ 4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4" y="7"/>
                    </a:lnTo>
                    <a:lnTo>
                      <a:pt x="2" y="7"/>
                    </a:lnTo>
                    <a:lnTo>
                      <a:pt x="2" y="9"/>
                    </a:lnTo>
                    <a:lnTo>
                      <a:pt x="0" y="9"/>
                    </a:lnTo>
                    <a:lnTo>
                      <a:pt x="0" y="0"/>
                    </a:lnTo>
                    <a:lnTo>
                      <a:pt x="9" y="0"/>
                    </a:lnTo>
                    <a:lnTo>
                      <a:pt x="9" y="9"/>
                    </a:lnTo>
                    <a:lnTo>
                      <a:pt x="7" y="9"/>
                    </a:lnTo>
                    <a:lnTo>
                      <a:pt x="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87"/>
              <p:cNvSpPr/>
              <p:nvPr/>
            </p:nvSpPr>
            <p:spPr bwMode="auto">
              <a:xfrm>
                <a:off x="6629720" y="2511535"/>
                <a:ext cx="171022" cy="306835"/>
              </a:xfrm>
              <a:custGeom>
                <a:avLst/>
                <a:gdLst>
                  <a:gd name="T0" fmla="*/ 0 w 31"/>
                  <a:gd name="T1" fmla="*/ 31 h 55"/>
                  <a:gd name="T2" fmla="*/ 0 w 31"/>
                  <a:gd name="T3" fmla="*/ 30 h 55"/>
                  <a:gd name="T4" fmla="*/ 0 w 31"/>
                  <a:gd name="T5" fmla="*/ 30 h 55"/>
                  <a:gd name="T6" fmla="*/ 25 w 31"/>
                  <a:gd name="T7" fmla="*/ 0 h 55"/>
                  <a:gd name="T8" fmla="*/ 25 w 31"/>
                  <a:gd name="T9" fmla="*/ 0 h 55"/>
                  <a:gd name="T10" fmla="*/ 27 w 31"/>
                  <a:gd name="T11" fmla="*/ 1 h 55"/>
                  <a:gd name="T12" fmla="*/ 27 w 31"/>
                  <a:gd name="T13" fmla="*/ 1 h 55"/>
                  <a:gd name="T14" fmla="*/ 27 w 31"/>
                  <a:gd name="T15" fmla="*/ 4 h 55"/>
                  <a:gd name="T16" fmla="*/ 25 w 31"/>
                  <a:gd name="T17" fmla="*/ 4 h 55"/>
                  <a:gd name="T18" fmla="*/ 25 w 31"/>
                  <a:gd name="T19" fmla="*/ 4 h 55"/>
                  <a:gd name="T20" fmla="*/ 4 w 31"/>
                  <a:gd name="T21" fmla="*/ 30 h 55"/>
                  <a:gd name="T22" fmla="*/ 4 w 31"/>
                  <a:gd name="T23" fmla="*/ 30 h 55"/>
                  <a:gd name="T24" fmla="*/ 4 w 31"/>
                  <a:gd name="T25" fmla="*/ 31 h 55"/>
                  <a:gd name="T26" fmla="*/ 4 w 31"/>
                  <a:gd name="T27" fmla="*/ 31 h 55"/>
                  <a:gd name="T28" fmla="*/ 17 w 31"/>
                  <a:gd name="T29" fmla="*/ 47 h 55"/>
                  <a:gd name="T30" fmla="*/ 17 w 31"/>
                  <a:gd name="T31" fmla="*/ 47 h 55"/>
                  <a:gd name="T32" fmla="*/ 31 w 31"/>
                  <a:gd name="T33" fmla="*/ 51 h 55"/>
                  <a:gd name="T34" fmla="*/ 31 w 31"/>
                  <a:gd name="T35" fmla="*/ 51 h 55"/>
                  <a:gd name="T36" fmla="*/ 30 w 31"/>
                  <a:gd name="T37" fmla="*/ 55 h 55"/>
                  <a:gd name="T38" fmla="*/ 0 w 31"/>
                  <a:gd name="T39"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5">
                    <a:moveTo>
                      <a:pt x="0" y="31"/>
                    </a:moveTo>
                    <a:cubicBezTo>
                      <a:pt x="0" y="31"/>
                      <a:pt x="0" y="30"/>
                      <a:pt x="0" y="30"/>
                    </a:cubicBezTo>
                    <a:cubicBezTo>
                      <a:pt x="0" y="30"/>
                      <a:pt x="0" y="30"/>
                      <a:pt x="0" y="30"/>
                    </a:cubicBezTo>
                    <a:cubicBezTo>
                      <a:pt x="1" y="12"/>
                      <a:pt x="15" y="0"/>
                      <a:pt x="25" y="0"/>
                    </a:cubicBezTo>
                    <a:cubicBezTo>
                      <a:pt x="25" y="0"/>
                      <a:pt x="25" y="0"/>
                      <a:pt x="25" y="0"/>
                    </a:cubicBezTo>
                    <a:cubicBezTo>
                      <a:pt x="26" y="0"/>
                      <a:pt x="27" y="0"/>
                      <a:pt x="27" y="1"/>
                    </a:cubicBezTo>
                    <a:cubicBezTo>
                      <a:pt x="27" y="1"/>
                      <a:pt x="27" y="1"/>
                      <a:pt x="27" y="1"/>
                    </a:cubicBezTo>
                    <a:cubicBezTo>
                      <a:pt x="27" y="4"/>
                      <a:pt x="27" y="4"/>
                      <a:pt x="27" y="4"/>
                    </a:cubicBezTo>
                    <a:cubicBezTo>
                      <a:pt x="26" y="4"/>
                      <a:pt x="26" y="4"/>
                      <a:pt x="25" y="4"/>
                    </a:cubicBezTo>
                    <a:cubicBezTo>
                      <a:pt x="25" y="4"/>
                      <a:pt x="25" y="4"/>
                      <a:pt x="25" y="4"/>
                    </a:cubicBezTo>
                    <a:cubicBezTo>
                      <a:pt x="18" y="4"/>
                      <a:pt x="5" y="14"/>
                      <a:pt x="4" y="30"/>
                    </a:cubicBezTo>
                    <a:cubicBezTo>
                      <a:pt x="4" y="30"/>
                      <a:pt x="4" y="30"/>
                      <a:pt x="4" y="30"/>
                    </a:cubicBezTo>
                    <a:cubicBezTo>
                      <a:pt x="4" y="30"/>
                      <a:pt x="4" y="31"/>
                      <a:pt x="4" y="31"/>
                    </a:cubicBezTo>
                    <a:cubicBezTo>
                      <a:pt x="4" y="31"/>
                      <a:pt x="4" y="31"/>
                      <a:pt x="4" y="31"/>
                    </a:cubicBezTo>
                    <a:cubicBezTo>
                      <a:pt x="4" y="39"/>
                      <a:pt x="10" y="44"/>
                      <a:pt x="17" y="47"/>
                    </a:cubicBezTo>
                    <a:cubicBezTo>
                      <a:pt x="17" y="47"/>
                      <a:pt x="17" y="47"/>
                      <a:pt x="17" y="47"/>
                    </a:cubicBezTo>
                    <a:cubicBezTo>
                      <a:pt x="24" y="50"/>
                      <a:pt x="31" y="51"/>
                      <a:pt x="31" y="51"/>
                    </a:cubicBezTo>
                    <a:cubicBezTo>
                      <a:pt x="31" y="51"/>
                      <a:pt x="31" y="51"/>
                      <a:pt x="31" y="51"/>
                    </a:cubicBezTo>
                    <a:cubicBezTo>
                      <a:pt x="30" y="55"/>
                      <a:pt x="30" y="55"/>
                      <a:pt x="30" y="55"/>
                    </a:cubicBezTo>
                    <a:cubicBezTo>
                      <a:pt x="30" y="55"/>
                      <a:pt x="1" y="51"/>
                      <a:pt x="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788"/>
              <p:cNvSpPr>
                <a:spLocks noEditPoints="1"/>
              </p:cNvSpPr>
              <p:nvPr/>
            </p:nvSpPr>
            <p:spPr bwMode="auto">
              <a:xfrm>
                <a:off x="6614632" y="2501475"/>
                <a:ext cx="196174" cy="326956"/>
              </a:xfrm>
              <a:custGeom>
                <a:avLst/>
                <a:gdLst>
                  <a:gd name="T0" fmla="*/ 31 w 35"/>
                  <a:gd name="T1" fmla="*/ 59 h 59"/>
                  <a:gd name="T2" fmla="*/ 30 w 35"/>
                  <a:gd name="T3" fmla="*/ 59 h 59"/>
                  <a:gd name="T4" fmla="*/ 27 w 35"/>
                  <a:gd name="T5" fmla="*/ 58 h 59"/>
                  <a:gd name="T6" fmla="*/ 16 w 35"/>
                  <a:gd name="T7" fmla="*/ 54 h 59"/>
                  <a:gd name="T8" fmla="*/ 0 w 35"/>
                  <a:gd name="T9" fmla="*/ 33 h 59"/>
                  <a:gd name="T10" fmla="*/ 2 w 35"/>
                  <a:gd name="T11" fmla="*/ 33 h 59"/>
                  <a:gd name="T12" fmla="*/ 0 w 35"/>
                  <a:gd name="T13" fmla="*/ 32 h 59"/>
                  <a:gd name="T14" fmla="*/ 27 w 35"/>
                  <a:gd name="T15" fmla="*/ 0 h 59"/>
                  <a:gd name="T16" fmla="*/ 30 w 35"/>
                  <a:gd name="T17" fmla="*/ 1 h 59"/>
                  <a:gd name="T18" fmla="*/ 32 w 35"/>
                  <a:gd name="T19" fmla="*/ 1 h 59"/>
                  <a:gd name="T20" fmla="*/ 28 w 35"/>
                  <a:gd name="T21" fmla="*/ 8 h 59"/>
                  <a:gd name="T22" fmla="*/ 27 w 35"/>
                  <a:gd name="T23" fmla="*/ 8 h 59"/>
                  <a:gd name="T24" fmla="*/ 8 w 35"/>
                  <a:gd name="T25" fmla="*/ 32 h 59"/>
                  <a:gd name="T26" fmla="*/ 8 w 35"/>
                  <a:gd name="T27" fmla="*/ 33 h 59"/>
                  <a:gd name="T28" fmla="*/ 8 w 35"/>
                  <a:gd name="T29" fmla="*/ 33 h 59"/>
                  <a:gd name="T30" fmla="*/ 20 w 35"/>
                  <a:gd name="T31" fmla="*/ 47 h 59"/>
                  <a:gd name="T32" fmla="*/ 33 w 35"/>
                  <a:gd name="T33" fmla="*/ 51 h 59"/>
                  <a:gd name="T34" fmla="*/ 33 w 35"/>
                  <a:gd name="T35" fmla="*/ 51 h 59"/>
                  <a:gd name="T36" fmla="*/ 35 w 35"/>
                  <a:gd name="T37" fmla="*/ 53 h 59"/>
                  <a:gd name="T38" fmla="*/ 32 w 35"/>
                  <a:gd name="T39" fmla="*/ 57 h 59"/>
                  <a:gd name="T40" fmla="*/ 32 w 35"/>
                  <a:gd name="T41" fmla="*/ 57 h 59"/>
                  <a:gd name="T42" fmla="*/ 32 w 35"/>
                  <a:gd name="T43" fmla="*/ 59 h 59"/>
                  <a:gd name="T44" fmla="*/ 32 w 35"/>
                  <a:gd name="T45" fmla="*/ 57 h 59"/>
                  <a:gd name="T46" fmla="*/ 31 w 35"/>
                  <a:gd name="T47" fmla="*/ 59 h 59"/>
                  <a:gd name="T48" fmla="*/ 18 w 35"/>
                  <a:gd name="T49" fmla="*/ 51 h 59"/>
                  <a:gd name="T50" fmla="*/ 10 w 35"/>
                  <a:gd name="T51" fmla="*/ 45 h 59"/>
                  <a:gd name="T52" fmla="*/ 26 w 35"/>
                  <a:gd name="T53" fmla="*/ 53 h 59"/>
                  <a:gd name="T54" fmla="*/ 4 w 35"/>
                  <a:gd name="T55" fmla="*/ 32 h 59"/>
                  <a:gd name="T56" fmla="*/ 4 w 35"/>
                  <a:gd name="T57" fmla="*/ 32 h 59"/>
                  <a:gd name="T58" fmla="*/ 27 w 35"/>
                  <a:gd name="T59" fmla="*/ 4 h 59"/>
                  <a:gd name="T60" fmla="*/ 27 w 35"/>
                  <a:gd name="T61" fmla="*/ 4 h 59"/>
                  <a:gd name="T62" fmla="*/ 27 w 35"/>
                  <a:gd name="T63"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59">
                    <a:moveTo>
                      <a:pt x="32" y="59"/>
                    </a:moveTo>
                    <a:cubicBezTo>
                      <a:pt x="31" y="59"/>
                      <a:pt x="31" y="59"/>
                      <a:pt x="31" y="59"/>
                    </a:cubicBezTo>
                    <a:cubicBezTo>
                      <a:pt x="31" y="59"/>
                      <a:pt x="31" y="59"/>
                      <a:pt x="31" y="59"/>
                    </a:cubicBezTo>
                    <a:cubicBezTo>
                      <a:pt x="31" y="59"/>
                      <a:pt x="31" y="59"/>
                      <a:pt x="30" y="59"/>
                    </a:cubicBezTo>
                    <a:cubicBezTo>
                      <a:pt x="30" y="59"/>
                      <a:pt x="30" y="59"/>
                      <a:pt x="30" y="59"/>
                    </a:cubicBezTo>
                    <a:cubicBezTo>
                      <a:pt x="30" y="58"/>
                      <a:pt x="28" y="58"/>
                      <a:pt x="27" y="58"/>
                    </a:cubicBezTo>
                    <a:cubicBezTo>
                      <a:pt x="27" y="58"/>
                      <a:pt x="27" y="58"/>
                      <a:pt x="27" y="58"/>
                    </a:cubicBezTo>
                    <a:cubicBezTo>
                      <a:pt x="24" y="57"/>
                      <a:pt x="20" y="56"/>
                      <a:pt x="16" y="54"/>
                    </a:cubicBezTo>
                    <a:cubicBezTo>
                      <a:pt x="16" y="54"/>
                      <a:pt x="16" y="54"/>
                      <a:pt x="16" y="54"/>
                    </a:cubicBezTo>
                    <a:cubicBezTo>
                      <a:pt x="9" y="51"/>
                      <a:pt x="0" y="44"/>
                      <a:pt x="0" y="33"/>
                    </a:cubicBezTo>
                    <a:cubicBezTo>
                      <a:pt x="0" y="33"/>
                      <a:pt x="0" y="33"/>
                      <a:pt x="0" y="33"/>
                    </a:cubicBezTo>
                    <a:cubicBezTo>
                      <a:pt x="2" y="33"/>
                      <a:pt x="2" y="33"/>
                      <a:pt x="2" y="33"/>
                    </a:cubicBezTo>
                    <a:cubicBezTo>
                      <a:pt x="0" y="33"/>
                      <a:pt x="0" y="33"/>
                      <a:pt x="0" y="33"/>
                    </a:cubicBezTo>
                    <a:cubicBezTo>
                      <a:pt x="0" y="33"/>
                      <a:pt x="0" y="32"/>
                      <a:pt x="0" y="32"/>
                    </a:cubicBezTo>
                    <a:cubicBezTo>
                      <a:pt x="0" y="32"/>
                      <a:pt x="0" y="32"/>
                      <a:pt x="0" y="32"/>
                    </a:cubicBezTo>
                    <a:cubicBezTo>
                      <a:pt x="1" y="13"/>
                      <a:pt x="15" y="0"/>
                      <a:pt x="27" y="0"/>
                    </a:cubicBezTo>
                    <a:cubicBezTo>
                      <a:pt x="27" y="0"/>
                      <a:pt x="27" y="0"/>
                      <a:pt x="27" y="0"/>
                    </a:cubicBezTo>
                    <a:cubicBezTo>
                      <a:pt x="28" y="0"/>
                      <a:pt x="29" y="0"/>
                      <a:pt x="30" y="1"/>
                    </a:cubicBezTo>
                    <a:cubicBezTo>
                      <a:pt x="30" y="1"/>
                      <a:pt x="30" y="1"/>
                      <a:pt x="30" y="1"/>
                    </a:cubicBezTo>
                    <a:cubicBezTo>
                      <a:pt x="32" y="1"/>
                      <a:pt x="32" y="1"/>
                      <a:pt x="32" y="1"/>
                    </a:cubicBezTo>
                    <a:cubicBezTo>
                      <a:pt x="30" y="9"/>
                      <a:pt x="30" y="9"/>
                      <a:pt x="30" y="9"/>
                    </a:cubicBezTo>
                    <a:cubicBezTo>
                      <a:pt x="28" y="8"/>
                      <a:pt x="28" y="8"/>
                      <a:pt x="28" y="8"/>
                    </a:cubicBezTo>
                    <a:cubicBezTo>
                      <a:pt x="28" y="8"/>
                      <a:pt x="27" y="8"/>
                      <a:pt x="27" y="8"/>
                    </a:cubicBezTo>
                    <a:cubicBezTo>
                      <a:pt x="27" y="8"/>
                      <a:pt x="27" y="8"/>
                      <a:pt x="27" y="8"/>
                    </a:cubicBezTo>
                    <a:cubicBezTo>
                      <a:pt x="27" y="8"/>
                      <a:pt x="27" y="8"/>
                      <a:pt x="27" y="8"/>
                    </a:cubicBezTo>
                    <a:cubicBezTo>
                      <a:pt x="21" y="8"/>
                      <a:pt x="9" y="17"/>
                      <a:pt x="8" y="32"/>
                    </a:cubicBezTo>
                    <a:cubicBezTo>
                      <a:pt x="8" y="32"/>
                      <a:pt x="8" y="32"/>
                      <a:pt x="8" y="32"/>
                    </a:cubicBezTo>
                    <a:cubicBezTo>
                      <a:pt x="8" y="32"/>
                      <a:pt x="8" y="33"/>
                      <a:pt x="8" y="33"/>
                    </a:cubicBezTo>
                    <a:cubicBezTo>
                      <a:pt x="8" y="33"/>
                      <a:pt x="8" y="33"/>
                      <a:pt x="8" y="33"/>
                    </a:cubicBezTo>
                    <a:cubicBezTo>
                      <a:pt x="8" y="33"/>
                      <a:pt x="8" y="33"/>
                      <a:pt x="8" y="33"/>
                    </a:cubicBezTo>
                    <a:cubicBezTo>
                      <a:pt x="8" y="33"/>
                      <a:pt x="8" y="33"/>
                      <a:pt x="8" y="33"/>
                    </a:cubicBezTo>
                    <a:cubicBezTo>
                      <a:pt x="8" y="39"/>
                      <a:pt x="13" y="44"/>
                      <a:pt x="20" y="47"/>
                    </a:cubicBezTo>
                    <a:cubicBezTo>
                      <a:pt x="20" y="47"/>
                      <a:pt x="20" y="47"/>
                      <a:pt x="20" y="47"/>
                    </a:cubicBezTo>
                    <a:cubicBezTo>
                      <a:pt x="26" y="50"/>
                      <a:pt x="31" y="51"/>
                      <a:pt x="33" y="51"/>
                    </a:cubicBezTo>
                    <a:cubicBezTo>
                      <a:pt x="33" y="51"/>
                      <a:pt x="33" y="51"/>
                      <a:pt x="33" y="51"/>
                    </a:cubicBezTo>
                    <a:cubicBezTo>
                      <a:pt x="33" y="51"/>
                      <a:pt x="33" y="51"/>
                      <a:pt x="33" y="51"/>
                    </a:cubicBezTo>
                    <a:cubicBezTo>
                      <a:pt x="35" y="51"/>
                      <a:pt x="35" y="51"/>
                      <a:pt x="35" y="51"/>
                    </a:cubicBezTo>
                    <a:cubicBezTo>
                      <a:pt x="35" y="53"/>
                      <a:pt x="35" y="53"/>
                      <a:pt x="35" y="53"/>
                    </a:cubicBezTo>
                    <a:cubicBezTo>
                      <a:pt x="34" y="57"/>
                      <a:pt x="34" y="57"/>
                      <a:pt x="34" y="57"/>
                    </a:cubicBezTo>
                    <a:cubicBezTo>
                      <a:pt x="32" y="57"/>
                      <a:pt x="32" y="57"/>
                      <a:pt x="32" y="57"/>
                    </a:cubicBezTo>
                    <a:cubicBezTo>
                      <a:pt x="31" y="59"/>
                      <a:pt x="31" y="59"/>
                      <a:pt x="31" y="59"/>
                    </a:cubicBezTo>
                    <a:cubicBezTo>
                      <a:pt x="32" y="57"/>
                      <a:pt x="32" y="57"/>
                      <a:pt x="32" y="57"/>
                    </a:cubicBezTo>
                    <a:cubicBezTo>
                      <a:pt x="32" y="59"/>
                      <a:pt x="32" y="59"/>
                      <a:pt x="32" y="59"/>
                    </a:cubicBezTo>
                    <a:cubicBezTo>
                      <a:pt x="32" y="59"/>
                      <a:pt x="32" y="59"/>
                      <a:pt x="32" y="59"/>
                    </a:cubicBezTo>
                    <a:close/>
                    <a:moveTo>
                      <a:pt x="31" y="59"/>
                    </a:moveTo>
                    <a:cubicBezTo>
                      <a:pt x="32" y="57"/>
                      <a:pt x="32" y="57"/>
                      <a:pt x="32" y="57"/>
                    </a:cubicBezTo>
                    <a:cubicBezTo>
                      <a:pt x="32" y="57"/>
                      <a:pt x="32" y="57"/>
                      <a:pt x="32" y="57"/>
                    </a:cubicBezTo>
                    <a:cubicBezTo>
                      <a:pt x="31" y="59"/>
                      <a:pt x="31" y="59"/>
                      <a:pt x="31" y="59"/>
                    </a:cubicBezTo>
                    <a:close/>
                    <a:moveTo>
                      <a:pt x="26" y="53"/>
                    </a:moveTo>
                    <a:cubicBezTo>
                      <a:pt x="24" y="53"/>
                      <a:pt x="21" y="52"/>
                      <a:pt x="18" y="51"/>
                    </a:cubicBezTo>
                    <a:cubicBezTo>
                      <a:pt x="18" y="51"/>
                      <a:pt x="18" y="51"/>
                      <a:pt x="18" y="51"/>
                    </a:cubicBezTo>
                    <a:cubicBezTo>
                      <a:pt x="15" y="49"/>
                      <a:pt x="12" y="48"/>
                      <a:pt x="10" y="45"/>
                    </a:cubicBezTo>
                    <a:cubicBezTo>
                      <a:pt x="10" y="45"/>
                      <a:pt x="10" y="45"/>
                      <a:pt x="10" y="45"/>
                    </a:cubicBezTo>
                    <a:cubicBezTo>
                      <a:pt x="15" y="50"/>
                      <a:pt x="21" y="52"/>
                      <a:pt x="26" y="53"/>
                    </a:cubicBezTo>
                    <a:close/>
                    <a:moveTo>
                      <a:pt x="4" y="32"/>
                    </a:moveTo>
                    <a:cubicBezTo>
                      <a:pt x="4" y="32"/>
                      <a:pt x="4" y="32"/>
                      <a:pt x="4" y="32"/>
                    </a:cubicBezTo>
                    <a:cubicBezTo>
                      <a:pt x="4" y="32"/>
                      <a:pt x="4" y="32"/>
                      <a:pt x="4" y="32"/>
                    </a:cubicBezTo>
                    <a:cubicBezTo>
                      <a:pt x="4" y="32"/>
                      <a:pt x="4" y="32"/>
                      <a:pt x="4" y="32"/>
                    </a:cubicBezTo>
                    <a:close/>
                    <a:moveTo>
                      <a:pt x="27" y="4"/>
                    </a:moveTo>
                    <a:cubicBezTo>
                      <a:pt x="27" y="4"/>
                      <a:pt x="27" y="4"/>
                      <a:pt x="27" y="4"/>
                    </a:cubicBezTo>
                    <a:cubicBezTo>
                      <a:pt x="27" y="4"/>
                      <a:pt x="27" y="4"/>
                      <a:pt x="27" y="4"/>
                    </a:cubicBezTo>
                    <a:cubicBezTo>
                      <a:pt x="27" y="4"/>
                      <a:pt x="27" y="4"/>
                      <a:pt x="27" y="4"/>
                    </a:cubicBezTo>
                    <a:cubicBezTo>
                      <a:pt x="27" y="4"/>
                      <a:pt x="27" y="4"/>
                      <a:pt x="27" y="4"/>
                    </a:cubicBezTo>
                    <a:cubicBezTo>
                      <a:pt x="27" y="4"/>
                      <a:pt x="27" y="4"/>
                      <a:pt x="2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789"/>
              <p:cNvSpPr>
                <a:spLocks noEditPoints="1"/>
              </p:cNvSpPr>
              <p:nvPr/>
            </p:nvSpPr>
            <p:spPr bwMode="auto">
              <a:xfrm>
                <a:off x="7308780" y="2441114"/>
                <a:ext cx="186114" cy="286715"/>
              </a:xfrm>
              <a:custGeom>
                <a:avLst/>
                <a:gdLst>
                  <a:gd name="T0" fmla="*/ 7 w 34"/>
                  <a:gd name="T1" fmla="*/ 51 h 52"/>
                  <a:gd name="T2" fmla="*/ 10 w 34"/>
                  <a:gd name="T3" fmla="*/ 48 h 52"/>
                  <a:gd name="T4" fmla="*/ 9 w 34"/>
                  <a:gd name="T5" fmla="*/ 49 h 52"/>
                  <a:gd name="T6" fmla="*/ 9 w 34"/>
                  <a:gd name="T7" fmla="*/ 48 h 52"/>
                  <a:gd name="T8" fmla="*/ 9 w 34"/>
                  <a:gd name="T9" fmla="*/ 48 h 52"/>
                  <a:gd name="T10" fmla="*/ 9 w 34"/>
                  <a:gd name="T11" fmla="*/ 48 h 52"/>
                  <a:gd name="T12" fmla="*/ 9 w 34"/>
                  <a:gd name="T13" fmla="*/ 48 h 52"/>
                  <a:gd name="T14" fmla="*/ 9 w 34"/>
                  <a:gd name="T15" fmla="*/ 48 h 52"/>
                  <a:gd name="T16" fmla="*/ 9 w 34"/>
                  <a:gd name="T17" fmla="*/ 48 h 52"/>
                  <a:gd name="T18" fmla="*/ 9 w 34"/>
                  <a:gd name="T19" fmla="*/ 48 h 52"/>
                  <a:gd name="T20" fmla="*/ 21 w 34"/>
                  <a:gd name="T21" fmla="*/ 42 h 52"/>
                  <a:gd name="T22" fmla="*/ 21 w 34"/>
                  <a:gd name="T23" fmla="*/ 42 h 52"/>
                  <a:gd name="T24" fmla="*/ 30 w 34"/>
                  <a:gd name="T25" fmla="*/ 24 h 52"/>
                  <a:gd name="T26" fmla="*/ 30 w 34"/>
                  <a:gd name="T27" fmla="*/ 24 h 52"/>
                  <a:gd name="T28" fmla="*/ 29 w 34"/>
                  <a:gd name="T29" fmla="*/ 20 h 52"/>
                  <a:gd name="T30" fmla="*/ 29 w 34"/>
                  <a:gd name="T31" fmla="*/ 20 h 52"/>
                  <a:gd name="T32" fmla="*/ 14 w 34"/>
                  <a:gd name="T33" fmla="*/ 4 h 52"/>
                  <a:gd name="T34" fmla="*/ 14 w 34"/>
                  <a:gd name="T35" fmla="*/ 4 h 52"/>
                  <a:gd name="T36" fmla="*/ 6 w 34"/>
                  <a:gd name="T37" fmla="*/ 5 h 52"/>
                  <a:gd name="T38" fmla="*/ 6 w 34"/>
                  <a:gd name="T39" fmla="*/ 5 h 52"/>
                  <a:gd name="T40" fmla="*/ 2 w 34"/>
                  <a:gd name="T41" fmla="*/ 7 h 52"/>
                  <a:gd name="T42" fmla="*/ 2 w 34"/>
                  <a:gd name="T43" fmla="*/ 7 h 52"/>
                  <a:gd name="T44" fmla="*/ 0 w 34"/>
                  <a:gd name="T45" fmla="*/ 4 h 52"/>
                  <a:gd name="T46" fmla="*/ 14 w 34"/>
                  <a:gd name="T47" fmla="*/ 0 h 52"/>
                  <a:gd name="T48" fmla="*/ 14 w 34"/>
                  <a:gd name="T49" fmla="*/ 0 h 52"/>
                  <a:gd name="T50" fmla="*/ 33 w 34"/>
                  <a:gd name="T51" fmla="*/ 19 h 52"/>
                  <a:gd name="T52" fmla="*/ 33 w 34"/>
                  <a:gd name="T53" fmla="*/ 19 h 52"/>
                  <a:gd name="T54" fmla="*/ 34 w 34"/>
                  <a:gd name="T55" fmla="*/ 24 h 52"/>
                  <a:gd name="T56" fmla="*/ 34 w 34"/>
                  <a:gd name="T57" fmla="*/ 24 h 52"/>
                  <a:gd name="T58" fmla="*/ 23 w 34"/>
                  <a:gd name="T59" fmla="*/ 45 h 52"/>
                  <a:gd name="T60" fmla="*/ 23 w 34"/>
                  <a:gd name="T61" fmla="*/ 45 h 52"/>
                  <a:gd name="T62" fmla="*/ 9 w 34"/>
                  <a:gd name="T63" fmla="*/ 52 h 52"/>
                  <a:gd name="T64" fmla="*/ 9 w 34"/>
                  <a:gd name="T65" fmla="*/ 52 h 52"/>
                  <a:gd name="T66" fmla="*/ 7 w 34"/>
                  <a:gd name="T67" fmla="*/ 51 h 52"/>
                  <a:gd name="T68" fmla="*/ 2 w 34"/>
                  <a:gd name="T69" fmla="*/ 7 h 52"/>
                  <a:gd name="T70" fmla="*/ 2 w 34"/>
                  <a:gd name="T71" fmla="*/ 7 h 52"/>
                  <a:gd name="T72" fmla="*/ 2 w 34"/>
                  <a:gd name="T73" fmla="*/ 7 h 52"/>
                  <a:gd name="T74" fmla="*/ 2 w 34"/>
                  <a:gd name="T75" fmla="*/ 7 h 52"/>
                  <a:gd name="T76" fmla="*/ 2 w 34"/>
                  <a:gd name="T7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52">
                    <a:moveTo>
                      <a:pt x="7" y="51"/>
                    </a:moveTo>
                    <a:cubicBezTo>
                      <a:pt x="10" y="48"/>
                      <a:pt x="10" y="48"/>
                      <a:pt x="10" y="48"/>
                    </a:cubicBezTo>
                    <a:cubicBezTo>
                      <a:pt x="9" y="49"/>
                      <a:pt x="9" y="49"/>
                      <a:pt x="9" y="49"/>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10" y="48"/>
                      <a:pt x="16" y="46"/>
                      <a:pt x="21" y="42"/>
                    </a:cubicBezTo>
                    <a:cubicBezTo>
                      <a:pt x="21" y="42"/>
                      <a:pt x="21" y="42"/>
                      <a:pt x="21" y="42"/>
                    </a:cubicBezTo>
                    <a:cubicBezTo>
                      <a:pt x="26" y="37"/>
                      <a:pt x="30" y="32"/>
                      <a:pt x="30" y="24"/>
                    </a:cubicBezTo>
                    <a:cubicBezTo>
                      <a:pt x="30" y="24"/>
                      <a:pt x="30" y="24"/>
                      <a:pt x="30" y="24"/>
                    </a:cubicBezTo>
                    <a:cubicBezTo>
                      <a:pt x="30" y="23"/>
                      <a:pt x="30" y="21"/>
                      <a:pt x="29" y="20"/>
                    </a:cubicBezTo>
                    <a:cubicBezTo>
                      <a:pt x="29" y="20"/>
                      <a:pt x="29" y="20"/>
                      <a:pt x="29" y="20"/>
                    </a:cubicBezTo>
                    <a:cubicBezTo>
                      <a:pt x="27" y="6"/>
                      <a:pt x="20" y="4"/>
                      <a:pt x="14" y="4"/>
                    </a:cubicBezTo>
                    <a:cubicBezTo>
                      <a:pt x="14" y="4"/>
                      <a:pt x="14" y="4"/>
                      <a:pt x="14" y="4"/>
                    </a:cubicBezTo>
                    <a:cubicBezTo>
                      <a:pt x="11" y="4"/>
                      <a:pt x="8" y="5"/>
                      <a:pt x="6" y="5"/>
                    </a:cubicBezTo>
                    <a:cubicBezTo>
                      <a:pt x="6" y="5"/>
                      <a:pt x="6" y="5"/>
                      <a:pt x="6" y="5"/>
                    </a:cubicBezTo>
                    <a:cubicBezTo>
                      <a:pt x="4" y="6"/>
                      <a:pt x="2" y="7"/>
                      <a:pt x="2" y="7"/>
                    </a:cubicBezTo>
                    <a:cubicBezTo>
                      <a:pt x="2" y="7"/>
                      <a:pt x="2" y="7"/>
                      <a:pt x="2" y="7"/>
                    </a:cubicBezTo>
                    <a:cubicBezTo>
                      <a:pt x="0" y="4"/>
                      <a:pt x="0" y="4"/>
                      <a:pt x="0" y="4"/>
                    </a:cubicBezTo>
                    <a:cubicBezTo>
                      <a:pt x="0" y="3"/>
                      <a:pt x="7" y="0"/>
                      <a:pt x="14" y="0"/>
                    </a:cubicBezTo>
                    <a:cubicBezTo>
                      <a:pt x="14" y="0"/>
                      <a:pt x="14" y="0"/>
                      <a:pt x="14" y="0"/>
                    </a:cubicBezTo>
                    <a:cubicBezTo>
                      <a:pt x="22" y="0"/>
                      <a:pt x="31" y="4"/>
                      <a:pt x="33" y="19"/>
                    </a:cubicBezTo>
                    <a:cubicBezTo>
                      <a:pt x="33" y="19"/>
                      <a:pt x="33" y="19"/>
                      <a:pt x="33" y="19"/>
                    </a:cubicBezTo>
                    <a:cubicBezTo>
                      <a:pt x="34" y="21"/>
                      <a:pt x="34" y="23"/>
                      <a:pt x="34" y="24"/>
                    </a:cubicBezTo>
                    <a:cubicBezTo>
                      <a:pt x="34" y="24"/>
                      <a:pt x="34" y="24"/>
                      <a:pt x="34" y="24"/>
                    </a:cubicBezTo>
                    <a:cubicBezTo>
                      <a:pt x="34" y="33"/>
                      <a:pt x="29" y="40"/>
                      <a:pt x="23" y="45"/>
                    </a:cubicBezTo>
                    <a:cubicBezTo>
                      <a:pt x="23" y="45"/>
                      <a:pt x="23" y="45"/>
                      <a:pt x="23" y="45"/>
                    </a:cubicBezTo>
                    <a:cubicBezTo>
                      <a:pt x="18" y="49"/>
                      <a:pt x="12" y="52"/>
                      <a:pt x="9" y="52"/>
                    </a:cubicBezTo>
                    <a:cubicBezTo>
                      <a:pt x="9" y="52"/>
                      <a:pt x="9" y="52"/>
                      <a:pt x="9" y="52"/>
                    </a:cubicBezTo>
                    <a:cubicBezTo>
                      <a:pt x="8" y="52"/>
                      <a:pt x="8" y="52"/>
                      <a:pt x="7" y="51"/>
                    </a:cubicBezTo>
                    <a:close/>
                    <a:moveTo>
                      <a:pt x="2" y="7"/>
                    </a:moveTo>
                    <a:cubicBezTo>
                      <a:pt x="2" y="7"/>
                      <a:pt x="2" y="7"/>
                      <a:pt x="2" y="7"/>
                    </a:cubicBezTo>
                    <a:cubicBezTo>
                      <a:pt x="2" y="7"/>
                      <a:pt x="2" y="7"/>
                      <a:pt x="2" y="7"/>
                    </a:cubicBezTo>
                    <a:cubicBezTo>
                      <a:pt x="2" y="7"/>
                      <a:pt x="2" y="7"/>
                      <a:pt x="2" y="7"/>
                    </a:cubicBezTo>
                    <a:cubicBezTo>
                      <a:pt x="2" y="7"/>
                      <a:pt x="2"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3790"/>
              <p:cNvSpPr>
                <a:spLocks noEditPoints="1"/>
              </p:cNvSpPr>
              <p:nvPr/>
            </p:nvSpPr>
            <p:spPr bwMode="auto">
              <a:xfrm>
                <a:off x="7288660" y="2431054"/>
                <a:ext cx="216294" cy="306835"/>
              </a:xfrm>
              <a:custGeom>
                <a:avLst/>
                <a:gdLst>
                  <a:gd name="T0" fmla="*/ 10 w 39"/>
                  <a:gd name="T1" fmla="*/ 53 h 56"/>
                  <a:gd name="T2" fmla="*/ 7 w 39"/>
                  <a:gd name="T3" fmla="*/ 52 h 56"/>
                  <a:gd name="T4" fmla="*/ 12 w 39"/>
                  <a:gd name="T5" fmla="*/ 48 h 56"/>
                  <a:gd name="T6" fmla="*/ 31 w 39"/>
                  <a:gd name="T7" fmla="*/ 26 h 56"/>
                  <a:gd name="T8" fmla="*/ 31 w 39"/>
                  <a:gd name="T9" fmla="*/ 26 h 56"/>
                  <a:gd name="T10" fmla="*/ 17 w 39"/>
                  <a:gd name="T11" fmla="*/ 8 h 56"/>
                  <a:gd name="T12" fmla="*/ 9 w 39"/>
                  <a:gd name="T13" fmla="*/ 9 h 56"/>
                  <a:gd name="T14" fmla="*/ 7 w 39"/>
                  <a:gd name="T15" fmla="*/ 11 h 56"/>
                  <a:gd name="T16" fmla="*/ 0 w 39"/>
                  <a:gd name="T17" fmla="*/ 5 h 56"/>
                  <a:gd name="T18" fmla="*/ 3 w 39"/>
                  <a:gd name="T19" fmla="*/ 4 h 56"/>
                  <a:gd name="T20" fmla="*/ 4 w 39"/>
                  <a:gd name="T21" fmla="*/ 3 h 56"/>
                  <a:gd name="T22" fmla="*/ 17 w 39"/>
                  <a:gd name="T23" fmla="*/ 0 h 56"/>
                  <a:gd name="T24" fmla="*/ 17 w 39"/>
                  <a:gd name="T25" fmla="*/ 0 h 56"/>
                  <a:gd name="T26" fmla="*/ 39 w 39"/>
                  <a:gd name="T27" fmla="*/ 26 h 56"/>
                  <a:gd name="T28" fmla="*/ 28 w 39"/>
                  <a:gd name="T29" fmla="*/ 48 h 56"/>
                  <a:gd name="T30" fmla="*/ 12 w 39"/>
                  <a:gd name="T31" fmla="*/ 56 h 56"/>
                  <a:gd name="T32" fmla="*/ 11 w 39"/>
                  <a:gd name="T33" fmla="*/ 54 h 56"/>
                  <a:gd name="T34" fmla="*/ 14 w 39"/>
                  <a:gd name="T35" fmla="*/ 51 h 56"/>
                  <a:gd name="T36" fmla="*/ 14 w 39"/>
                  <a:gd name="T37" fmla="*/ 51 h 56"/>
                  <a:gd name="T38" fmla="*/ 21 w 39"/>
                  <a:gd name="T39" fmla="*/ 48 h 56"/>
                  <a:gd name="T40" fmla="*/ 21 w 39"/>
                  <a:gd name="T41" fmla="*/ 48 h 56"/>
                  <a:gd name="T42" fmla="*/ 35 w 39"/>
                  <a:gd name="T43" fmla="*/ 29 h 56"/>
                  <a:gd name="T44" fmla="*/ 34 w 39"/>
                  <a:gd name="T45" fmla="*/ 22 h 56"/>
                  <a:gd name="T46" fmla="*/ 35 w 39"/>
                  <a:gd name="T47" fmla="*/ 27 h 56"/>
                  <a:gd name="T48" fmla="*/ 34 w 39"/>
                  <a:gd name="T49" fmla="*/ 22 h 56"/>
                  <a:gd name="T50" fmla="*/ 33 w 39"/>
                  <a:gd name="T51" fmla="*/ 16 h 56"/>
                  <a:gd name="T52" fmla="*/ 33 w 39"/>
                  <a:gd name="T53" fmla="*/ 16 h 56"/>
                  <a:gd name="T54" fmla="*/ 33 w 39"/>
                  <a:gd name="T55" fmla="*/ 16 h 56"/>
                  <a:gd name="T56" fmla="*/ 33 w 39"/>
                  <a:gd name="T57" fmla="*/ 16 h 56"/>
                  <a:gd name="T58" fmla="*/ 33 w 39"/>
                  <a:gd name="T59" fmla="*/ 16 h 56"/>
                  <a:gd name="T60" fmla="*/ 33 w 39"/>
                  <a:gd name="T61" fmla="*/ 15 h 56"/>
                  <a:gd name="T62" fmla="*/ 33 w 39"/>
                  <a:gd name="T63" fmla="*/ 15 h 56"/>
                  <a:gd name="T64" fmla="*/ 33 w 39"/>
                  <a:gd name="T65" fmla="*/ 15 h 56"/>
                  <a:gd name="T66" fmla="*/ 32 w 39"/>
                  <a:gd name="T67" fmla="*/ 15 h 56"/>
                  <a:gd name="T68" fmla="*/ 32 w 39"/>
                  <a:gd name="T69" fmla="*/ 15 h 56"/>
                  <a:gd name="T70" fmla="*/ 32 w 39"/>
                  <a:gd name="T71" fmla="*/ 15 h 56"/>
                  <a:gd name="T72" fmla="*/ 32 w 39"/>
                  <a:gd name="T73" fmla="*/ 15 h 56"/>
                  <a:gd name="T74" fmla="*/ 32 w 39"/>
                  <a:gd name="T75" fmla="*/ 14 h 56"/>
                  <a:gd name="T76" fmla="*/ 32 w 39"/>
                  <a:gd name="T77" fmla="*/ 14 h 56"/>
                  <a:gd name="T78" fmla="*/ 32 w 39"/>
                  <a:gd name="T79" fmla="*/ 14 h 56"/>
                  <a:gd name="T80" fmla="*/ 32 w 39"/>
                  <a:gd name="T81" fmla="*/ 14 h 56"/>
                  <a:gd name="T82" fmla="*/ 32 w 39"/>
                  <a:gd name="T83" fmla="*/ 14 h 56"/>
                  <a:gd name="T84" fmla="*/ 32 w 39"/>
                  <a:gd name="T85" fmla="*/ 13 h 56"/>
                  <a:gd name="T86" fmla="*/ 32 w 39"/>
                  <a:gd name="T87" fmla="*/ 13 h 56"/>
                  <a:gd name="T88" fmla="*/ 32 w 39"/>
                  <a:gd name="T89" fmla="*/ 13 h 56"/>
                  <a:gd name="T90" fmla="*/ 31 w 39"/>
                  <a:gd name="T91" fmla="*/ 13 h 56"/>
                  <a:gd name="T92" fmla="*/ 31 w 39"/>
                  <a:gd name="T93" fmla="*/ 13 h 56"/>
                  <a:gd name="T94" fmla="*/ 31 w 39"/>
                  <a:gd name="T95" fmla="*/ 13 h 56"/>
                  <a:gd name="T96" fmla="*/ 31 w 39"/>
                  <a:gd name="T97" fmla="*/ 13 h 56"/>
                  <a:gd name="T98" fmla="*/ 31 w 39"/>
                  <a:gd name="T99" fmla="*/ 12 h 56"/>
                  <a:gd name="T100" fmla="*/ 31 w 39"/>
                  <a:gd name="T101" fmla="*/ 12 h 56"/>
                  <a:gd name="T102" fmla="*/ 31 w 39"/>
                  <a:gd name="T103" fmla="*/ 12 h 56"/>
                  <a:gd name="T104" fmla="*/ 31 w 39"/>
                  <a:gd name="T105" fmla="*/ 12 h 56"/>
                  <a:gd name="T106" fmla="*/ 31 w 39"/>
                  <a:gd name="T107" fmla="*/ 12 h 56"/>
                  <a:gd name="T108" fmla="*/ 17 w 39"/>
                  <a:gd name="T109" fmla="*/ 4 h 56"/>
                  <a:gd name="T110" fmla="*/ 17 w 39"/>
                  <a:gd name="T111" fmla="*/ 4 h 56"/>
                  <a:gd name="T112" fmla="*/ 17 w 39"/>
                  <a:gd name="T113" fmla="*/ 4 h 56"/>
                  <a:gd name="T114" fmla="*/ 17 w 39"/>
                  <a:gd name="T115" fmla="*/ 4 h 56"/>
                  <a:gd name="T116" fmla="*/ 8 w 39"/>
                  <a:gd name="T117" fmla="*/ 6 h 56"/>
                  <a:gd name="T118" fmla="*/ 12 w 39"/>
                  <a:gd name="T119" fmla="*/ 4 h 56"/>
                  <a:gd name="T120" fmla="*/ 7 w 39"/>
                  <a:gd name="T121"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56">
                    <a:moveTo>
                      <a:pt x="8" y="54"/>
                    </a:moveTo>
                    <a:cubicBezTo>
                      <a:pt x="10" y="53"/>
                      <a:pt x="10" y="53"/>
                      <a:pt x="10" y="53"/>
                    </a:cubicBezTo>
                    <a:cubicBezTo>
                      <a:pt x="10" y="53"/>
                      <a:pt x="10" y="53"/>
                      <a:pt x="10" y="53"/>
                    </a:cubicBezTo>
                    <a:cubicBezTo>
                      <a:pt x="10" y="53"/>
                      <a:pt x="10" y="53"/>
                      <a:pt x="10" y="53"/>
                    </a:cubicBezTo>
                    <a:cubicBezTo>
                      <a:pt x="8" y="54"/>
                      <a:pt x="8" y="54"/>
                      <a:pt x="8" y="54"/>
                    </a:cubicBezTo>
                    <a:cubicBezTo>
                      <a:pt x="7" y="52"/>
                      <a:pt x="7" y="52"/>
                      <a:pt x="7" y="52"/>
                    </a:cubicBezTo>
                    <a:cubicBezTo>
                      <a:pt x="10" y="50"/>
                      <a:pt x="10" y="50"/>
                      <a:pt x="10" y="50"/>
                    </a:cubicBezTo>
                    <a:cubicBezTo>
                      <a:pt x="10" y="46"/>
                      <a:pt x="10" y="46"/>
                      <a:pt x="10" y="46"/>
                    </a:cubicBezTo>
                    <a:cubicBezTo>
                      <a:pt x="12" y="48"/>
                      <a:pt x="12" y="48"/>
                      <a:pt x="12" y="48"/>
                    </a:cubicBezTo>
                    <a:cubicBezTo>
                      <a:pt x="14" y="47"/>
                      <a:pt x="19" y="45"/>
                      <a:pt x="22" y="42"/>
                    </a:cubicBezTo>
                    <a:cubicBezTo>
                      <a:pt x="22" y="42"/>
                      <a:pt x="22" y="42"/>
                      <a:pt x="22" y="42"/>
                    </a:cubicBezTo>
                    <a:cubicBezTo>
                      <a:pt x="27" y="38"/>
                      <a:pt x="31" y="33"/>
                      <a:pt x="31" y="26"/>
                    </a:cubicBezTo>
                    <a:cubicBezTo>
                      <a:pt x="31" y="26"/>
                      <a:pt x="31" y="26"/>
                      <a:pt x="31" y="26"/>
                    </a:cubicBezTo>
                    <a:cubicBezTo>
                      <a:pt x="31" y="26"/>
                      <a:pt x="31" y="26"/>
                      <a:pt x="31" y="26"/>
                    </a:cubicBezTo>
                    <a:cubicBezTo>
                      <a:pt x="31" y="26"/>
                      <a:pt x="31" y="26"/>
                      <a:pt x="31" y="26"/>
                    </a:cubicBezTo>
                    <a:cubicBezTo>
                      <a:pt x="31" y="25"/>
                      <a:pt x="31" y="24"/>
                      <a:pt x="30" y="22"/>
                    </a:cubicBezTo>
                    <a:cubicBezTo>
                      <a:pt x="30" y="22"/>
                      <a:pt x="30" y="22"/>
                      <a:pt x="30" y="22"/>
                    </a:cubicBezTo>
                    <a:cubicBezTo>
                      <a:pt x="27" y="9"/>
                      <a:pt x="23" y="8"/>
                      <a:pt x="17" y="8"/>
                    </a:cubicBezTo>
                    <a:cubicBezTo>
                      <a:pt x="17" y="8"/>
                      <a:pt x="17" y="8"/>
                      <a:pt x="17" y="8"/>
                    </a:cubicBezTo>
                    <a:cubicBezTo>
                      <a:pt x="14" y="8"/>
                      <a:pt x="12" y="8"/>
                      <a:pt x="9" y="9"/>
                    </a:cubicBezTo>
                    <a:cubicBezTo>
                      <a:pt x="9" y="9"/>
                      <a:pt x="9" y="9"/>
                      <a:pt x="9" y="9"/>
                    </a:cubicBezTo>
                    <a:cubicBezTo>
                      <a:pt x="9" y="10"/>
                      <a:pt x="8" y="10"/>
                      <a:pt x="7" y="10"/>
                    </a:cubicBezTo>
                    <a:cubicBezTo>
                      <a:pt x="7" y="10"/>
                      <a:pt x="7" y="10"/>
                      <a:pt x="7" y="10"/>
                    </a:cubicBezTo>
                    <a:cubicBezTo>
                      <a:pt x="7" y="11"/>
                      <a:pt x="7" y="11"/>
                      <a:pt x="7" y="11"/>
                    </a:cubicBezTo>
                    <a:cubicBezTo>
                      <a:pt x="6" y="11"/>
                      <a:pt x="6" y="11"/>
                      <a:pt x="6" y="11"/>
                    </a:cubicBezTo>
                    <a:cubicBezTo>
                      <a:pt x="5" y="12"/>
                      <a:pt x="5" y="12"/>
                      <a:pt x="5" y="12"/>
                    </a:cubicBezTo>
                    <a:cubicBezTo>
                      <a:pt x="0" y="5"/>
                      <a:pt x="0" y="5"/>
                      <a:pt x="0" y="5"/>
                    </a:cubicBezTo>
                    <a:cubicBezTo>
                      <a:pt x="2" y="4"/>
                      <a:pt x="2" y="4"/>
                      <a:pt x="2" y="4"/>
                    </a:cubicBezTo>
                    <a:cubicBezTo>
                      <a:pt x="2" y="4"/>
                      <a:pt x="2" y="4"/>
                      <a:pt x="2" y="4"/>
                    </a:cubicBezTo>
                    <a:cubicBezTo>
                      <a:pt x="2" y="4"/>
                      <a:pt x="3" y="4"/>
                      <a:pt x="3" y="4"/>
                    </a:cubicBezTo>
                    <a:cubicBezTo>
                      <a:pt x="3" y="4"/>
                      <a:pt x="3" y="4"/>
                      <a:pt x="3" y="4"/>
                    </a:cubicBezTo>
                    <a:cubicBezTo>
                      <a:pt x="3" y="3"/>
                      <a:pt x="3" y="3"/>
                      <a:pt x="4" y="3"/>
                    </a:cubicBezTo>
                    <a:cubicBezTo>
                      <a:pt x="4" y="3"/>
                      <a:pt x="4" y="3"/>
                      <a:pt x="4" y="3"/>
                    </a:cubicBezTo>
                    <a:cubicBezTo>
                      <a:pt x="4" y="3"/>
                      <a:pt x="5" y="2"/>
                      <a:pt x="7" y="2"/>
                    </a:cubicBezTo>
                    <a:cubicBezTo>
                      <a:pt x="7" y="2"/>
                      <a:pt x="7" y="2"/>
                      <a:pt x="7" y="2"/>
                    </a:cubicBezTo>
                    <a:cubicBezTo>
                      <a:pt x="9" y="1"/>
                      <a:pt x="13" y="0"/>
                      <a:pt x="17" y="0"/>
                    </a:cubicBezTo>
                    <a:cubicBezTo>
                      <a:pt x="17" y="0"/>
                      <a:pt x="17" y="0"/>
                      <a:pt x="17" y="0"/>
                    </a:cubicBezTo>
                    <a:cubicBezTo>
                      <a:pt x="17" y="0"/>
                      <a:pt x="17" y="0"/>
                      <a:pt x="17" y="0"/>
                    </a:cubicBezTo>
                    <a:cubicBezTo>
                      <a:pt x="17" y="0"/>
                      <a:pt x="17" y="0"/>
                      <a:pt x="17" y="0"/>
                    </a:cubicBezTo>
                    <a:cubicBezTo>
                      <a:pt x="26" y="0"/>
                      <a:pt x="36" y="5"/>
                      <a:pt x="38" y="21"/>
                    </a:cubicBezTo>
                    <a:cubicBezTo>
                      <a:pt x="38" y="21"/>
                      <a:pt x="38" y="21"/>
                      <a:pt x="38" y="21"/>
                    </a:cubicBezTo>
                    <a:cubicBezTo>
                      <a:pt x="39" y="23"/>
                      <a:pt x="39" y="24"/>
                      <a:pt x="39" y="26"/>
                    </a:cubicBezTo>
                    <a:cubicBezTo>
                      <a:pt x="39" y="26"/>
                      <a:pt x="39" y="26"/>
                      <a:pt x="39" y="26"/>
                    </a:cubicBezTo>
                    <a:cubicBezTo>
                      <a:pt x="39" y="36"/>
                      <a:pt x="33" y="43"/>
                      <a:pt x="28" y="48"/>
                    </a:cubicBezTo>
                    <a:cubicBezTo>
                      <a:pt x="28" y="48"/>
                      <a:pt x="28" y="48"/>
                      <a:pt x="28" y="48"/>
                    </a:cubicBezTo>
                    <a:cubicBezTo>
                      <a:pt x="22" y="53"/>
                      <a:pt x="16" y="56"/>
                      <a:pt x="12" y="56"/>
                    </a:cubicBezTo>
                    <a:cubicBezTo>
                      <a:pt x="12" y="56"/>
                      <a:pt x="12" y="56"/>
                      <a:pt x="12" y="56"/>
                    </a:cubicBezTo>
                    <a:cubicBezTo>
                      <a:pt x="12" y="56"/>
                      <a:pt x="12" y="56"/>
                      <a:pt x="12" y="56"/>
                    </a:cubicBezTo>
                    <a:cubicBezTo>
                      <a:pt x="12" y="56"/>
                      <a:pt x="12" y="56"/>
                      <a:pt x="12" y="56"/>
                    </a:cubicBezTo>
                    <a:cubicBezTo>
                      <a:pt x="11" y="56"/>
                      <a:pt x="9" y="56"/>
                      <a:pt x="8" y="54"/>
                    </a:cubicBezTo>
                    <a:close/>
                    <a:moveTo>
                      <a:pt x="11" y="54"/>
                    </a:moveTo>
                    <a:cubicBezTo>
                      <a:pt x="11" y="54"/>
                      <a:pt x="11" y="54"/>
                      <a:pt x="11" y="54"/>
                    </a:cubicBezTo>
                    <a:cubicBezTo>
                      <a:pt x="11" y="54"/>
                      <a:pt x="11" y="54"/>
                      <a:pt x="11" y="54"/>
                    </a:cubicBezTo>
                    <a:close/>
                    <a:moveTo>
                      <a:pt x="14" y="51"/>
                    </a:moveTo>
                    <a:cubicBezTo>
                      <a:pt x="15" y="51"/>
                      <a:pt x="18" y="50"/>
                      <a:pt x="21" y="48"/>
                    </a:cubicBezTo>
                    <a:cubicBezTo>
                      <a:pt x="21" y="48"/>
                      <a:pt x="21" y="48"/>
                      <a:pt x="21" y="48"/>
                    </a:cubicBezTo>
                    <a:cubicBezTo>
                      <a:pt x="18" y="50"/>
                      <a:pt x="15" y="51"/>
                      <a:pt x="14" y="51"/>
                    </a:cubicBezTo>
                    <a:cubicBezTo>
                      <a:pt x="14" y="51"/>
                      <a:pt x="14" y="51"/>
                      <a:pt x="14" y="51"/>
                    </a:cubicBezTo>
                    <a:cubicBezTo>
                      <a:pt x="14" y="51"/>
                      <a:pt x="14" y="51"/>
                      <a:pt x="14" y="51"/>
                    </a:cubicBezTo>
                    <a:close/>
                    <a:moveTo>
                      <a:pt x="21" y="48"/>
                    </a:moveTo>
                    <a:cubicBezTo>
                      <a:pt x="21" y="48"/>
                      <a:pt x="21" y="48"/>
                      <a:pt x="21" y="48"/>
                    </a:cubicBezTo>
                    <a:cubicBezTo>
                      <a:pt x="21" y="48"/>
                      <a:pt x="21" y="48"/>
                      <a:pt x="21" y="48"/>
                    </a:cubicBezTo>
                    <a:cubicBezTo>
                      <a:pt x="21" y="48"/>
                      <a:pt x="21" y="48"/>
                      <a:pt x="21" y="48"/>
                    </a:cubicBezTo>
                    <a:close/>
                    <a:moveTo>
                      <a:pt x="28" y="42"/>
                    </a:moveTo>
                    <a:cubicBezTo>
                      <a:pt x="31" y="39"/>
                      <a:pt x="34" y="34"/>
                      <a:pt x="35" y="29"/>
                    </a:cubicBezTo>
                    <a:cubicBezTo>
                      <a:pt x="35" y="29"/>
                      <a:pt x="35" y="29"/>
                      <a:pt x="35" y="29"/>
                    </a:cubicBezTo>
                    <a:cubicBezTo>
                      <a:pt x="35" y="29"/>
                      <a:pt x="35" y="29"/>
                      <a:pt x="35" y="29"/>
                    </a:cubicBezTo>
                    <a:cubicBezTo>
                      <a:pt x="34" y="34"/>
                      <a:pt x="31" y="39"/>
                      <a:pt x="28" y="42"/>
                    </a:cubicBezTo>
                    <a:close/>
                    <a:moveTo>
                      <a:pt x="34" y="22"/>
                    </a:moveTo>
                    <a:cubicBezTo>
                      <a:pt x="35" y="23"/>
                      <a:pt x="35" y="25"/>
                      <a:pt x="35" y="26"/>
                    </a:cubicBezTo>
                    <a:cubicBezTo>
                      <a:pt x="35" y="26"/>
                      <a:pt x="35" y="26"/>
                      <a:pt x="35" y="26"/>
                    </a:cubicBezTo>
                    <a:cubicBezTo>
                      <a:pt x="35" y="27"/>
                      <a:pt x="35" y="27"/>
                      <a:pt x="35" y="27"/>
                    </a:cubicBezTo>
                    <a:cubicBezTo>
                      <a:pt x="35" y="27"/>
                      <a:pt x="35" y="26"/>
                      <a:pt x="35" y="26"/>
                    </a:cubicBezTo>
                    <a:cubicBezTo>
                      <a:pt x="35" y="26"/>
                      <a:pt x="35" y="26"/>
                      <a:pt x="35" y="26"/>
                    </a:cubicBezTo>
                    <a:cubicBezTo>
                      <a:pt x="35" y="25"/>
                      <a:pt x="35" y="23"/>
                      <a:pt x="34" y="22"/>
                    </a:cubicBezTo>
                    <a:cubicBezTo>
                      <a:pt x="34" y="22"/>
                      <a:pt x="34" y="22"/>
                      <a:pt x="34" y="22"/>
                    </a:cubicBezTo>
                    <a:cubicBezTo>
                      <a:pt x="34" y="20"/>
                      <a:pt x="34" y="18"/>
                      <a:pt x="33" y="16"/>
                    </a:cubicBezTo>
                    <a:cubicBezTo>
                      <a:pt x="33" y="16"/>
                      <a:pt x="33" y="16"/>
                      <a:pt x="33" y="16"/>
                    </a:cubicBezTo>
                    <a:cubicBezTo>
                      <a:pt x="34" y="18"/>
                      <a:pt x="34" y="20"/>
                      <a:pt x="34" y="22"/>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6"/>
                      <a:pt x="33" y="16"/>
                    </a:cubicBezTo>
                    <a:cubicBezTo>
                      <a:pt x="33" y="16"/>
                      <a:pt x="33" y="16"/>
                      <a:pt x="33" y="16"/>
                    </a:cubicBezTo>
                    <a:cubicBezTo>
                      <a:pt x="33" y="16"/>
                      <a:pt x="33" y="16"/>
                      <a:pt x="33" y="16"/>
                    </a:cubicBezTo>
                    <a:close/>
                    <a:moveTo>
                      <a:pt x="33" y="16"/>
                    </a:moveTo>
                    <a:cubicBezTo>
                      <a:pt x="33" y="16"/>
                      <a:pt x="33" y="15"/>
                      <a:pt x="33" y="15"/>
                    </a:cubicBezTo>
                    <a:cubicBezTo>
                      <a:pt x="33" y="15"/>
                      <a:pt x="33" y="15"/>
                      <a:pt x="33" y="15"/>
                    </a:cubicBezTo>
                    <a:cubicBezTo>
                      <a:pt x="33" y="15"/>
                      <a:pt x="33" y="16"/>
                      <a:pt x="33" y="16"/>
                    </a:cubicBezTo>
                    <a:close/>
                    <a:moveTo>
                      <a:pt x="33" y="15"/>
                    </a:moveTo>
                    <a:cubicBezTo>
                      <a:pt x="33" y="15"/>
                      <a:pt x="33" y="15"/>
                      <a:pt x="33" y="15"/>
                    </a:cubicBezTo>
                    <a:cubicBezTo>
                      <a:pt x="33" y="15"/>
                      <a:pt x="33" y="15"/>
                      <a:pt x="33" y="15"/>
                    </a:cubicBezTo>
                    <a:cubicBezTo>
                      <a:pt x="33" y="15"/>
                      <a:pt x="33" y="15"/>
                      <a:pt x="33"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5"/>
                    </a:cubicBezTo>
                    <a:cubicBezTo>
                      <a:pt x="32" y="15"/>
                      <a:pt x="32" y="15"/>
                      <a:pt x="32" y="15"/>
                    </a:cubicBezTo>
                    <a:cubicBezTo>
                      <a:pt x="32" y="15"/>
                      <a:pt x="32" y="15"/>
                      <a:pt x="32" y="15"/>
                    </a:cubicBezTo>
                    <a:close/>
                    <a:moveTo>
                      <a:pt x="32" y="15"/>
                    </a:moveTo>
                    <a:cubicBezTo>
                      <a:pt x="32" y="15"/>
                      <a:pt x="32" y="15"/>
                      <a:pt x="32" y="14"/>
                    </a:cubicBezTo>
                    <a:cubicBezTo>
                      <a:pt x="32" y="14"/>
                      <a:pt x="32" y="14"/>
                      <a:pt x="32" y="14"/>
                    </a:cubicBezTo>
                    <a:cubicBezTo>
                      <a:pt x="32" y="15"/>
                      <a:pt x="32" y="15"/>
                      <a:pt x="32" y="15"/>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4"/>
                    </a:moveTo>
                    <a:cubicBezTo>
                      <a:pt x="32" y="14"/>
                      <a:pt x="32" y="14"/>
                      <a:pt x="32" y="14"/>
                    </a:cubicBezTo>
                    <a:cubicBezTo>
                      <a:pt x="32" y="14"/>
                      <a:pt x="32" y="14"/>
                      <a:pt x="32" y="14"/>
                    </a:cubicBezTo>
                    <a:cubicBezTo>
                      <a:pt x="32" y="14"/>
                      <a:pt x="32" y="14"/>
                      <a:pt x="32" y="14"/>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2" y="13"/>
                      <a:pt x="32" y="13"/>
                    </a:cubicBezTo>
                    <a:cubicBezTo>
                      <a:pt x="32" y="13"/>
                      <a:pt x="32" y="13"/>
                      <a:pt x="32" y="13"/>
                    </a:cubicBezTo>
                    <a:cubicBezTo>
                      <a:pt x="32" y="13"/>
                      <a:pt x="32" y="13"/>
                      <a:pt x="32" y="13"/>
                    </a:cubicBezTo>
                    <a:close/>
                    <a:moveTo>
                      <a:pt x="32" y="13"/>
                    </a:moveTo>
                    <a:cubicBezTo>
                      <a:pt x="32" y="13"/>
                      <a:pt x="31" y="13"/>
                      <a:pt x="31" y="13"/>
                    </a:cubicBezTo>
                    <a:cubicBezTo>
                      <a:pt x="31" y="13"/>
                      <a:pt x="31" y="13"/>
                      <a:pt x="31" y="13"/>
                    </a:cubicBezTo>
                    <a:cubicBezTo>
                      <a:pt x="31" y="13"/>
                      <a:pt x="32" y="13"/>
                      <a:pt x="32" y="13"/>
                    </a:cubicBezTo>
                    <a:close/>
                    <a:moveTo>
                      <a:pt x="31" y="13"/>
                    </a:moveTo>
                    <a:cubicBezTo>
                      <a:pt x="31" y="13"/>
                      <a:pt x="31" y="13"/>
                      <a:pt x="31" y="13"/>
                    </a:cubicBezTo>
                    <a:cubicBezTo>
                      <a:pt x="31" y="13"/>
                      <a:pt x="31" y="13"/>
                      <a:pt x="31" y="13"/>
                    </a:cubicBezTo>
                    <a:cubicBezTo>
                      <a:pt x="31" y="13"/>
                      <a:pt x="31" y="13"/>
                      <a:pt x="31" y="13"/>
                    </a:cubicBezTo>
                    <a:close/>
                    <a:moveTo>
                      <a:pt x="31" y="13"/>
                    </a:moveTo>
                    <a:cubicBezTo>
                      <a:pt x="31" y="13"/>
                      <a:pt x="31" y="12"/>
                      <a:pt x="31" y="12"/>
                    </a:cubicBezTo>
                    <a:cubicBezTo>
                      <a:pt x="31" y="12"/>
                      <a:pt x="31" y="12"/>
                      <a:pt x="31" y="12"/>
                    </a:cubicBezTo>
                    <a:cubicBezTo>
                      <a:pt x="31" y="12"/>
                      <a:pt x="31" y="13"/>
                      <a:pt x="31" y="13"/>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31" y="12"/>
                      <a:pt x="31" y="12"/>
                      <a:pt x="31" y="12"/>
                    </a:cubicBezTo>
                    <a:cubicBezTo>
                      <a:pt x="31" y="12"/>
                      <a:pt x="31" y="12"/>
                      <a:pt x="31" y="12"/>
                    </a:cubicBezTo>
                    <a:cubicBezTo>
                      <a:pt x="31" y="12"/>
                      <a:pt x="31" y="12"/>
                      <a:pt x="31" y="12"/>
                    </a:cubicBezTo>
                    <a:close/>
                    <a:moveTo>
                      <a:pt x="31" y="12"/>
                    </a:moveTo>
                    <a:cubicBezTo>
                      <a:pt x="27" y="6"/>
                      <a:pt x="22"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22" y="4"/>
                      <a:pt x="27" y="6"/>
                      <a:pt x="31" y="12"/>
                    </a:cubicBezTo>
                    <a:close/>
                    <a:moveTo>
                      <a:pt x="7" y="6"/>
                    </a:moveTo>
                    <a:cubicBezTo>
                      <a:pt x="7" y="6"/>
                      <a:pt x="8" y="6"/>
                      <a:pt x="8" y="6"/>
                    </a:cubicBezTo>
                    <a:cubicBezTo>
                      <a:pt x="8" y="6"/>
                      <a:pt x="8" y="6"/>
                      <a:pt x="8" y="6"/>
                    </a:cubicBezTo>
                    <a:cubicBezTo>
                      <a:pt x="9" y="5"/>
                      <a:pt x="10" y="5"/>
                      <a:pt x="12" y="4"/>
                    </a:cubicBezTo>
                    <a:cubicBezTo>
                      <a:pt x="12" y="4"/>
                      <a:pt x="12" y="4"/>
                      <a:pt x="12" y="4"/>
                    </a:cubicBezTo>
                    <a:cubicBezTo>
                      <a:pt x="10" y="5"/>
                      <a:pt x="8" y="5"/>
                      <a:pt x="7" y="6"/>
                    </a:cubicBezTo>
                    <a:cubicBezTo>
                      <a:pt x="7" y="6"/>
                      <a:pt x="7" y="6"/>
                      <a:pt x="7" y="6"/>
                    </a:cubicBezTo>
                    <a:cubicBezTo>
                      <a:pt x="7" y="6"/>
                      <a:pt x="7"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3791"/>
              <p:cNvSpPr/>
              <p:nvPr/>
            </p:nvSpPr>
            <p:spPr bwMode="auto">
              <a:xfrm>
                <a:off x="6685052" y="2089010"/>
                <a:ext cx="699180" cy="467797"/>
              </a:xfrm>
              <a:custGeom>
                <a:avLst/>
                <a:gdLst>
                  <a:gd name="T0" fmla="*/ 2 w 127"/>
                  <a:gd name="T1" fmla="*/ 83 h 85"/>
                  <a:gd name="T2" fmla="*/ 3 w 127"/>
                  <a:gd name="T3" fmla="*/ 84 h 85"/>
                  <a:gd name="T4" fmla="*/ 1 w 127"/>
                  <a:gd name="T5" fmla="*/ 84 h 85"/>
                  <a:gd name="T6" fmla="*/ 1 w 127"/>
                  <a:gd name="T7" fmla="*/ 84 h 85"/>
                  <a:gd name="T8" fmla="*/ 1 w 127"/>
                  <a:gd name="T9" fmla="*/ 84 h 85"/>
                  <a:gd name="T10" fmla="*/ 1 w 127"/>
                  <a:gd name="T11" fmla="*/ 84 h 85"/>
                  <a:gd name="T12" fmla="*/ 1 w 127"/>
                  <a:gd name="T13" fmla="*/ 84 h 85"/>
                  <a:gd name="T14" fmla="*/ 1 w 127"/>
                  <a:gd name="T15" fmla="*/ 84 h 85"/>
                  <a:gd name="T16" fmla="*/ 0 w 127"/>
                  <a:gd name="T17" fmla="*/ 49 h 85"/>
                  <a:gd name="T18" fmla="*/ 0 w 127"/>
                  <a:gd name="T19" fmla="*/ 49 h 85"/>
                  <a:gd name="T20" fmla="*/ 0 w 127"/>
                  <a:gd name="T21" fmla="*/ 40 h 85"/>
                  <a:gd name="T22" fmla="*/ 0 w 127"/>
                  <a:gd name="T23" fmla="*/ 40 h 85"/>
                  <a:gd name="T24" fmla="*/ 2 w 127"/>
                  <a:gd name="T25" fmla="*/ 35 h 85"/>
                  <a:gd name="T26" fmla="*/ 2 w 127"/>
                  <a:gd name="T27" fmla="*/ 35 h 85"/>
                  <a:gd name="T28" fmla="*/ 49 w 127"/>
                  <a:gd name="T29" fmla="*/ 1 h 85"/>
                  <a:gd name="T30" fmla="*/ 49 w 127"/>
                  <a:gd name="T31" fmla="*/ 1 h 85"/>
                  <a:gd name="T32" fmla="*/ 70 w 127"/>
                  <a:gd name="T33" fmla="*/ 0 h 85"/>
                  <a:gd name="T34" fmla="*/ 70 w 127"/>
                  <a:gd name="T35" fmla="*/ 0 h 85"/>
                  <a:gd name="T36" fmla="*/ 103 w 127"/>
                  <a:gd name="T37" fmla="*/ 9 h 85"/>
                  <a:gd name="T38" fmla="*/ 103 w 127"/>
                  <a:gd name="T39" fmla="*/ 9 h 85"/>
                  <a:gd name="T40" fmla="*/ 118 w 127"/>
                  <a:gd name="T41" fmla="*/ 37 h 85"/>
                  <a:gd name="T42" fmla="*/ 118 w 127"/>
                  <a:gd name="T43" fmla="*/ 37 h 85"/>
                  <a:gd name="T44" fmla="*/ 127 w 127"/>
                  <a:gd name="T45" fmla="*/ 65 h 85"/>
                  <a:gd name="T46" fmla="*/ 127 w 127"/>
                  <a:gd name="T47" fmla="*/ 65 h 85"/>
                  <a:gd name="T48" fmla="*/ 123 w 127"/>
                  <a:gd name="T49" fmla="*/ 66 h 85"/>
                  <a:gd name="T50" fmla="*/ 114 w 127"/>
                  <a:gd name="T51" fmla="*/ 39 h 85"/>
                  <a:gd name="T52" fmla="*/ 114 w 127"/>
                  <a:gd name="T53" fmla="*/ 39 h 85"/>
                  <a:gd name="T54" fmla="*/ 100 w 127"/>
                  <a:gd name="T55" fmla="*/ 12 h 85"/>
                  <a:gd name="T56" fmla="*/ 100 w 127"/>
                  <a:gd name="T57" fmla="*/ 12 h 85"/>
                  <a:gd name="T58" fmla="*/ 70 w 127"/>
                  <a:gd name="T59" fmla="*/ 4 h 85"/>
                  <a:gd name="T60" fmla="*/ 70 w 127"/>
                  <a:gd name="T61" fmla="*/ 4 h 85"/>
                  <a:gd name="T62" fmla="*/ 50 w 127"/>
                  <a:gd name="T63" fmla="*/ 5 h 85"/>
                  <a:gd name="T64" fmla="*/ 50 w 127"/>
                  <a:gd name="T65" fmla="*/ 5 h 85"/>
                  <a:gd name="T66" fmla="*/ 5 w 127"/>
                  <a:gd name="T67" fmla="*/ 37 h 85"/>
                  <a:gd name="T68" fmla="*/ 5 w 127"/>
                  <a:gd name="T69" fmla="*/ 37 h 85"/>
                  <a:gd name="T70" fmla="*/ 4 w 127"/>
                  <a:gd name="T71" fmla="*/ 41 h 85"/>
                  <a:gd name="T72" fmla="*/ 4 w 127"/>
                  <a:gd name="T73" fmla="*/ 41 h 85"/>
                  <a:gd name="T74" fmla="*/ 4 w 127"/>
                  <a:gd name="T75" fmla="*/ 49 h 85"/>
                  <a:gd name="T76" fmla="*/ 4 w 127"/>
                  <a:gd name="T77" fmla="*/ 49 h 85"/>
                  <a:gd name="T78" fmla="*/ 5 w 127"/>
                  <a:gd name="T79" fmla="*/ 84 h 85"/>
                  <a:gd name="T80" fmla="*/ 5 w 127"/>
                  <a:gd name="T81" fmla="*/ 84 h 85"/>
                  <a:gd name="T82" fmla="*/ 5 w 127"/>
                  <a:gd name="T83" fmla="*/ 84 h 85"/>
                  <a:gd name="T84" fmla="*/ 5 w 127"/>
                  <a:gd name="T85" fmla="*/ 84 h 85"/>
                  <a:gd name="T86" fmla="*/ 5 w 127"/>
                  <a:gd name="T87" fmla="*/ 85 h 85"/>
                  <a:gd name="T88" fmla="*/ 5 w 127"/>
                  <a:gd name="T89" fmla="*/ 85 h 85"/>
                  <a:gd name="T90" fmla="*/ 2 w 127"/>
                  <a:gd name="T91"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85">
                    <a:moveTo>
                      <a:pt x="2" y="83"/>
                    </a:moveTo>
                    <a:cubicBezTo>
                      <a:pt x="3" y="84"/>
                      <a:pt x="3" y="84"/>
                      <a:pt x="3"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4"/>
                      <a:pt x="1" y="84"/>
                      <a:pt x="1" y="84"/>
                    </a:cubicBezTo>
                    <a:cubicBezTo>
                      <a:pt x="1" y="81"/>
                      <a:pt x="0" y="63"/>
                      <a:pt x="0" y="49"/>
                    </a:cubicBezTo>
                    <a:cubicBezTo>
                      <a:pt x="0" y="49"/>
                      <a:pt x="0" y="49"/>
                      <a:pt x="0" y="49"/>
                    </a:cubicBezTo>
                    <a:cubicBezTo>
                      <a:pt x="0" y="46"/>
                      <a:pt x="0" y="43"/>
                      <a:pt x="0" y="40"/>
                    </a:cubicBezTo>
                    <a:cubicBezTo>
                      <a:pt x="0" y="40"/>
                      <a:pt x="0" y="40"/>
                      <a:pt x="0" y="40"/>
                    </a:cubicBezTo>
                    <a:cubicBezTo>
                      <a:pt x="0" y="38"/>
                      <a:pt x="1" y="36"/>
                      <a:pt x="2" y="35"/>
                    </a:cubicBezTo>
                    <a:cubicBezTo>
                      <a:pt x="2" y="35"/>
                      <a:pt x="2" y="35"/>
                      <a:pt x="2" y="35"/>
                    </a:cubicBezTo>
                    <a:cubicBezTo>
                      <a:pt x="5" y="31"/>
                      <a:pt x="16" y="6"/>
                      <a:pt x="49" y="1"/>
                    </a:cubicBezTo>
                    <a:cubicBezTo>
                      <a:pt x="49" y="1"/>
                      <a:pt x="49" y="1"/>
                      <a:pt x="49" y="1"/>
                    </a:cubicBezTo>
                    <a:cubicBezTo>
                      <a:pt x="57" y="0"/>
                      <a:pt x="64" y="0"/>
                      <a:pt x="70" y="0"/>
                    </a:cubicBezTo>
                    <a:cubicBezTo>
                      <a:pt x="70" y="0"/>
                      <a:pt x="70" y="0"/>
                      <a:pt x="70" y="0"/>
                    </a:cubicBezTo>
                    <a:cubicBezTo>
                      <a:pt x="90" y="0"/>
                      <a:pt x="99" y="5"/>
                      <a:pt x="103" y="9"/>
                    </a:cubicBezTo>
                    <a:cubicBezTo>
                      <a:pt x="103" y="9"/>
                      <a:pt x="103" y="9"/>
                      <a:pt x="103" y="9"/>
                    </a:cubicBezTo>
                    <a:cubicBezTo>
                      <a:pt x="107" y="14"/>
                      <a:pt x="112" y="23"/>
                      <a:pt x="118" y="37"/>
                    </a:cubicBezTo>
                    <a:cubicBezTo>
                      <a:pt x="118" y="37"/>
                      <a:pt x="118" y="37"/>
                      <a:pt x="118" y="37"/>
                    </a:cubicBezTo>
                    <a:cubicBezTo>
                      <a:pt x="124" y="52"/>
                      <a:pt x="127" y="65"/>
                      <a:pt x="127" y="65"/>
                    </a:cubicBezTo>
                    <a:cubicBezTo>
                      <a:pt x="127" y="65"/>
                      <a:pt x="127" y="65"/>
                      <a:pt x="127" y="65"/>
                    </a:cubicBezTo>
                    <a:cubicBezTo>
                      <a:pt x="123" y="66"/>
                      <a:pt x="123" y="66"/>
                      <a:pt x="123" y="66"/>
                    </a:cubicBezTo>
                    <a:cubicBezTo>
                      <a:pt x="123" y="66"/>
                      <a:pt x="120" y="53"/>
                      <a:pt x="114" y="39"/>
                    </a:cubicBezTo>
                    <a:cubicBezTo>
                      <a:pt x="114" y="39"/>
                      <a:pt x="114" y="39"/>
                      <a:pt x="114" y="39"/>
                    </a:cubicBezTo>
                    <a:cubicBezTo>
                      <a:pt x="109" y="25"/>
                      <a:pt x="103" y="16"/>
                      <a:pt x="100" y="12"/>
                    </a:cubicBezTo>
                    <a:cubicBezTo>
                      <a:pt x="100" y="12"/>
                      <a:pt x="100" y="12"/>
                      <a:pt x="100" y="12"/>
                    </a:cubicBezTo>
                    <a:cubicBezTo>
                      <a:pt x="98" y="9"/>
                      <a:pt x="89" y="4"/>
                      <a:pt x="70" y="4"/>
                    </a:cubicBezTo>
                    <a:cubicBezTo>
                      <a:pt x="70" y="4"/>
                      <a:pt x="70" y="4"/>
                      <a:pt x="70" y="4"/>
                    </a:cubicBezTo>
                    <a:cubicBezTo>
                      <a:pt x="64" y="4"/>
                      <a:pt x="58" y="4"/>
                      <a:pt x="50" y="5"/>
                    </a:cubicBezTo>
                    <a:cubicBezTo>
                      <a:pt x="50" y="5"/>
                      <a:pt x="50" y="5"/>
                      <a:pt x="50" y="5"/>
                    </a:cubicBezTo>
                    <a:cubicBezTo>
                      <a:pt x="19" y="10"/>
                      <a:pt x="9" y="32"/>
                      <a:pt x="5" y="37"/>
                    </a:cubicBezTo>
                    <a:cubicBezTo>
                      <a:pt x="5" y="37"/>
                      <a:pt x="5" y="37"/>
                      <a:pt x="5" y="37"/>
                    </a:cubicBezTo>
                    <a:cubicBezTo>
                      <a:pt x="5" y="37"/>
                      <a:pt x="4" y="39"/>
                      <a:pt x="4" y="41"/>
                    </a:cubicBezTo>
                    <a:cubicBezTo>
                      <a:pt x="4" y="41"/>
                      <a:pt x="4" y="41"/>
                      <a:pt x="4" y="41"/>
                    </a:cubicBezTo>
                    <a:cubicBezTo>
                      <a:pt x="4" y="43"/>
                      <a:pt x="4" y="46"/>
                      <a:pt x="4" y="49"/>
                    </a:cubicBezTo>
                    <a:cubicBezTo>
                      <a:pt x="4" y="49"/>
                      <a:pt x="4" y="49"/>
                      <a:pt x="4" y="49"/>
                    </a:cubicBezTo>
                    <a:cubicBezTo>
                      <a:pt x="4" y="63"/>
                      <a:pt x="5" y="82"/>
                      <a:pt x="5" y="84"/>
                    </a:cubicBezTo>
                    <a:cubicBezTo>
                      <a:pt x="5" y="84"/>
                      <a:pt x="5" y="84"/>
                      <a:pt x="5" y="84"/>
                    </a:cubicBezTo>
                    <a:cubicBezTo>
                      <a:pt x="5" y="84"/>
                      <a:pt x="5" y="84"/>
                      <a:pt x="5" y="84"/>
                    </a:cubicBezTo>
                    <a:cubicBezTo>
                      <a:pt x="5" y="84"/>
                      <a:pt x="5" y="84"/>
                      <a:pt x="5" y="84"/>
                    </a:cubicBezTo>
                    <a:cubicBezTo>
                      <a:pt x="5" y="84"/>
                      <a:pt x="5" y="84"/>
                      <a:pt x="5" y="85"/>
                    </a:cubicBezTo>
                    <a:cubicBezTo>
                      <a:pt x="5" y="85"/>
                      <a:pt x="5" y="85"/>
                      <a:pt x="5" y="85"/>
                    </a:cubicBezTo>
                    <a:cubicBezTo>
                      <a:pt x="2" y="83"/>
                      <a:pt x="2" y="83"/>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3792"/>
              <p:cNvSpPr>
                <a:spLocks noEditPoints="1"/>
              </p:cNvSpPr>
              <p:nvPr/>
            </p:nvSpPr>
            <p:spPr bwMode="auto">
              <a:xfrm>
                <a:off x="6669961" y="2078950"/>
                <a:ext cx="729360" cy="497978"/>
              </a:xfrm>
              <a:custGeom>
                <a:avLst/>
                <a:gdLst>
                  <a:gd name="T0" fmla="*/ 1 w 132"/>
                  <a:gd name="T1" fmla="*/ 88 h 90"/>
                  <a:gd name="T2" fmla="*/ 1 w 132"/>
                  <a:gd name="T3" fmla="*/ 86 h 90"/>
                  <a:gd name="T4" fmla="*/ 1 w 132"/>
                  <a:gd name="T5" fmla="*/ 86 h 90"/>
                  <a:gd name="T6" fmla="*/ 1 w 132"/>
                  <a:gd name="T7" fmla="*/ 86 h 90"/>
                  <a:gd name="T8" fmla="*/ 0 w 132"/>
                  <a:gd name="T9" fmla="*/ 52 h 90"/>
                  <a:gd name="T10" fmla="*/ 0 w 132"/>
                  <a:gd name="T11" fmla="*/ 52 h 90"/>
                  <a:gd name="T12" fmla="*/ 0 w 132"/>
                  <a:gd name="T13" fmla="*/ 51 h 90"/>
                  <a:gd name="T14" fmla="*/ 0 w 132"/>
                  <a:gd name="T15" fmla="*/ 42 h 90"/>
                  <a:gd name="T16" fmla="*/ 2 w 132"/>
                  <a:gd name="T17" fmla="*/ 35 h 90"/>
                  <a:gd name="T18" fmla="*/ 51 w 132"/>
                  <a:gd name="T19" fmla="*/ 1 h 90"/>
                  <a:gd name="T20" fmla="*/ 72 w 132"/>
                  <a:gd name="T21" fmla="*/ 0 h 90"/>
                  <a:gd name="T22" fmla="*/ 106 w 132"/>
                  <a:gd name="T23" fmla="*/ 10 h 90"/>
                  <a:gd name="T24" fmla="*/ 122 w 132"/>
                  <a:gd name="T25" fmla="*/ 39 h 90"/>
                  <a:gd name="T26" fmla="*/ 131 w 132"/>
                  <a:gd name="T27" fmla="*/ 67 h 90"/>
                  <a:gd name="T28" fmla="*/ 124 w 132"/>
                  <a:gd name="T29" fmla="*/ 71 h 90"/>
                  <a:gd name="T30" fmla="*/ 123 w 132"/>
                  <a:gd name="T31" fmla="*/ 69 h 90"/>
                  <a:gd name="T32" fmla="*/ 123 w 132"/>
                  <a:gd name="T33" fmla="*/ 69 h 90"/>
                  <a:gd name="T34" fmla="*/ 123 w 132"/>
                  <a:gd name="T35" fmla="*/ 69 h 90"/>
                  <a:gd name="T36" fmla="*/ 123 w 132"/>
                  <a:gd name="T37" fmla="*/ 68 h 90"/>
                  <a:gd name="T38" fmla="*/ 123 w 132"/>
                  <a:gd name="T39" fmla="*/ 67 h 90"/>
                  <a:gd name="T40" fmla="*/ 121 w 132"/>
                  <a:gd name="T41" fmla="*/ 60 h 90"/>
                  <a:gd name="T42" fmla="*/ 114 w 132"/>
                  <a:gd name="T43" fmla="*/ 42 h 90"/>
                  <a:gd name="T44" fmla="*/ 100 w 132"/>
                  <a:gd name="T45" fmla="*/ 15 h 90"/>
                  <a:gd name="T46" fmla="*/ 72 w 132"/>
                  <a:gd name="T47" fmla="*/ 8 h 90"/>
                  <a:gd name="T48" fmla="*/ 72 w 132"/>
                  <a:gd name="T49" fmla="*/ 8 h 90"/>
                  <a:gd name="T50" fmla="*/ 52 w 132"/>
                  <a:gd name="T51" fmla="*/ 9 h 90"/>
                  <a:gd name="T52" fmla="*/ 9 w 132"/>
                  <a:gd name="T53" fmla="*/ 40 h 90"/>
                  <a:gd name="T54" fmla="*/ 8 w 132"/>
                  <a:gd name="T55" fmla="*/ 41 h 90"/>
                  <a:gd name="T56" fmla="*/ 8 w 132"/>
                  <a:gd name="T57" fmla="*/ 43 h 90"/>
                  <a:gd name="T58" fmla="*/ 8 w 132"/>
                  <a:gd name="T59" fmla="*/ 51 h 90"/>
                  <a:gd name="T60" fmla="*/ 9 w 132"/>
                  <a:gd name="T61" fmla="*/ 86 h 90"/>
                  <a:gd name="T62" fmla="*/ 9 w 132"/>
                  <a:gd name="T63" fmla="*/ 86 h 90"/>
                  <a:gd name="T64" fmla="*/ 9 w 132"/>
                  <a:gd name="T65" fmla="*/ 86 h 90"/>
                  <a:gd name="T66" fmla="*/ 9 w 132"/>
                  <a:gd name="T67" fmla="*/ 88 h 90"/>
                  <a:gd name="T68" fmla="*/ 5 w 132"/>
                  <a:gd name="T69" fmla="*/ 88 h 90"/>
                  <a:gd name="T70" fmla="*/ 4 w 132"/>
                  <a:gd name="T71" fmla="*/ 51 h 90"/>
                  <a:gd name="T72" fmla="*/ 4 w 132"/>
                  <a:gd name="T73" fmla="*/ 52 h 90"/>
                  <a:gd name="T74" fmla="*/ 5 w 132"/>
                  <a:gd name="T75" fmla="*/ 80 h 90"/>
                  <a:gd name="T76" fmla="*/ 126 w 132"/>
                  <a:gd name="T77" fmla="*/ 62 h 90"/>
                  <a:gd name="T78" fmla="*/ 125 w 132"/>
                  <a:gd name="T79" fmla="*/ 59 h 90"/>
                  <a:gd name="T80" fmla="*/ 118 w 132"/>
                  <a:gd name="T81" fmla="*/ 40 h 90"/>
                  <a:gd name="T82" fmla="*/ 109 w 132"/>
                  <a:gd name="T83" fmla="*/ 20 h 90"/>
                  <a:gd name="T84" fmla="*/ 118 w 132"/>
                  <a:gd name="T85" fmla="*/ 40 h 90"/>
                  <a:gd name="T86" fmla="*/ 5 w 132"/>
                  <a:gd name="T87" fmla="*/ 38 h 90"/>
                  <a:gd name="T88" fmla="*/ 5 w 132"/>
                  <a:gd name="T89" fmla="*/ 38 h 90"/>
                  <a:gd name="T90" fmla="*/ 4 w 132"/>
                  <a:gd name="T91" fmla="*/ 41 h 90"/>
                  <a:gd name="T92" fmla="*/ 8 w 132"/>
                  <a:gd name="T93" fmla="*/ 40 h 90"/>
                  <a:gd name="T94" fmla="*/ 8 w 132"/>
                  <a:gd name="T95" fmla="*/ 40 h 90"/>
                  <a:gd name="T96" fmla="*/ 5 w 132"/>
                  <a:gd name="T97" fmla="*/ 38 h 90"/>
                  <a:gd name="T98" fmla="*/ 5 w 132"/>
                  <a:gd name="T99" fmla="*/ 38 h 90"/>
                  <a:gd name="T100" fmla="*/ 5 w 132"/>
                  <a:gd name="T101" fmla="*/ 38 h 90"/>
                  <a:gd name="T102" fmla="*/ 5 w 132"/>
                  <a:gd name="T103" fmla="*/ 38 h 90"/>
                  <a:gd name="T104" fmla="*/ 5 w 132"/>
                  <a:gd name="T105" fmla="*/ 38 h 90"/>
                  <a:gd name="T106" fmla="*/ 5 w 132"/>
                  <a:gd name="T107" fmla="*/ 38 h 90"/>
                  <a:gd name="T108" fmla="*/ 5 w 132"/>
                  <a:gd name="T109" fmla="*/ 38 h 90"/>
                  <a:gd name="T110" fmla="*/ 5 w 132"/>
                  <a:gd name="T111" fmla="*/ 38 h 90"/>
                  <a:gd name="T112" fmla="*/ 6 w 132"/>
                  <a:gd name="T113" fmla="*/ 38 h 90"/>
                  <a:gd name="T114" fmla="*/ 5 w 132"/>
                  <a:gd name="T115" fmla="*/ 38 h 90"/>
                  <a:gd name="T116" fmla="*/ 9 w 132"/>
                  <a:gd name="T117" fmla="*/ 32 h 90"/>
                  <a:gd name="T118" fmla="*/ 52 w 132"/>
                  <a:gd name="T119" fmla="*/ 5 h 90"/>
                  <a:gd name="T120" fmla="*/ 71 w 132"/>
                  <a:gd name="T121" fmla="*/ 4 h 90"/>
                  <a:gd name="T122" fmla="*/ 72 w 132"/>
                  <a:gd name="T123" fmla="*/ 4 h 90"/>
                  <a:gd name="T124" fmla="*/ 52 w 132"/>
                  <a:gd name="T125"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90">
                    <a:moveTo>
                      <a:pt x="5" y="88"/>
                    </a:moveTo>
                    <a:cubicBezTo>
                      <a:pt x="1" y="88"/>
                      <a:pt x="1" y="88"/>
                      <a:pt x="1" y="88"/>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6"/>
                      <a:pt x="1" y="86"/>
                      <a:pt x="1" y="86"/>
                    </a:cubicBezTo>
                    <a:cubicBezTo>
                      <a:pt x="1" y="83"/>
                      <a:pt x="0" y="65"/>
                      <a:pt x="0" y="52"/>
                    </a:cubicBezTo>
                    <a:cubicBezTo>
                      <a:pt x="0" y="52"/>
                      <a:pt x="0" y="52"/>
                      <a:pt x="0" y="52"/>
                    </a:cubicBezTo>
                    <a:cubicBezTo>
                      <a:pt x="0" y="52"/>
                      <a:pt x="0" y="52"/>
                      <a:pt x="0" y="52"/>
                    </a:cubicBezTo>
                    <a:cubicBezTo>
                      <a:pt x="0" y="51"/>
                      <a:pt x="0" y="51"/>
                      <a:pt x="0" y="51"/>
                    </a:cubicBezTo>
                    <a:cubicBezTo>
                      <a:pt x="0" y="51"/>
                      <a:pt x="0" y="51"/>
                      <a:pt x="0" y="51"/>
                    </a:cubicBezTo>
                    <a:cubicBezTo>
                      <a:pt x="0" y="48"/>
                      <a:pt x="0" y="45"/>
                      <a:pt x="0" y="42"/>
                    </a:cubicBezTo>
                    <a:cubicBezTo>
                      <a:pt x="0" y="42"/>
                      <a:pt x="0" y="42"/>
                      <a:pt x="0" y="42"/>
                    </a:cubicBezTo>
                    <a:cubicBezTo>
                      <a:pt x="0" y="40"/>
                      <a:pt x="1" y="38"/>
                      <a:pt x="2" y="35"/>
                    </a:cubicBezTo>
                    <a:cubicBezTo>
                      <a:pt x="2" y="35"/>
                      <a:pt x="2" y="35"/>
                      <a:pt x="2" y="35"/>
                    </a:cubicBezTo>
                    <a:cubicBezTo>
                      <a:pt x="5" y="32"/>
                      <a:pt x="17" y="6"/>
                      <a:pt x="51" y="1"/>
                    </a:cubicBezTo>
                    <a:cubicBezTo>
                      <a:pt x="51" y="1"/>
                      <a:pt x="51" y="1"/>
                      <a:pt x="51" y="1"/>
                    </a:cubicBezTo>
                    <a:cubicBezTo>
                      <a:pt x="59" y="0"/>
                      <a:pt x="66" y="0"/>
                      <a:pt x="72" y="0"/>
                    </a:cubicBezTo>
                    <a:cubicBezTo>
                      <a:pt x="72" y="0"/>
                      <a:pt x="72" y="0"/>
                      <a:pt x="72" y="0"/>
                    </a:cubicBezTo>
                    <a:cubicBezTo>
                      <a:pt x="92" y="0"/>
                      <a:pt x="102" y="5"/>
                      <a:pt x="106" y="10"/>
                    </a:cubicBezTo>
                    <a:cubicBezTo>
                      <a:pt x="106" y="10"/>
                      <a:pt x="106" y="10"/>
                      <a:pt x="106" y="10"/>
                    </a:cubicBezTo>
                    <a:cubicBezTo>
                      <a:pt x="111" y="15"/>
                      <a:pt x="116" y="24"/>
                      <a:pt x="122" y="39"/>
                    </a:cubicBezTo>
                    <a:cubicBezTo>
                      <a:pt x="122" y="39"/>
                      <a:pt x="122" y="39"/>
                      <a:pt x="122" y="39"/>
                    </a:cubicBezTo>
                    <a:cubicBezTo>
                      <a:pt x="128" y="53"/>
                      <a:pt x="131" y="67"/>
                      <a:pt x="131" y="67"/>
                    </a:cubicBezTo>
                    <a:cubicBezTo>
                      <a:pt x="131" y="67"/>
                      <a:pt x="131" y="67"/>
                      <a:pt x="131" y="67"/>
                    </a:cubicBezTo>
                    <a:cubicBezTo>
                      <a:pt x="132" y="69"/>
                      <a:pt x="132" y="69"/>
                      <a:pt x="132" y="69"/>
                    </a:cubicBezTo>
                    <a:cubicBezTo>
                      <a:pt x="124" y="71"/>
                      <a:pt x="124" y="71"/>
                      <a:pt x="124" y="71"/>
                    </a:cubicBezTo>
                    <a:cubicBezTo>
                      <a:pt x="124" y="69"/>
                      <a:pt x="124" y="69"/>
                      <a:pt x="124" y="69"/>
                    </a:cubicBezTo>
                    <a:cubicBezTo>
                      <a:pt x="123" y="69"/>
                      <a:pt x="124"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9"/>
                      <a:pt x="123" y="69"/>
                    </a:cubicBezTo>
                    <a:cubicBezTo>
                      <a:pt x="123" y="69"/>
                      <a:pt x="123" y="68"/>
                      <a:pt x="123" y="68"/>
                    </a:cubicBezTo>
                    <a:cubicBezTo>
                      <a:pt x="123" y="68"/>
                      <a:pt x="123" y="68"/>
                      <a:pt x="123" y="68"/>
                    </a:cubicBezTo>
                    <a:cubicBezTo>
                      <a:pt x="123" y="68"/>
                      <a:pt x="123" y="67"/>
                      <a:pt x="123" y="67"/>
                    </a:cubicBezTo>
                    <a:cubicBezTo>
                      <a:pt x="123" y="67"/>
                      <a:pt x="123" y="67"/>
                      <a:pt x="123" y="67"/>
                    </a:cubicBezTo>
                    <a:cubicBezTo>
                      <a:pt x="122" y="65"/>
                      <a:pt x="122" y="63"/>
                      <a:pt x="121" y="60"/>
                    </a:cubicBezTo>
                    <a:cubicBezTo>
                      <a:pt x="121" y="60"/>
                      <a:pt x="121" y="60"/>
                      <a:pt x="121" y="60"/>
                    </a:cubicBezTo>
                    <a:cubicBezTo>
                      <a:pt x="119" y="55"/>
                      <a:pt x="117" y="49"/>
                      <a:pt x="114" y="42"/>
                    </a:cubicBezTo>
                    <a:cubicBezTo>
                      <a:pt x="114" y="42"/>
                      <a:pt x="114" y="42"/>
                      <a:pt x="114" y="42"/>
                    </a:cubicBezTo>
                    <a:cubicBezTo>
                      <a:pt x="109" y="28"/>
                      <a:pt x="103" y="18"/>
                      <a:pt x="100" y="15"/>
                    </a:cubicBezTo>
                    <a:cubicBezTo>
                      <a:pt x="100" y="15"/>
                      <a:pt x="100" y="15"/>
                      <a:pt x="100" y="15"/>
                    </a:cubicBezTo>
                    <a:cubicBezTo>
                      <a:pt x="99" y="13"/>
                      <a:pt x="91" y="8"/>
                      <a:pt x="72" y="8"/>
                    </a:cubicBezTo>
                    <a:cubicBezTo>
                      <a:pt x="72" y="8"/>
                      <a:pt x="72" y="8"/>
                      <a:pt x="72" y="8"/>
                    </a:cubicBezTo>
                    <a:cubicBezTo>
                      <a:pt x="72" y="8"/>
                      <a:pt x="72" y="8"/>
                      <a:pt x="72" y="8"/>
                    </a:cubicBezTo>
                    <a:cubicBezTo>
                      <a:pt x="72" y="8"/>
                      <a:pt x="72" y="8"/>
                      <a:pt x="72" y="8"/>
                    </a:cubicBezTo>
                    <a:cubicBezTo>
                      <a:pt x="66" y="8"/>
                      <a:pt x="60" y="8"/>
                      <a:pt x="52" y="9"/>
                    </a:cubicBezTo>
                    <a:cubicBezTo>
                      <a:pt x="52" y="9"/>
                      <a:pt x="52" y="9"/>
                      <a:pt x="52" y="9"/>
                    </a:cubicBezTo>
                    <a:cubicBezTo>
                      <a:pt x="22" y="14"/>
                      <a:pt x="13" y="34"/>
                      <a:pt x="9" y="40"/>
                    </a:cubicBezTo>
                    <a:cubicBezTo>
                      <a:pt x="9" y="40"/>
                      <a:pt x="9" y="40"/>
                      <a:pt x="9" y="40"/>
                    </a:cubicBezTo>
                    <a:cubicBezTo>
                      <a:pt x="9" y="40"/>
                      <a:pt x="9" y="40"/>
                      <a:pt x="8" y="41"/>
                    </a:cubicBezTo>
                    <a:cubicBezTo>
                      <a:pt x="8" y="41"/>
                      <a:pt x="8" y="41"/>
                      <a:pt x="8" y="41"/>
                    </a:cubicBezTo>
                    <a:cubicBezTo>
                      <a:pt x="8" y="41"/>
                      <a:pt x="8" y="42"/>
                      <a:pt x="8" y="43"/>
                    </a:cubicBezTo>
                    <a:cubicBezTo>
                      <a:pt x="8" y="43"/>
                      <a:pt x="8" y="43"/>
                      <a:pt x="8" y="43"/>
                    </a:cubicBezTo>
                    <a:cubicBezTo>
                      <a:pt x="8" y="45"/>
                      <a:pt x="8" y="48"/>
                      <a:pt x="8" y="51"/>
                    </a:cubicBezTo>
                    <a:cubicBezTo>
                      <a:pt x="8" y="51"/>
                      <a:pt x="8" y="51"/>
                      <a:pt x="8" y="51"/>
                    </a:cubicBezTo>
                    <a:cubicBezTo>
                      <a:pt x="8" y="65"/>
                      <a:pt x="9" y="83"/>
                      <a:pt x="9" y="86"/>
                    </a:cubicBezTo>
                    <a:cubicBezTo>
                      <a:pt x="9" y="86"/>
                      <a:pt x="9" y="86"/>
                      <a:pt x="9" y="86"/>
                    </a:cubicBezTo>
                    <a:cubicBezTo>
                      <a:pt x="9" y="86"/>
                      <a:pt x="9" y="86"/>
                      <a:pt x="9" y="86"/>
                    </a:cubicBezTo>
                    <a:cubicBezTo>
                      <a:pt x="9" y="86"/>
                      <a:pt x="9" y="86"/>
                      <a:pt x="9" y="86"/>
                    </a:cubicBezTo>
                    <a:cubicBezTo>
                      <a:pt x="9" y="86"/>
                      <a:pt x="9" y="86"/>
                      <a:pt x="9" y="86"/>
                    </a:cubicBezTo>
                    <a:cubicBezTo>
                      <a:pt x="12" y="88"/>
                      <a:pt x="12" y="88"/>
                      <a:pt x="12" y="88"/>
                    </a:cubicBezTo>
                    <a:cubicBezTo>
                      <a:pt x="9" y="88"/>
                      <a:pt x="9" y="88"/>
                      <a:pt x="9" y="88"/>
                    </a:cubicBezTo>
                    <a:cubicBezTo>
                      <a:pt x="8" y="90"/>
                      <a:pt x="8" y="90"/>
                      <a:pt x="8" y="90"/>
                    </a:cubicBezTo>
                    <a:cubicBezTo>
                      <a:pt x="5" y="88"/>
                      <a:pt x="5" y="88"/>
                      <a:pt x="5" y="88"/>
                    </a:cubicBezTo>
                    <a:close/>
                    <a:moveTo>
                      <a:pt x="5" y="80"/>
                    </a:moveTo>
                    <a:cubicBezTo>
                      <a:pt x="5" y="73"/>
                      <a:pt x="4" y="61"/>
                      <a:pt x="4" y="51"/>
                    </a:cubicBezTo>
                    <a:cubicBezTo>
                      <a:pt x="4" y="51"/>
                      <a:pt x="4" y="51"/>
                      <a:pt x="4" y="51"/>
                    </a:cubicBezTo>
                    <a:cubicBezTo>
                      <a:pt x="4" y="52"/>
                      <a:pt x="4" y="52"/>
                      <a:pt x="4" y="52"/>
                    </a:cubicBezTo>
                    <a:cubicBezTo>
                      <a:pt x="4" y="52"/>
                      <a:pt x="4" y="52"/>
                      <a:pt x="4" y="52"/>
                    </a:cubicBezTo>
                    <a:cubicBezTo>
                      <a:pt x="4" y="61"/>
                      <a:pt x="5" y="73"/>
                      <a:pt x="5" y="80"/>
                    </a:cubicBezTo>
                    <a:close/>
                    <a:moveTo>
                      <a:pt x="118" y="40"/>
                    </a:moveTo>
                    <a:cubicBezTo>
                      <a:pt x="121" y="49"/>
                      <a:pt x="124" y="57"/>
                      <a:pt x="126" y="62"/>
                    </a:cubicBezTo>
                    <a:cubicBezTo>
                      <a:pt x="126" y="62"/>
                      <a:pt x="126" y="62"/>
                      <a:pt x="126" y="62"/>
                    </a:cubicBezTo>
                    <a:cubicBezTo>
                      <a:pt x="125" y="61"/>
                      <a:pt x="125" y="60"/>
                      <a:pt x="125" y="59"/>
                    </a:cubicBezTo>
                    <a:cubicBezTo>
                      <a:pt x="125" y="59"/>
                      <a:pt x="125" y="59"/>
                      <a:pt x="125" y="59"/>
                    </a:cubicBezTo>
                    <a:cubicBezTo>
                      <a:pt x="123" y="54"/>
                      <a:pt x="121" y="47"/>
                      <a:pt x="118" y="40"/>
                    </a:cubicBezTo>
                    <a:cubicBezTo>
                      <a:pt x="118" y="40"/>
                      <a:pt x="118" y="40"/>
                      <a:pt x="118" y="40"/>
                    </a:cubicBezTo>
                    <a:cubicBezTo>
                      <a:pt x="115" y="32"/>
                      <a:pt x="111" y="25"/>
                      <a:pt x="109" y="20"/>
                    </a:cubicBezTo>
                    <a:cubicBezTo>
                      <a:pt x="109" y="20"/>
                      <a:pt x="109" y="20"/>
                      <a:pt x="109" y="20"/>
                    </a:cubicBezTo>
                    <a:cubicBezTo>
                      <a:pt x="111" y="25"/>
                      <a:pt x="115" y="32"/>
                      <a:pt x="118" y="40"/>
                    </a:cubicBezTo>
                    <a:close/>
                    <a:moveTo>
                      <a:pt x="4" y="41"/>
                    </a:moveTo>
                    <a:cubicBezTo>
                      <a:pt x="5" y="40"/>
                      <a:pt x="5" y="39"/>
                      <a:pt x="5" y="38"/>
                    </a:cubicBezTo>
                    <a:cubicBezTo>
                      <a:pt x="5" y="38"/>
                      <a:pt x="5" y="38"/>
                      <a:pt x="5" y="38"/>
                    </a:cubicBezTo>
                    <a:cubicBezTo>
                      <a:pt x="5" y="38"/>
                      <a:pt x="5" y="38"/>
                      <a:pt x="5" y="38"/>
                    </a:cubicBezTo>
                    <a:cubicBezTo>
                      <a:pt x="5" y="38"/>
                      <a:pt x="5" y="38"/>
                      <a:pt x="5" y="38"/>
                    </a:cubicBezTo>
                    <a:cubicBezTo>
                      <a:pt x="5" y="39"/>
                      <a:pt x="5" y="40"/>
                      <a:pt x="4" y="41"/>
                    </a:cubicBezTo>
                    <a:close/>
                    <a:moveTo>
                      <a:pt x="8" y="40"/>
                    </a:moveTo>
                    <a:cubicBezTo>
                      <a:pt x="8" y="40"/>
                      <a:pt x="8" y="40"/>
                      <a:pt x="8" y="40"/>
                    </a:cubicBezTo>
                    <a:cubicBezTo>
                      <a:pt x="8" y="40"/>
                      <a:pt x="8" y="40"/>
                      <a:pt x="8" y="40"/>
                    </a:cubicBezTo>
                    <a:cubicBezTo>
                      <a:pt x="8" y="40"/>
                      <a:pt x="8" y="40"/>
                      <a:pt x="8" y="40"/>
                    </a:cubicBezTo>
                    <a:cubicBezTo>
                      <a:pt x="8" y="40"/>
                      <a:pt x="8" y="40"/>
                      <a:pt x="8" y="40"/>
                    </a:cubicBezTo>
                    <a:close/>
                    <a:moveTo>
                      <a:pt x="5" y="38"/>
                    </a:move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ubicBezTo>
                      <a:pt x="5" y="38"/>
                      <a:pt x="5" y="38"/>
                      <a:pt x="5" y="38"/>
                    </a:cubicBezTo>
                    <a:close/>
                    <a:moveTo>
                      <a:pt x="5" y="38"/>
                    </a:moveTo>
                    <a:cubicBezTo>
                      <a:pt x="5" y="38"/>
                      <a:pt x="5" y="38"/>
                      <a:pt x="5" y="38"/>
                    </a:cubicBezTo>
                    <a:cubicBezTo>
                      <a:pt x="5" y="38"/>
                      <a:pt x="5" y="38"/>
                      <a:pt x="5" y="38"/>
                    </a:cubicBezTo>
                    <a:cubicBezTo>
                      <a:pt x="5" y="38"/>
                      <a:pt x="6" y="38"/>
                      <a:pt x="6" y="38"/>
                    </a:cubicBezTo>
                    <a:cubicBezTo>
                      <a:pt x="6" y="38"/>
                      <a:pt x="6" y="38"/>
                      <a:pt x="6" y="38"/>
                    </a:cubicBezTo>
                    <a:cubicBezTo>
                      <a:pt x="6" y="38"/>
                      <a:pt x="5" y="38"/>
                      <a:pt x="5" y="38"/>
                    </a:cubicBezTo>
                    <a:close/>
                    <a:moveTo>
                      <a:pt x="52" y="5"/>
                    </a:moveTo>
                    <a:cubicBezTo>
                      <a:pt x="27" y="9"/>
                      <a:pt x="15" y="24"/>
                      <a:pt x="9" y="32"/>
                    </a:cubicBezTo>
                    <a:cubicBezTo>
                      <a:pt x="9" y="32"/>
                      <a:pt x="9" y="32"/>
                      <a:pt x="9" y="32"/>
                    </a:cubicBezTo>
                    <a:cubicBezTo>
                      <a:pt x="15" y="24"/>
                      <a:pt x="27" y="9"/>
                      <a:pt x="52" y="5"/>
                    </a:cubicBezTo>
                    <a:cubicBezTo>
                      <a:pt x="52" y="5"/>
                      <a:pt x="52" y="5"/>
                      <a:pt x="52" y="5"/>
                    </a:cubicBezTo>
                    <a:cubicBezTo>
                      <a:pt x="59" y="4"/>
                      <a:pt x="66" y="4"/>
                      <a:pt x="71" y="4"/>
                    </a:cubicBezTo>
                    <a:cubicBezTo>
                      <a:pt x="71" y="4"/>
                      <a:pt x="71" y="4"/>
                      <a:pt x="71" y="4"/>
                    </a:cubicBezTo>
                    <a:cubicBezTo>
                      <a:pt x="72" y="4"/>
                      <a:pt x="72" y="4"/>
                      <a:pt x="72" y="4"/>
                    </a:cubicBezTo>
                    <a:cubicBezTo>
                      <a:pt x="72" y="4"/>
                      <a:pt x="72" y="4"/>
                      <a:pt x="72" y="4"/>
                    </a:cubicBezTo>
                    <a:cubicBezTo>
                      <a:pt x="66" y="4"/>
                      <a:pt x="59" y="4"/>
                      <a:pt x="5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3793"/>
              <p:cNvSpPr/>
              <p:nvPr/>
            </p:nvSpPr>
            <p:spPr bwMode="auto">
              <a:xfrm>
                <a:off x="7052245" y="2949149"/>
                <a:ext cx="20120" cy="85513"/>
              </a:xfrm>
              <a:custGeom>
                <a:avLst/>
                <a:gdLst>
                  <a:gd name="T0" fmla="*/ 0 w 4"/>
                  <a:gd name="T1" fmla="*/ 17 h 17"/>
                  <a:gd name="T2" fmla="*/ 0 w 4"/>
                  <a:gd name="T3" fmla="*/ 0 h 17"/>
                  <a:gd name="T4" fmla="*/ 4 w 4"/>
                  <a:gd name="T5" fmla="*/ 0 h 17"/>
                  <a:gd name="T6" fmla="*/ 4 w 4"/>
                  <a:gd name="T7" fmla="*/ 17 h 17"/>
                  <a:gd name="T8" fmla="*/ 0 w 4"/>
                  <a:gd name="T9" fmla="*/ 17 h 17"/>
                  <a:gd name="T10" fmla="*/ 0 w 4"/>
                  <a:gd name="T11" fmla="*/ 17 h 17"/>
                </a:gdLst>
                <a:ahLst/>
                <a:cxnLst>
                  <a:cxn ang="0">
                    <a:pos x="T0" y="T1"/>
                  </a:cxn>
                  <a:cxn ang="0">
                    <a:pos x="T2" y="T3"/>
                  </a:cxn>
                  <a:cxn ang="0">
                    <a:pos x="T4" y="T5"/>
                  </a:cxn>
                  <a:cxn ang="0">
                    <a:pos x="T6" y="T7"/>
                  </a:cxn>
                  <a:cxn ang="0">
                    <a:pos x="T8" y="T9"/>
                  </a:cxn>
                  <a:cxn ang="0">
                    <a:pos x="T10" y="T11"/>
                  </a:cxn>
                </a:cxnLst>
                <a:rect l="0" t="0" r="r" b="b"/>
                <a:pathLst>
                  <a:path w="4" h="17">
                    <a:moveTo>
                      <a:pt x="0" y="17"/>
                    </a:moveTo>
                    <a:lnTo>
                      <a:pt x="0" y="0"/>
                    </a:lnTo>
                    <a:lnTo>
                      <a:pt x="4" y="0"/>
                    </a:lnTo>
                    <a:lnTo>
                      <a:pt x="4" y="17"/>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3794"/>
              <p:cNvSpPr>
                <a:spLocks noEditPoints="1"/>
              </p:cNvSpPr>
              <p:nvPr/>
            </p:nvSpPr>
            <p:spPr bwMode="auto">
              <a:xfrm>
                <a:off x="7042185" y="2939089"/>
                <a:ext cx="45272" cy="105633"/>
              </a:xfrm>
              <a:custGeom>
                <a:avLst/>
                <a:gdLst>
                  <a:gd name="T0" fmla="*/ 6 w 9"/>
                  <a:gd name="T1" fmla="*/ 21 h 21"/>
                  <a:gd name="T2" fmla="*/ 2 w 9"/>
                  <a:gd name="T3" fmla="*/ 21 h 21"/>
                  <a:gd name="T4" fmla="*/ 2 w 9"/>
                  <a:gd name="T5" fmla="*/ 19 h 21"/>
                  <a:gd name="T6" fmla="*/ 4 w 9"/>
                  <a:gd name="T7" fmla="*/ 19 h 21"/>
                  <a:gd name="T8" fmla="*/ 2 w 9"/>
                  <a:gd name="T9" fmla="*/ 19 h 21"/>
                  <a:gd name="T10" fmla="*/ 2 w 9"/>
                  <a:gd name="T11" fmla="*/ 21 h 21"/>
                  <a:gd name="T12" fmla="*/ 0 w 9"/>
                  <a:gd name="T13" fmla="*/ 21 h 21"/>
                  <a:gd name="T14" fmla="*/ 0 w 9"/>
                  <a:gd name="T15" fmla="*/ 0 h 21"/>
                  <a:gd name="T16" fmla="*/ 9 w 9"/>
                  <a:gd name="T17" fmla="*/ 0 h 21"/>
                  <a:gd name="T18" fmla="*/ 9 w 9"/>
                  <a:gd name="T19" fmla="*/ 21 h 21"/>
                  <a:gd name="T20" fmla="*/ 6 w 9"/>
                  <a:gd name="T21" fmla="*/ 21 h 21"/>
                  <a:gd name="T22" fmla="*/ 6 w 9"/>
                  <a:gd name="T23" fmla="*/ 21 h 21"/>
                  <a:gd name="T24" fmla="*/ 4 w 9"/>
                  <a:gd name="T25" fmla="*/ 16 h 21"/>
                  <a:gd name="T26" fmla="*/ 4 w 9"/>
                  <a:gd name="T27" fmla="*/ 4 h 21"/>
                  <a:gd name="T28" fmla="*/ 4 w 9"/>
                  <a:gd name="T29" fmla="*/ 16 h 21"/>
                  <a:gd name="T30" fmla="*/ 4 w 9"/>
                  <a:gd name="T3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1">
                    <a:moveTo>
                      <a:pt x="6" y="21"/>
                    </a:moveTo>
                    <a:lnTo>
                      <a:pt x="2" y="21"/>
                    </a:lnTo>
                    <a:lnTo>
                      <a:pt x="2" y="19"/>
                    </a:lnTo>
                    <a:lnTo>
                      <a:pt x="4" y="19"/>
                    </a:lnTo>
                    <a:lnTo>
                      <a:pt x="2" y="19"/>
                    </a:lnTo>
                    <a:lnTo>
                      <a:pt x="2" y="21"/>
                    </a:lnTo>
                    <a:lnTo>
                      <a:pt x="0" y="21"/>
                    </a:lnTo>
                    <a:lnTo>
                      <a:pt x="0" y="0"/>
                    </a:lnTo>
                    <a:lnTo>
                      <a:pt x="9" y="0"/>
                    </a:lnTo>
                    <a:lnTo>
                      <a:pt x="9" y="21"/>
                    </a:lnTo>
                    <a:lnTo>
                      <a:pt x="6" y="21"/>
                    </a:lnTo>
                    <a:lnTo>
                      <a:pt x="6" y="21"/>
                    </a:lnTo>
                    <a:close/>
                    <a:moveTo>
                      <a:pt x="4" y="16"/>
                    </a:moveTo>
                    <a:lnTo>
                      <a:pt x="4" y="4"/>
                    </a:lnTo>
                    <a:lnTo>
                      <a:pt x="4" y="16"/>
                    </a:lnTo>
                    <a:lnTo>
                      <a:pt x="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3795"/>
              <p:cNvSpPr/>
              <p:nvPr/>
            </p:nvSpPr>
            <p:spPr bwMode="auto">
              <a:xfrm>
                <a:off x="6941584" y="3009510"/>
                <a:ext cx="196174" cy="80481"/>
              </a:xfrm>
              <a:custGeom>
                <a:avLst/>
                <a:gdLst>
                  <a:gd name="T0" fmla="*/ 25 w 35"/>
                  <a:gd name="T1" fmla="*/ 13 h 14"/>
                  <a:gd name="T2" fmla="*/ 20 w 35"/>
                  <a:gd name="T3" fmla="*/ 9 h 14"/>
                  <a:gd name="T4" fmla="*/ 20 w 35"/>
                  <a:gd name="T5" fmla="*/ 9 h 14"/>
                  <a:gd name="T6" fmla="*/ 19 w 35"/>
                  <a:gd name="T7" fmla="*/ 7 h 14"/>
                  <a:gd name="T8" fmla="*/ 19 w 35"/>
                  <a:gd name="T9" fmla="*/ 7 h 14"/>
                  <a:gd name="T10" fmla="*/ 7 w 35"/>
                  <a:gd name="T11" fmla="*/ 14 h 14"/>
                  <a:gd name="T12" fmla="*/ 7 w 35"/>
                  <a:gd name="T13" fmla="*/ 14 h 14"/>
                  <a:gd name="T14" fmla="*/ 6 w 35"/>
                  <a:gd name="T15" fmla="*/ 14 h 14"/>
                  <a:gd name="T16" fmla="*/ 6 w 35"/>
                  <a:gd name="T17" fmla="*/ 14 h 14"/>
                  <a:gd name="T18" fmla="*/ 1 w 35"/>
                  <a:gd name="T19" fmla="*/ 4 h 14"/>
                  <a:gd name="T20" fmla="*/ 1 w 35"/>
                  <a:gd name="T21" fmla="*/ 4 h 14"/>
                  <a:gd name="T22" fmla="*/ 1 w 35"/>
                  <a:gd name="T23" fmla="*/ 3 h 14"/>
                  <a:gd name="T24" fmla="*/ 1 w 35"/>
                  <a:gd name="T25" fmla="*/ 3 h 14"/>
                  <a:gd name="T26" fmla="*/ 5 w 35"/>
                  <a:gd name="T27" fmla="*/ 4 h 14"/>
                  <a:gd name="T28" fmla="*/ 5 w 35"/>
                  <a:gd name="T29" fmla="*/ 4 h 14"/>
                  <a:gd name="T30" fmla="*/ 5 w 35"/>
                  <a:gd name="T31" fmla="*/ 4 h 14"/>
                  <a:gd name="T32" fmla="*/ 5 w 35"/>
                  <a:gd name="T33" fmla="*/ 7 h 14"/>
                  <a:gd name="T34" fmla="*/ 5 w 35"/>
                  <a:gd name="T35" fmla="*/ 7 h 14"/>
                  <a:gd name="T36" fmla="*/ 7 w 35"/>
                  <a:gd name="T37" fmla="*/ 10 h 14"/>
                  <a:gd name="T38" fmla="*/ 7 w 35"/>
                  <a:gd name="T39" fmla="*/ 10 h 14"/>
                  <a:gd name="T40" fmla="*/ 7 w 35"/>
                  <a:gd name="T41" fmla="*/ 10 h 14"/>
                  <a:gd name="T42" fmla="*/ 7 w 35"/>
                  <a:gd name="T43" fmla="*/ 10 h 14"/>
                  <a:gd name="T44" fmla="*/ 13 w 35"/>
                  <a:gd name="T45" fmla="*/ 6 h 14"/>
                  <a:gd name="T46" fmla="*/ 13 w 35"/>
                  <a:gd name="T47" fmla="*/ 6 h 14"/>
                  <a:gd name="T48" fmla="*/ 18 w 35"/>
                  <a:gd name="T49" fmla="*/ 2 h 14"/>
                  <a:gd name="T50" fmla="*/ 18 w 35"/>
                  <a:gd name="T51" fmla="*/ 2 h 14"/>
                  <a:gd name="T52" fmla="*/ 20 w 35"/>
                  <a:gd name="T53" fmla="*/ 0 h 14"/>
                  <a:gd name="T54" fmla="*/ 21 w 35"/>
                  <a:gd name="T55" fmla="*/ 3 h 14"/>
                  <a:gd name="T56" fmla="*/ 23 w 35"/>
                  <a:gd name="T57" fmla="*/ 6 h 14"/>
                  <a:gd name="T58" fmla="*/ 23 w 35"/>
                  <a:gd name="T59" fmla="*/ 6 h 14"/>
                  <a:gd name="T60" fmla="*/ 26 w 35"/>
                  <a:gd name="T61" fmla="*/ 10 h 14"/>
                  <a:gd name="T62" fmla="*/ 26 w 35"/>
                  <a:gd name="T63" fmla="*/ 10 h 14"/>
                  <a:gd name="T64" fmla="*/ 26 w 35"/>
                  <a:gd name="T65" fmla="*/ 10 h 14"/>
                  <a:gd name="T66" fmla="*/ 26 w 35"/>
                  <a:gd name="T67" fmla="*/ 10 h 14"/>
                  <a:gd name="T68" fmla="*/ 26 w 35"/>
                  <a:gd name="T69" fmla="*/ 10 h 14"/>
                  <a:gd name="T70" fmla="*/ 26 w 35"/>
                  <a:gd name="T71" fmla="*/ 10 h 14"/>
                  <a:gd name="T72" fmla="*/ 27 w 35"/>
                  <a:gd name="T73" fmla="*/ 9 h 14"/>
                  <a:gd name="T74" fmla="*/ 27 w 35"/>
                  <a:gd name="T75" fmla="*/ 9 h 14"/>
                  <a:gd name="T76" fmla="*/ 29 w 35"/>
                  <a:gd name="T77" fmla="*/ 5 h 14"/>
                  <a:gd name="T78" fmla="*/ 29 w 35"/>
                  <a:gd name="T79" fmla="*/ 5 h 14"/>
                  <a:gd name="T80" fmla="*/ 31 w 35"/>
                  <a:gd name="T81" fmla="*/ 0 h 14"/>
                  <a:gd name="T82" fmla="*/ 31 w 35"/>
                  <a:gd name="T83" fmla="*/ 0 h 14"/>
                  <a:gd name="T84" fmla="*/ 35 w 35"/>
                  <a:gd name="T85" fmla="*/ 2 h 14"/>
                  <a:gd name="T86" fmla="*/ 32 w 35"/>
                  <a:gd name="T87" fmla="*/ 7 h 14"/>
                  <a:gd name="T88" fmla="*/ 32 w 35"/>
                  <a:gd name="T89" fmla="*/ 7 h 14"/>
                  <a:gd name="T90" fmla="*/ 27 w 35"/>
                  <a:gd name="T91" fmla="*/ 13 h 14"/>
                  <a:gd name="T92" fmla="*/ 27 w 35"/>
                  <a:gd name="T93" fmla="*/ 13 h 14"/>
                  <a:gd name="T94" fmla="*/ 27 w 35"/>
                  <a:gd name="T95" fmla="*/ 14 h 14"/>
                  <a:gd name="T96" fmla="*/ 27 w 35"/>
                  <a:gd name="T97" fmla="*/ 14 h 14"/>
                  <a:gd name="T98" fmla="*/ 26 w 35"/>
                  <a:gd name="T99" fmla="*/ 14 h 14"/>
                  <a:gd name="T100" fmla="*/ 26 w 35"/>
                  <a:gd name="T101" fmla="*/ 14 h 14"/>
                  <a:gd name="T102" fmla="*/ 26 w 35"/>
                  <a:gd name="T103" fmla="*/ 14 h 14"/>
                  <a:gd name="T104" fmla="*/ 26 w 35"/>
                  <a:gd name="T105" fmla="*/ 14 h 14"/>
                  <a:gd name="T106" fmla="*/ 25 w 35"/>
                  <a:gd name="T107" fmla="*/ 14 h 14"/>
                  <a:gd name="T108" fmla="*/ 25 w 35"/>
                  <a:gd name="T10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14">
                    <a:moveTo>
                      <a:pt x="25" y="13"/>
                    </a:moveTo>
                    <a:cubicBezTo>
                      <a:pt x="23" y="13"/>
                      <a:pt x="21" y="11"/>
                      <a:pt x="20" y="9"/>
                    </a:cubicBezTo>
                    <a:cubicBezTo>
                      <a:pt x="20" y="9"/>
                      <a:pt x="20" y="9"/>
                      <a:pt x="20" y="9"/>
                    </a:cubicBezTo>
                    <a:cubicBezTo>
                      <a:pt x="19" y="8"/>
                      <a:pt x="19" y="7"/>
                      <a:pt x="19" y="7"/>
                    </a:cubicBezTo>
                    <a:cubicBezTo>
                      <a:pt x="19" y="7"/>
                      <a:pt x="19" y="7"/>
                      <a:pt x="19" y="7"/>
                    </a:cubicBezTo>
                    <a:cubicBezTo>
                      <a:pt x="16" y="9"/>
                      <a:pt x="12" y="13"/>
                      <a:pt x="7" y="14"/>
                    </a:cubicBezTo>
                    <a:cubicBezTo>
                      <a:pt x="7" y="14"/>
                      <a:pt x="7" y="14"/>
                      <a:pt x="7" y="14"/>
                    </a:cubicBezTo>
                    <a:cubicBezTo>
                      <a:pt x="7" y="14"/>
                      <a:pt x="7" y="14"/>
                      <a:pt x="6" y="14"/>
                    </a:cubicBezTo>
                    <a:cubicBezTo>
                      <a:pt x="6" y="14"/>
                      <a:pt x="6" y="14"/>
                      <a:pt x="6" y="14"/>
                    </a:cubicBezTo>
                    <a:cubicBezTo>
                      <a:pt x="0" y="12"/>
                      <a:pt x="1" y="5"/>
                      <a:pt x="1" y="4"/>
                    </a:cubicBezTo>
                    <a:cubicBezTo>
                      <a:pt x="1" y="4"/>
                      <a:pt x="1" y="4"/>
                      <a:pt x="1" y="4"/>
                    </a:cubicBezTo>
                    <a:cubicBezTo>
                      <a:pt x="1" y="4"/>
                      <a:pt x="1" y="3"/>
                      <a:pt x="1" y="3"/>
                    </a:cubicBezTo>
                    <a:cubicBezTo>
                      <a:pt x="1" y="3"/>
                      <a:pt x="1" y="3"/>
                      <a:pt x="1" y="3"/>
                    </a:cubicBezTo>
                    <a:cubicBezTo>
                      <a:pt x="5" y="4"/>
                      <a:pt x="5" y="4"/>
                      <a:pt x="5" y="4"/>
                    </a:cubicBezTo>
                    <a:cubicBezTo>
                      <a:pt x="5" y="4"/>
                      <a:pt x="5" y="4"/>
                      <a:pt x="5" y="4"/>
                    </a:cubicBezTo>
                    <a:cubicBezTo>
                      <a:pt x="5" y="4"/>
                      <a:pt x="5" y="4"/>
                      <a:pt x="5" y="4"/>
                    </a:cubicBezTo>
                    <a:cubicBezTo>
                      <a:pt x="5" y="5"/>
                      <a:pt x="5" y="6"/>
                      <a:pt x="5" y="7"/>
                    </a:cubicBezTo>
                    <a:cubicBezTo>
                      <a:pt x="5" y="7"/>
                      <a:pt x="5" y="7"/>
                      <a:pt x="5" y="7"/>
                    </a:cubicBezTo>
                    <a:cubicBezTo>
                      <a:pt x="6" y="9"/>
                      <a:pt x="6" y="9"/>
                      <a:pt x="7" y="10"/>
                    </a:cubicBezTo>
                    <a:cubicBezTo>
                      <a:pt x="7" y="10"/>
                      <a:pt x="7" y="10"/>
                      <a:pt x="7" y="10"/>
                    </a:cubicBezTo>
                    <a:cubicBezTo>
                      <a:pt x="7" y="10"/>
                      <a:pt x="7" y="10"/>
                      <a:pt x="7" y="10"/>
                    </a:cubicBezTo>
                    <a:cubicBezTo>
                      <a:pt x="7" y="10"/>
                      <a:pt x="7" y="10"/>
                      <a:pt x="7" y="10"/>
                    </a:cubicBezTo>
                    <a:cubicBezTo>
                      <a:pt x="8" y="10"/>
                      <a:pt x="11" y="8"/>
                      <a:pt x="13" y="6"/>
                    </a:cubicBezTo>
                    <a:cubicBezTo>
                      <a:pt x="13" y="6"/>
                      <a:pt x="13" y="6"/>
                      <a:pt x="13" y="6"/>
                    </a:cubicBezTo>
                    <a:cubicBezTo>
                      <a:pt x="16" y="4"/>
                      <a:pt x="18" y="2"/>
                      <a:pt x="18" y="2"/>
                    </a:cubicBezTo>
                    <a:cubicBezTo>
                      <a:pt x="18" y="2"/>
                      <a:pt x="18" y="2"/>
                      <a:pt x="18" y="2"/>
                    </a:cubicBezTo>
                    <a:cubicBezTo>
                      <a:pt x="20" y="0"/>
                      <a:pt x="20" y="0"/>
                      <a:pt x="20" y="0"/>
                    </a:cubicBezTo>
                    <a:cubicBezTo>
                      <a:pt x="21" y="3"/>
                      <a:pt x="21" y="3"/>
                      <a:pt x="21" y="3"/>
                    </a:cubicBezTo>
                    <a:cubicBezTo>
                      <a:pt x="21" y="3"/>
                      <a:pt x="22" y="4"/>
                      <a:pt x="23" y="6"/>
                    </a:cubicBezTo>
                    <a:cubicBezTo>
                      <a:pt x="23" y="6"/>
                      <a:pt x="23" y="6"/>
                      <a:pt x="23" y="6"/>
                    </a:cubicBezTo>
                    <a:cubicBezTo>
                      <a:pt x="24" y="7"/>
                      <a:pt x="25" y="9"/>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9"/>
                      <a:pt x="27" y="9"/>
                      <a:pt x="27" y="9"/>
                    </a:cubicBezTo>
                    <a:cubicBezTo>
                      <a:pt x="27" y="9"/>
                      <a:pt x="27" y="9"/>
                      <a:pt x="27" y="9"/>
                    </a:cubicBezTo>
                    <a:cubicBezTo>
                      <a:pt x="28" y="8"/>
                      <a:pt x="28" y="7"/>
                      <a:pt x="29" y="5"/>
                    </a:cubicBezTo>
                    <a:cubicBezTo>
                      <a:pt x="29" y="5"/>
                      <a:pt x="29" y="5"/>
                      <a:pt x="29" y="5"/>
                    </a:cubicBezTo>
                    <a:cubicBezTo>
                      <a:pt x="30" y="3"/>
                      <a:pt x="31" y="0"/>
                      <a:pt x="31" y="0"/>
                    </a:cubicBezTo>
                    <a:cubicBezTo>
                      <a:pt x="31" y="0"/>
                      <a:pt x="31" y="0"/>
                      <a:pt x="31" y="0"/>
                    </a:cubicBezTo>
                    <a:cubicBezTo>
                      <a:pt x="35" y="2"/>
                      <a:pt x="35" y="2"/>
                      <a:pt x="35" y="2"/>
                    </a:cubicBezTo>
                    <a:cubicBezTo>
                      <a:pt x="35" y="2"/>
                      <a:pt x="34" y="5"/>
                      <a:pt x="32" y="7"/>
                    </a:cubicBezTo>
                    <a:cubicBezTo>
                      <a:pt x="32" y="7"/>
                      <a:pt x="32" y="7"/>
                      <a:pt x="32" y="7"/>
                    </a:cubicBezTo>
                    <a:cubicBezTo>
                      <a:pt x="31" y="10"/>
                      <a:pt x="30" y="13"/>
                      <a:pt x="27" y="13"/>
                    </a:cubicBezTo>
                    <a:cubicBezTo>
                      <a:pt x="27" y="13"/>
                      <a:pt x="27" y="13"/>
                      <a:pt x="27" y="13"/>
                    </a:cubicBezTo>
                    <a:cubicBezTo>
                      <a:pt x="27" y="13"/>
                      <a:pt x="27" y="14"/>
                      <a:pt x="27" y="14"/>
                    </a:cubicBezTo>
                    <a:cubicBezTo>
                      <a:pt x="27" y="14"/>
                      <a:pt x="27" y="14"/>
                      <a:pt x="27" y="14"/>
                    </a:cubicBezTo>
                    <a:cubicBezTo>
                      <a:pt x="26" y="14"/>
                      <a:pt x="26" y="14"/>
                      <a:pt x="26" y="14"/>
                    </a:cubicBezTo>
                    <a:cubicBezTo>
                      <a:pt x="26" y="14"/>
                      <a:pt x="26" y="14"/>
                      <a:pt x="26" y="14"/>
                    </a:cubicBezTo>
                    <a:cubicBezTo>
                      <a:pt x="26" y="14"/>
                      <a:pt x="26" y="14"/>
                      <a:pt x="26" y="14"/>
                    </a:cubicBezTo>
                    <a:cubicBezTo>
                      <a:pt x="26" y="14"/>
                      <a:pt x="26" y="14"/>
                      <a:pt x="26" y="14"/>
                    </a:cubicBezTo>
                    <a:cubicBezTo>
                      <a:pt x="25" y="14"/>
                      <a:pt x="25" y="14"/>
                      <a:pt x="25" y="14"/>
                    </a:cubicBezTo>
                    <a:cubicBezTo>
                      <a:pt x="25" y="13"/>
                      <a:pt x="25" y="13"/>
                      <a:pt x="2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3796"/>
              <p:cNvSpPr>
                <a:spLocks noEditPoints="1"/>
              </p:cNvSpPr>
              <p:nvPr/>
            </p:nvSpPr>
            <p:spPr bwMode="auto">
              <a:xfrm>
                <a:off x="6931524" y="2994421"/>
                <a:ext cx="216294" cy="105633"/>
              </a:xfrm>
              <a:custGeom>
                <a:avLst/>
                <a:gdLst>
                  <a:gd name="T0" fmla="*/ 20 w 39"/>
                  <a:gd name="T1" fmla="*/ 13 h 19"/>
                  <a:gd name="T2" fmla="*/ 8 w 39"/>
                  <a:gd name="T3" fmla="*/ 18 h 19"/>
                  <a:gd name="T4" fmla="*/ 1 w 39"/>
                  <a:gd name="T5" fmla="*/ 7 h 19"/>
                  <a:gd name="T6" fmla="*/ 1 w 39"/>
                  <a:gd name="T7" fmla="*/ 4 h 19"/>
                  <a:gd name="T8" fmla="*/ 9 w 39"/>
                  <a:gd name="T9" fmla="*/ 7 h 19"/>
                  <a:gd name="T10" fmla="*/ 9 w 39"/>
                  <a:gd name="T11" fmla="*/ 7 h 19"/>
                  <a:gd name="T12" fmla="*/ 9 w 39"/>
                  <a:gd name="T13" fmla="*/ 10 h 19"/>
                  <a:gd name="T14" fmla="*/ 10 w 39"/>
                  <a:gd name="T15" fmla="*/ 10 h 19"/>
                  <a:gd name="T16" fmla="*/ 11 w 39"/>
                  <a:gd name="T17" fmla="*/ 10 h 19"/>
                  <a:gd name="T18" fmla="*/ 18 w 39"/>
                  <a:gd name="T19" fmla="*/ 4 h 19"/>
                  <a:gd name="T20" fmla="*/ 22 w 39"/>
                  <a:gd name="T21" fmla="*/ 0 h 19"/>
                  <a:gd name="T22" fmla="*/ 25 w 39"/>
                  <a:gd name="T23" fmla="*/ 5 h 19"/>
                  <a:gd name="T24" fmla="*/ 25 w 39"/>
                  <a:gd name="T25" fmla="*/ 5 h 19"/>
                  <a:gd name="T26" fmla="*/ 26 w 39"/>
                  <a:gd name="T27" fmla="*/ 8 h 19"/>
                  <a:gd name="T28" fmla="*/ 28 w 39"/>
                  <a:gd name="T29" fmla="*/ 10 h 19"/>
                  <a:gd name="T30" fmla="*/ 31 w 39"/>
                  <a:gd name="T31" fmla="*/ 3 h 19"/>
                  <a:gd name="T32" fmla="*/ 32 w 39"/>
                  <a:gd name="T33" fmla="*/ 2 h 19"/>
                  <a:gd name="T34" fmla="*/ 39 w 39"/>
                  <a:gd name="T35" fmla="*/ 6 h 19"/>
                  <a:gd name="T36" fmla="*/ 30 w 39"/>
                  <a:gd name="T37" fmla="*/ 18 h 19"/>
                  <a:gd name="T38" fmla="*/ 29 w 39"/>
                  <a:gd name="T39" fmla="*/ 18 h 19"/>
                  <a:gd name="T40" fmla="*/ 28 w 39"/>
                  <a:gd name="T41" fmla="*/ 19 h 19"/>
                  <a:gd name="T42" fmla="*/ 26 w 39"/>
                  <a:gd name="T43" fmla="*/ 18 h 19"/>
                  <a:gd name="T44" fmla="*/ 27 w 39"/>
                  <a:gd name="T45" fmla="*/ 16 h 19"/>
                  <a:gd name="T46" fmla="*/ 9 w 39"/>
                  <a:gd name="T47" fmla="*/ 15 h 19"/>
                  <a:gd name="T48" fmla="*/ 9 w 39"/>
                  <a:gd name="T49" fmla="*/ 15 h 19"/>
                  <a:gd name="T50" fmla="*/ 27 w 39"/>
                  <a:gd name="T51" fmla="*/ 14 h 19"/>
                  <a:gd name="T52" fmla="*/ 27 w 39"/>
                  <a:gd name="T53" fmla="*/ 14 h 19"/>
                  <a:gd name="T54" fmla="*/ 29 w 39"/>
                  <a:gd name="T55" fmla="*/ 14 h 19"/>
                  <a:gd name="T56" fmla="*/ 30 w 39"/>
                  <a:gd name="T57" fmla="*/ 13 h 19"/>
                  <a:gd name="T58" fmla="*/ 5 w 39"/>
                  <a:gd name="T59" fmla="*/ 11 h 19"/>
                  <a:gd name="T60" fmla="*/ 7 w 39"/>
                  <a:gd name="T61" fmla="*/ 14 h 19"/>
                  <a:gd name="T62" fmla="*/ 13 w 39"/>
                  <a:gd name="T63" fmla="*/ 13 h 19"/>
                  <a:gd name="T64" fmla="*/ 17 w 39"/>
                  <a:gd name="T65" fmla="*/ 11 h 19"/>
                  <a:gd name="T66" fmla="*/ 23 w 39"/>
                  <a:gd name="T67" fmla="*/ 11 h 19"/>
                  <a:gd name="T68" fmla="*/ 23 w 39"/>
                  <a:gd name="T69" fmla="*/ 10 h 19"/>
                  <a:gd name="T70" fmla="*/ 33 w 39"/>
                  <a:gd name="T71" fmla="*/ 9 h 19"/>
                  <a:gd name="T72" fmla="*/ 34 w 39"/>
                  <a:gd name="T73" fmla="*/ 7 h 19"/>
                  <a:gd name="T74" fmla="*/ 22 w 39"/>
                  <a:gd name="T75" fmla="*/ 9 h 19"/>
                  <a:gd name="T76" fmla="*/ 22 w 39"/>
                  <a:gd name="T77" fmla="*/ 8 h 19"/>
                  <a:gd name="T78" fmla="*/ 21 w 39"/>
                  <a:gd name="T79" fmla="*/ 7 h 19"/>
                  <a:gd name="T80" fmla="*/ 21 w 39"/>
                  <a:gd name="T81" fmla="*/ 7 h 19"/>
                  <a:gd name="T82" fmla="*/ 21 w 39"/>
                  <a:gd name="T83" fmla="*/ 7 h 19"/>
                  <a:gd name="T84" fmla="*/ 21 w 39"/>
                  <a:gd name="T85"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 h="19">
                    <a:moveTo>
                      <a:pt x="26" y="18"/>
                    </a:moveTo>
                    <a:cubicBezTo>
                      <a:pt x="23" y="17"/>
                      <a:pt x="22" y="15"/>
                      <a:pt x="20" y="13"/>
                    </a:cubicBezTo>
                    <a:cubicBezTo>
                      <a:pt x="20" y="13"/>
                      <a:pt x="20" y="13"/>
                      <a:pt x="20" y="13"/>
                    </a:cubicBezTo>
                    <a:cubicBezTo>
                      <a:pt x="17" y="15"/>
                      <a:pt x="14" y="18"/>
                      <a:pt x="9" y="19"/>
                    </a:cubicBezTo>
                    <a:cubicBezTo>
                      <a:pt x="9" y="19"/>
                      <a:pt x="9" y="19"/>
                      <a:pt x="9" y="19"/>
                    </a:cubicBezTo>
                    <a:cubicBezTo>
                      <a:pt x="9" y="19"/>
                      <a:pt x="9" y="19"/>
                      <a:pt x="8" y="18"/>
                    </a:cubicBezTo>
                    <a:cubicBezTo>
                      <a:pt x="8" y="18"/>
                      <a:pt x="8" y="18"/>
                      <a:pt x="8" y="18"/>
                    </a:cubicBezTo>
                    <a:cubicBezTo>
                      <a:pt x="0" y="16"/>
                      <a:pt x="1" y="8"/>
                      <a:pt x="1" y="7"/>
                    </a:cubicBezTo>
                    <a:cubicBezTo>
                      <a:pt x="1" y="7"/>
                      <a:pt x="1" y="7"/>
                      <a:pt x="1" y="7"/>
                    </a:cubicBezTo>
                    <a:cubicBezTo>
                      <a:pt x="1" y="7"/>
                      <a:pt x="1" y="6"/>
                      <a:pt x="1" y="6"/>
                    </a:cubicBezTo>
                    <a:cubicBezTo>
                      <a:pt x="1" y="6"/>
                      <a:pt x="1" y="6"/>
                      <a:pt x="1" y="6"/>
                    </a:cubicBezTo>
                    <a:cubicBezTo>
                      <a:pt x="1" y="4"/>
                      <a:pt x="1" y="4"/>
                      <a:pt x="1" y="4"/>
                    </a:cubicBezTo>
                    <a:cubicBezTo>
                      <a:pt x="9" y="5"/>
                      <a:pt x="9" y="5"/>
                      <a:pt x="9" y="5"/>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8"/>
                      <a:pt x="9" y="9"/>
                      <a:pt x="9" y="10"/>
                    </a:cubicBezTo>
                    <a:cubicBezTo>
                      <a:pt x="9" y="10"/>
                      <a:pt x="9" y="10"/>
                      <a:pt x="9" y="10"/>
                    </a:cubicBezTo>
                    <a:cubicBezTo>
                      <a:pt x="9" y="10"/>
                      <a:pt x="9" y="10"/>
                      <a:pt x="9" y="11"/>
                    </a:cubicBezTo>
                    <a:cubicBezTo>
                      <a:pt x="9" y="11"/>
                      <a:pt x="9" y="11"/>
                      <a:pt x="9" y="11"/>
                    </a:cubicBezTo>
                    <a:cubicBezTo>
                      <a:pt x="9" y="11"/>
                      <a:pt x="10" y="11"/>
                      <a:pt x="10" y="10"/>
                    </a:cubicBezTo>
                    <a:cubicBezTo>
                      <a:pt x="10" y="10"/>
                      <a:pt x="10" y="10"/>
                      <a:pt x="10" y="10"/>
                    </a:cubicBezTo>
                    <a:cubicBezTo>
                      <a:pt x="10" y="10"/>
                      <a:pt x="11" y="10"/>
                      <a:pt x="11" y="10"/>
                    </a:cubicBezTo>
                    <a:cubicBezTo>
                      <a:pt x="11" y="10"/>
                      <a:pt x="11" y="10"/>
                      <a:pt x="11" y="10"/>
                    </a:cubicBezTo>
                    <a:cubicBezTo>
                      <a:pt x="12" y="9"/>
                      <a:pt x="13" y="8"/>
                      <a:pt x="14" y="8"/>
                    </a:cubicBezTo>
                    <a:cubicBezTo>
                      <a:pt x="14" y="8"/>
                      <a:pt x="14" y="8"/>
                      <a:pt x="14" y="8"/>
                    </a:cubicBezTo>
                    <a:cubicBezTo>
                      <a:pt x="16" y="6"/>
                      <a:pt x="18" y="4"/>
                      <a:pt x="18" y="4"/>
                    </a:cubicBezTo>
                    <a:cubicBezTo>
                      <a:pt x="18" y="4"/>
                      <a:pt x="18" y="4"/>
                      <a:pt x="18" y="4"/>
                    </a:cubicBezTo>
                    <a:cubicBezTo>
                      <a:pt x="18" y="4"/>
                      <a:pt x="18" y="4"/>
                      <a:pt x="18" y="4"/>
                    </a:cubicBezTo>
                    <a:cubicBezTo>
                      <a:pt x="22" y="0"/>
                      <a:pt x="22" y="0"/>
                      <a:pt x="22" y="0"/>
                    </a:cubicBezTo>
                    <a:cubicBezTo>
                      <a:pt x="23" y="2"/>
                      <a:pt x="23" y="2"/>
                      <a:pt x="23" y="2"/>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6"/>
                    </a:cubicBezTo>
                    <a:cubicBezTo>
                      <a:pt x="25" y="6"/>
                      <a:pt x="25" y="6"/>
                      <a:pt x="25" y="6"/>
                    </a:cubicBezTo>
                    <a:cubicBezTo>
                      <a:pt x="25" y="6"/>
                      <a:pt x="26" y="7"/>
                      <a:pt x="26" y="8"/>
                    </a:cubicBezTo>
                    <a:cubicBezTo>
                      <a:pt x="26" y="8"/>
                      <a:pt x="26" y="8"/>
                      <a:pt x="26" y="8"/>
                    </a:cubicBezTo>
                    <a:cubicBezTo>
                      <a:pt x="27" y="8"/>
                      <a:pt x="27" y="9"/>
                      <a:pt x="28" y="10"/>
                    </a:cubicBezTo>
                    <a:cubicBezTo>
                      <a:pt x="28" y="10"/>
                      <a:pt x="28" y="10"/>
                      <a:pt x="28" y="10"/>
                    </a:cubicBezTo>
                    <a:cubicBezTo>
                      <a:pt x="28" y="9"/>
                      <a:pt x="29" y="8"/>
                      <a:pt x="29" y="8"/>
                    </a:cubicBezTo>
                    <a:cubicBezTo>
                      <a:pt x="29" y="8"/>
                      <a:pt x="29" y="8"/>
                      <a:pt x="29" y="8"/>
                    </a:cubicBezTo>
                    <a:cubicBezTo>
                      <a:pt x="30" y="5"/>
                      <a:pt x="31" y="3"/>
                      <a:pt x="31" y="3"/>
                    </a:cubicBezTo>
                    <a:cubicBezTo>
                      <a:pt x="31" y="3"/>
                      <a:pt x="31" y="3"/>
                      <a:pt x="31" y="3"/>
                    </a:cubicBezTo>
                    <a:cubicBezTo>
                      <a:pt x="32" y="2"/>
                      <a:pt x="31" y="3"/>
                      <a:pt x="32" y="2"/>
                    </a:cubicBezTo>
                    <a:cubicBezTo>
                      <a:pt x="32" y="2"/>
                      <a:pt x="32" y="2"/>
                      <a:pt x="32" y="2"/>
                    </a:cubicBezTo>
                    <a:cubicBezTo>
                      <a:pt x="33" y="1"/>
                      <a:pt x="33" y="1"/>
                      <a:pt x="33" y="1"/>
                    </a:cubicBezTo>
                    <a:cubicBezTo>
                      <a:pt x="39" y="4"/>
                      <a:pt x="39" y="4"/>
                      <a:pt x="39" y="4"/>
                    </a:cubicBezTo>
                    <a:cubicBezTo>
                      <a:pt x="39" y="6"/>
                      <a:pt x="39" y="6"/>
                      <a:pt x="39" y="6"/>
                    </a:cubicBezTo>
                    <a:cubicBezTo>
                      <a:pt x="39" y="6"/>
                      <a:pt x="38" y="8"/>
                      <a:pt x="36" y="11"/>
                    </a:cubicBezTo>
                    <a:cubicBezTo>
                      <a:pt x="36" y="11"/>
                      <a:pt x="36" y="11"/>
                      <a:pt x="36" y="11"/>
                    </a:cubicBezTo>
                    <a:cubicBezTo>
                      <a:pt x="35" y="13"/>
                      <a:pt x="34" y="17"/>
                      <a:pt x="30" y="18"/>
                    </a:cubicBezTo>
                    <a:cubicBezTo>
                      <a:pt x="30" y="18"/>
                      <a:pt x="30" y="18"/>
                      <a:pt x="30" y="18"/>
                    </a:cubicBezTo>
                    <a:cubicBezTo>
                      <a:pt x="29" y="18"/>
                      <a:pt x="29" y="18"/>
                      <a:pt x="29" y="18"/>
                    </a:cubicBezTo>
                    <a:cubicBezTo>
                      <a:pt x="29" y="18"/>
                      <a:pt x="29" y="18"/>
                      <a:pt x="29" y="18"/>
                    </a:cubicBezTo>
                    <a:cubicBezTo>
                      <a:pt x="29" y="19"/>
                      <a:pt x="29" y="19"/>
                      <a:pt x="28" y="19"/>
                    </a:cubicBezTo>
                    <a:cubicBezTo>
                      <a:pt x="28" y="19"/>
                      <a:pt x="28" y="19"/>
                      <a:pt x="28" y="19"/>
                    </a:cubicBezTo>
                    <a:cubicBezTo>
                      <a:pt x="28" y="19"/>
                      <a:pt x="28" y="19"/>
                      <a:pt x="28" y="19"/>
                    </a:cubicBezTo>
                    <a:cubicBezTo>
                      <a:pt x="28" y="19"/>
                      <a:pt x="28" y="19"/>
                      <a:pt x="28" y="19"/>
                    </a:cubicBezTo>
                    <a:cubicBezTo>
                      <a:pt x="27" y="19"/>
                      <a:pt x="27" y="19"/>
                      <a:pt x="27" y="19"/>
                    </a:cubicBezTo>
                    <a:cubicBezTo>
                      <a:pt x="26" y="18"/>
                      <a:pt x="26" y="18"/>
                      <a:pt x="26" y="18"/>
                    </a:cubicBezTo>
                    <a:close/>
                    <a:moveTo>
                      <a:pt x="27" y="16"/>
                    </a:moveTo>
                    <a:cubicBezTo>
                      <a:pt x="26" y="18"/>
                      <a:pt x="26" y="18"/>
                      <a:pt x="26" y="18"/>
                    </a:cubicBezTo>
                    <a:cubicBezTo>
                      <a:pt x="27" y="16"/>
                      <a:pt x="27" y="16"/>
                      <a:pt x="27" y="16"/>
                    </a:cubicBezTo>
                    <a:cubicBezTo>
                      <a:pt x="27" y="16"/>
                      <a:pt x="27" y="16"/>
                      <a:pt x="27" y="16"/>
                    </a:cubicBezTo>
                    <a:cubicBezTo>
                      <a:pt x="27" y="16"/>
                      <a:pt x="27" y="16"/>
                      <a:pt x="27" y="16"/>
                    </a:cubicBezTo>
                    <a:close/>
                    <a:moveTo>
                      <a:pt x="9" y="15"/>
                    </a:move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lose/>
                    <a:moveTo>
                      <a:pt x="27" y="14"/>
                    </a:moveTo>
                    <a:cubicBezTo>
                      <a:pt x="26" y="14"/>
                      <a:pt x="26" y="13"/>
                      <a:pt x="25" y="13"/>
                    </a:cubicBezTo>
                    <a:cubicBezTo>
                      <a:pt x="25" y="13"/>
                      <a:pt x="25" y="13"/>
                      <a:pt x="25" y="13"/>
                    </a:cubicBezTo>
                    <a:cubicBezTo>
                      <a:pt x="26" y="13"/>
                      <a:pt x="26" y="14"/>
                      <a:pt x="27" y="14"/>
                    </a:cubicBezTo>
                    <a:close/>
                    <a:moveTo>
                      <a:pt x="30" y="13"/>
                    </a:moveTo>
                    <a:cubicBezTo>
                      <a:pt x="30" y="13"/>
                      <a:pt x="30" y="14"/>
                      <a:pt x="29" y="14"/>
                    </a:cubicBezTo>
                    <a:cubicBezTo>
                      <a:pt x="29" y="14"/>
                      <a:pt x="29" y="14"/>
                      <a:pt x="29" y="14"/>
                    </a:cubicBezTo>
                    <a:cubicBezTo>
                      <a:pt x="30" y="14"/>
                      <a:pt x="31" y="13"/>
                      <a:pt x="31" y="12"/>
                    </a:cubicBezTo>
                    <a:cubicBezTo>
                      <a:pt x="31" y="12"/>
                      <a:pt x="31" y="12"/>
                      <a:pt x="31" y="12"/>
                    </a:cubicBezTo>
                    <a:cubicBezTo>
                      <a:pt x="31" y="12"/>
                      <a:pt x="31" y="13"/>
                      <a:pt x="30" y="13"/>
                    </a:cubicBezTo>
                    <a:close/>
                    <a:moveTo>
                      <a:pt x="7" y="14"/>
                    </a:moveTo>
                    <a:cubicBezTo>
                      <a:pt x="6" y="13"/>
                      <a:pt x="6" y="12"/>
                      <a:pt x="5" y="11"/>
                    </a:cubicBezTo>
                    <a:cubicBezTo>
                      <a:pt x="5" y="11"/>
                      <a:pt x="5" y="11"/>
                      <a:pt x="5" y="11"/>
                    </a:cubicBezTo>
                    <a:cubicBezTo>
                      <a:pt x="5" y="11"/>
                      <a:pt x="5" y="10"/>
                      <a:pt x="5" y="9"/>
                    </a:cubicBezTo>
                    <a:cubicBezTo>
                      <a:pt x="5" y="9"/>
                      <a:pt x="5" y="9"/>
                      <a:pt x="5" y="9"/>
                    </a:cubicBezTo>
                    <a:cubicBezTo>
                      <a:pt x="5" y="11"/>
                      <a:pt x="6" y="13"/>
                      <a:pt x="7" y="14"/>
                    </a:cubicBezTo>
                    <a:close/>
                    <a:moveTo>
                      <a:pt x="17" y="11"/>
                    </a:moveTo>
                    <a:cubicBezTo>
                      <a:pt x="16" y="12"/>
                      <a:pt x="14" y="12"/>
                      <a:pt x="13" y="13"/>
                    </a:cubicBezTo>
                    <a:cubicBezTo>
                      <a:pt x="13" y="13"/>
                      <a:pt x="13" y="13"/>
                      <a:pt x="13" y="13"/>
                    </a:cubicBezTo>
                    <a:cubicBezTo>
                      <a:pt x="15" y="12"/>
                      <a:pt x="18" y="10"/>
                      <a:pt x="19" y="9"/>
                    </a:cubicBezTo>
                    <a:cubicBezTo>
                      <a:pt x="19" y="9"/>
                      <a:pt x="19" y="9"/>
                      <a:pt x="19" y="9"/>
                    </a:cubicBezTo>
                    <a:cubicBezTo>
                      <a:pt x="18" y="9"/>
                      <a:pt x="18" y="10"/>
                      <a:pt x="17" y="11"/>
                    </a:cubicBezTo>
                    <a:close/>
                    <a:moveTo>
                      <a:pt x="23" y="10"/>
                    </a:moveTo>
                    <a:cubicBezTo>
                      <a:pt x="23" y="11"/>
                      <a:pt x="23" y="11"/>
                      <a:pt x="23" y="11"/>
                    </a:cubicBezTo>
                    <a:cubicBezTo>
                      <a:pt x="23" y="11"/>
                      <a:pt x="23" y="11"/>
                      <a:pt x="23" y="11"/>
                    </a:cubicBezTo>
                    <a:cubicBezTo>
                      <a:pt x="23" y="10"/>
                      <a:pt x="23" y="10"/>
                      <a:pt x="23" y="10"/>
                    </a:cubicBezTo>
                    <a:cubicBezTo>
                      <a:pt x="23" y="10"/>
                      <a:pt x="23" y="10"/>
                      <a:pt x="23" y="10"/>
                    </a:cubicBezTo>
                    <a:cubicBezTo>
                      <a:pt x="23" y="10"/>
                      <a:pt x="23" y="10"/>
                      <a:pt x="23" y="10"/>
                    </a:cubicBezTo>
                    <a:close/>
                    <a:moveTo>
                      <a:pt x="33" y="9"/>
                    </a:moveTo>
                    <a:cubicBezTo>
                      <a:pt x="33" y="9"/>
                      <a:pt x="33" y="9"/>
                      <a:pt x="33" y="9"/>
                    </a:cubicBezTo>
                    <a:cubicBezTo>
                      <a:pt x="33" y="9"/>
                      <a:pt x="33" y="9"/>
                      <a:pt x="33" y="9"/>
                    </a:cubicBezTo>
                    <a:cubicBezTo>
                      <a:pt x="33" y="9"/>
                      <a:pt x="33" y="9"/>
                      <a:pt x="33" y="9"/>
                    </a:cubicBezTo>
                    <a:cubicBezTo>
                      <a:pt x="33" y="9"/>
                      <a:pt x="33" y="9"/>
                      <a:pt x="33" y="9"/>
                    </a:cubicBezTo>
                    <a:cubicBezTo>
                      <a:pt x="33" y="9"/>
                      <a:pt x="34" y="8"/>
                      <a:pt x="34" y="7"/>
                    </a:cubicBezTo>
                    <a:cubicBezTo>
                      <a:pt x="34" y="7"/>
                      <a:pt x="34" y="7"/>
                      <a:pt x="34" y="7"/>
                    </a:cubicBezTo>
                    <a:cubicBezTo>
                      <a:pt x="34" y="8"/>
                      <a:pt x="33" y="9"/>
                      <a:pt x="33" y="9"/>
                    </a:cubicBezTo>
                    <a:close/>
                    <a:moveTo>
                      <a:pt x="22" y="9"/>
                    </a:moveTo>
                    <a:cubicBezTo>
                      <a:pt x="22" y="8"/>
                      <a:pt x="22" y="8"/>
                      <a:pt x="22" y="8"/>
                    </a:cubicBezTo>
                    <a:cubicBezTo>
                      <a:pt x="22" y="8"/>
                      <a:pt x="22" y="8"/>
                      <a:pt x="22" y="8"/>
                    </a:cubicBezTo>
                    <a:cubicBezTo>
                      <a:pt x="22" y="8"/>
                      <a:pt x="22" y="8"/>
                      <a:pt x="22" y="8"/>
                    </a:cubicBezTo>
                    <a:cubicBezTo>
                      <a:pt x="22" y="9"/>
                      <a:pt x="22" y="9"/>
                      <a:pt x="22" y="9"/>
                    </a:cubicBezTo>
                    <a:close/>
                    <a:moveTo>
                      <a:pt x="21" y="8"/>
                    </a:move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8" name="Freeform 3797"/>
              <p:cNvSpPr>
                <a:spLocks noEditPoints="1"/>
              </p:cNvSpPr>
              <p:nvPr/>
            </p:nvSpPr>
            <p:spPr bwMode="auto">
              <a:xfrm>
                <a:off x="6956676" y="3044722"/>
                <a:ext cx="145873" cy="487917"/>
              </a:xfrm>
              <a:custGeom>
                <a:avLst/>
                <a:gdLst>
                  <a:gd name="T0" fmla="*/ 2 w 29"/>
                  <a:gd name="T1" fmla="*/ 74 h 97"/>
                  <a:gd name="T2" fmla="*/ 0 w 29"/>
                  <a:gd name="T3" fmla="*/ 73 h 97"/>
                  <a:gd name="T4" fmla="*/ 0 w 29"/>
                  <a:gd name="T5" fmla="*/ 72 h 97"/>
                  <a:gd name="T6" fmla="*/ 14 w 29"/>
                  <a:gd name="T7" fmla="*/ 0 h 97"/>
                  <a:gd name="T8" fmla="*/ 18 w 29"/>
                  <a:gd name="T9" fmla="*/ 0 h 97"/>
                  <a:gd name="T10" fmla="*/ 29 w 29"/>
                  <a:gd name="T11" fmla="*/ 72 h 97"/>
                  <a:gd name="T12" fmla="*/ 11 w 29"/>
                  <a:gd name="T13" fmla="*/ 97 h 97"/>
                  <a:gd name="T14" fmla="*/ 2 w 29"/>
                  <a:gd name="T15" fmla="*/ 74 h 97"/>
                  <a:gd name="T16" fmla="*/ 2 w 29"/>
                  <a:gd name="T17" fmla="*/ 74 h 97"/>
                  <a:gd name="T18" fmla="*/ 5 w 29"/>
                  <a:gd name="T19" fmla="*/ 72 h 97"/>
                  <a:gd name="T20" fmla="*/ 12 w 29"/>
                  <a:gd name="T21" fmla="*/ 89 h 97"/>
                  <a:gd name="T22" fmla="*/ 25 w 29"/>
                  <a:gd name="T23" fmla="*/ 71 h 97"/>
                  <a:gd name="T24" fmla="*/ 16 w 29"/>
                  <a:gd name="T25" fmla="*/ 13 h 97"/>
                  <a:gd name="T26" fmla="*/ 5 w 29"/>
                  <a:gd name="T27" fmla="*/ 72 h 97"/>
                  <a:gd name="T28" fmla="*/ 5 w 29"/>
                  <a:gd name="T29" fmla="*/ 72 h 97"/>
                  <a:gd name="T30" fmla="*/ 5 w 29"/>
                  <a:gd name="T31" fmla="*/ 7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97">
                    <a:moveTo>
                      <a:pt x="2" y="74"/>
                    </a:moveTo>
                    <a:lnTo>
                      <a:pt x="0" y="73"/>
                    </a:lnTo>
                    <a:lnTo>
                      <a:pt x="0" y="72"/>
                    </a:lnTo>
                    <a:lnTo>
                      <a:pt x="14" y="0"/>
                    </a:lnTo>
                    <a:lnTo>
                      <a:pt x="18" y="0"/>
                    </a:lnTo>
                    <a:lnTo>
                      <a:pt x="29" y="72"/>
                    </a:lnTo>
                    <a:lnTo>
                      <a:pt x="11" y="97"/>
                    </a:lnTo>
                    <a:lnTo>
                      <a:pt x="2" y="74"/>
                    </a:lnTo>
                    <a:lnTo>
                      <a:pt x="2" y="74"/>
                    </a:lnTo>
                    <a:close/>
                    <a:moveTo>
                      <a:pt x="5" y="72"/>
                    </a:moveTo>
                    <a:lnTo>
                      <a:pt x="12" y="89"/>
                    </a:lnTo>
                    <a:lnTo>
                      <a:pt x="25" y="71"/>
                    </a:lnTo>
                    <a:lnTo>
                      <a:pt x="16" y="13"/>
                    </a:lnTo>
                    <a:lnTo>
                      <a:pt x="5" y="72"/>
                    </a:lnTo>
                    <a:lnTo>
                      <a:pt x="5" y="72"/>
                    </a:lnTo>
                    <a:lnTo>
                      <a:pt x="5"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9" name="Freeform 3798"/>
              <p:cNvSpPr>
                <a:spLocks noEditPoints="1"/>
              </p:cNvSpPr>
              <p:nvPr/>
            </p:nvSpPr>
            <p:spPr bwMode="auto">
              <a:xfrm>
                <a:off x="6946616" y="3029630"/>
                <a:ext cx="165994" cy="528158"/>
              </a:xfrm>
              <a:custGeom>
                <a:avLst/>
                <a:gdLst>
                  <a:gd name="T0" fmla="*/ 1 w 33"/>
                  <a:gd name="T1" fmla="*/ 79 h 105"/>
                  <a:gd name="T2" fmla="*/ 4 w 33"/>
                  <a:gd name="T3" fmla="*/ 77 h 105"/>
                  <a:gd name="T4" fmla="*/ 5 w 33"/>
                  <a:gd name="T5" fmla="*/ 76 h 105"/>
                  <a:gd name="T6" fmla="*/ 9 w 33"/>
                  <a:gd name="T7" fmla="*/ 86 h 105"/>
                  <a:gd name="T8" fmla="*/ 5 w 33"/>
                  <a:gd name="T9" fmla="*/ 76 h 105"/>
                  <a:gd name="T10" fmla="*/ 7 w 33"/>
                  <a:gd name="T11" fmla="*/ 75 h 105"/>
                  <a:gd name="T12" fmla="*/ 9 w 33"/>
                  <a:gd name="T13" fmla="*/ 75 h 105"/>
                  <a:gd name="T14" fmla="*/ 14 w 33"/>
                  <a:gd name="T15" fmla="*/ 87 h 105"/>
                  <a:gd name="T16" fmla="*/ 24 w 33"/>
                  <a:gd name="T17" fmla="*/ 74 h 105"/>
                  <a:gd name="T18" fmla="*/ 17 w 33"/>
                  <a:gd name="T19" fmla="*/ 29 h 105"/>
                  <a:gd name="T20" fmla="*/ 9 w 33"/>
                  <a:gd name="T21" fmla="*/ 74 h 105"/>
                  <a:gd name="T22" fmla="*/ 9 w 33"/>
                  <a:gd name="T23" fmla="*/ 75 h 105"/>
                  <a:gd name="T24" fmla="*/ 7 w 33"/>
                  <a:gd name="T25" fmla="*/ 75 h 105"/>
                  <a:gd name="T26" fmla="*/ 5 w 33"/>
                  <a:gd name="T27" fmla="*/ 76 h 105"/>
                  <a:gd name="T28" fmla="*/ 5 w 33"/>
                  <a:gd name="T29" fmla="*/ 76 h 105"/>
                  <a:gd name="T30" fmla="*/ 4 w 33"/>
                  <a:gd name="T31" fmla="*/ 77 h 105"/>
                  <a:gd name="T32" fmla="*/ 1 w 33"/>
                  <a:gd name="T33" fmla="*/ 79 h 105"/>
                  <a:gd name="T34" fmla="*/ 0 w 33"/>
                  <a:gd name="T35" fmla="*/ 77 h 105"/>
                  <a:gd name="T36" fmla="*/ 0 w 33"/>
                  <a:gd name="T37" fmla="*/ 75 h 105"/>
                  <a:gd name="T38" fmla="*/ 13 w 33"/>
                  <a:gd name="T39" fmla="*/ 0 h 105"/>
                  <a:gd name="T40" fmla="*/ 21 w 33"/>
                  <a:gd name="T41" fmla="*/ 1 h 105"/>
                  <a:gd name="T42" fmla="*/ 33 w 33"/>
                  <a:gd name="T43" fmla="*/ 76 h 105"/>
                  <a:gd name="T44" fmla="*/ 13 w 33"/>
                  <a:gd name="T45" fmla="*/ 105 h 105"/>
                  <a:gd name="T46" fmla="*/ 1 w 33"/>
                  <a:gd name="T47" fmla="*/ 79 h 105"/>
                  <a:gd name="T48" fmla="*/ 1 w 33"/>
                  <a:gd name="T49" fmla="*/ 79 h 105"/>
                  <a:gd name="T50" fmla="*/ 5 w 33"/>
                  <a:gd name="T51" fmla="*/ 75 h 105"/>
                  <a:gd name="T52" fmla="*/ 5 w 33"/>
                  <a:gd name="T53" fmla="*/ 75 h 105"/>
                  <a:gd name="T54" fmla="*/ 5 w 33"/>
                  <a:gd name="T55" fmla="*/ 75 h 105"/>
                  <a:gd name="T56" fmla="*/ 5 w 33"/>
                  <a:gd name="T57" fmla="*/ 75 h 105"/>
                  <a:gd name="T58" fmla="*/ 5 w 33"/>
                  <a:gd name="T59" fmla="*/ 75 h 105"/>
                  <a:gd name="T60" fmla="*/ 5 w 33"/>
                  <a:gd name="T61" fmla="*/ 75 h 105"/>
                  <a:gd name="T62" fmla="*/ 19 w 33"/>
                  <a:gd name="T63" fmla="*/ 16 h 105"/>
                  <a:gd name="T64" fmla="*/ 29 w 33"/>
                  <a:gd name="T65" fmla="*/ 75 h 105"/>
                  <a:gd name="T66" fmla="*/ 18 w 33"/>
                  <a:gd name="T67" fmla="*/ 5 h 105"/>
                  <a:gd name="T68" fmla="*/ 17 w 33"/>
                  <a:gd name="T69" fmla="*/ 5 h 105"/>
                  <a:gd name="T70" fmla="*/ 8 w 33"/>
                  <a:gd name="T71" fmla="*/ 58 h 105"/>
                  <a:gd name="T72" fmla="*/ 16 w 33"/>
                  <a:gd name="T73" fmla="*/ 16 h 105"/>
                  <a:gd name="T74" fmla="*/ 19 w 33"/>
                  <a:gd name="T75" fmla="*/ 16 h 105"/>
                  <a:gd name="T76" fmla="*/ 19 w 33"/>
                  <a:gd name="T77"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105">
                    <a:moveTo>
                      <a:pt x="1" y="79"/>
                    </a:moveTo>
                    <a:lnTo>
                      <a:pt x="4" y="77"/>
                    </a:lnTo>
                    <a:lnTo>
                      <a:pt x="5" y="76"/>
                    </a:lnTo>
                    <a:lnTo>
                      <a:pt x="9" y="86"/>
                    </a:lnTo>
                    <a:lnTo>
                      <a:pt x="5" y="76"/>
                    </a:lnTo>
                    <a:lnTo>
                      <a:pt x="7" y="75"/>
                    </a:lnTo>
                    <a:lnTo>
                      <a:pt x="9" y="75"/>
                    </a:lnTo>
                    <a:lnTo>
                      <a:pt x="14" y="87"/>
                    </a:lnTo>
                    <a:lnTo>
                      <a:pt x="24" y="74"/>
                    </a:lnTo>
                    <a:lnTo>
                      <a:pt x="17" y="29"/>
                    </a:lnTo>
                    <a:lnTo>
                      <a:pt x="9" y="74"/>
                    </a:lnTo>
                    <a:lnTo>
                      <a:pt x="9" y="75"/>
                    </a:lnTo>
                    <a:lnTo>
                      <a:pt x="7" y="75"/>
                    </a:lnTo>
                    <a:lnTo>
                      <a:pt x="5" y="76"/>
                    </a:lnTo>
                    <a:lnTo>
                      <a:pt x="5" y="76"/>
                    </a:lnTo>
                    <a:lnTo>
                      <a:pt x="4" y="77"/>
                    </a:lnTo>
                    <a:lnTo>
                      <a:pt x="1" y="79"/>
                    </a:lnTo>
                    <a:lnTo>
                      <a:pt x="0" y="77"/>
                    </a:lnTo>
                    <a:lnTo>
                      <a:pt x="0" y="75"/>
                    </a:lnTo>
                    <a:lnTo>
                      <a:pt x="13" y="0"/>
                    </a:lnTo>
                    <a:lnTo>
                      <a:pt x="21" y="1"/>
                    </a:lnTo>
                    <a:lnTo>
                      <a:pt x="33" y="76"/>
                    </a:lnTo>
                    <a:lnTo>
                      <a:pt x="13" y="105"/>
                    </a:lnTo>
                    <a:lnTo>
                      <a:pt x="1" y="79"/>
                    </a:lnTo>
                    <a:lnTo>
                      <a:pt x="1" y="79"/>
                    </a:lnTo>
                    <a:close/>
                    <a:moveTo>
                      <a:pt x="5" y="75"/>
                    </a:moveTo>
                    <a:lnTo>
                      <a:pt x="5" y="75"/>
                    </a:lnTo>
                    <a:lnTo>
                      <a:pt x="5" y="75"/>
                    </a:lnTo>
                    <a:lnTo>
                      <a:pt x="5" y="75"/>
                    </a:lnTo>
                    <a:lnTo>
                      <a:pt x="5" y="75"/>
                    </a:lnTo>
                    <a:lnTo>
                      <a:pt x="5" y="75"/>
                    </a:lnTo>
                    <a:close/>
                    <a:moveTo>
                      <a:pt x="19" y="16"/>
                    </a:moveTo>
                    <a:lnTo>
                      <a:pt x="29" y="75"/>
                    </a:lnTo>
                    <a:lnTo>
                      <a:pt x="18" y="5"/>
                    </a:lnTo>
                    <a:lnTo>
                      <a:pt x="17" y="5"/>
                    </a:lnTo>
                    <a:lnTo>
                      <a:pt x="8" y="58"/>
                    </a:lnTo>
                    <a:lnTo>
                      <a:pt x="16" y="16"/>
                    </a:lnTo>
                    <a:lnTo>
                      <a:pt x="19" y="16"/>
                    </a:lnTo>
                    <a:lnTo>
                      <a:pt x="1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0" name="Freeform 3799"/>
              <p:cNvSpPr>
                <a:spLocks noEditPoints="1"/>
              </p:cNvSpPr>
              <p:nvPr/>
            </p:nvSpPr>
            <p:spPr bwMode="auto">
              <a:xfrm>
                <a:off x="6780622" y="2989389"/>
                <a:ext cx="447677" cy="684088"/>
              </a:xfrm>
              <a:custGeom>
                <a:avLst/>
                <a:gdLst>
                  <a:gd name="T0" fmla="*/ 12 w 81"/>
                  <a:gd name="T1" fmla="*/ 101 h 124"/>
                  <a:gd name="T2" fmla="*/ 0 w 81"/>
                  <a:gd name="T3" fmla="*/ 56 h 124"/>
                  <a:gd name="T4" fmla="*/ 0 w 81"/>
                  <a:gd name="T5" fmla="*/ 56 h 124"/>
                  <a:gd name="T6" fmla="*/ 0 w 81"/>
                  <a:gd name="T7" fmla="*/ 46 h 124"/>
                  <a:gd name="T8" fmla="*/ 0 w 81"/>
                  <a:gd name="T9" fmla="*/ 46 h 124"/>
                  <a:gd name="T10" fmla="*/ 51 w 81"/>
                  <a:gd name="T11" fmla="*/ 0 h 124"/>
                  <a:gd name="T12" fmla="*/ 51 w 81"/>
                  <a:gd name="T13" fmla="*/ 0 h 124"/>
                  <a:gd name="T14" fmla="*/ 75 w 81"/>
                  <a:gd name="T15" fmla="*/ 17 h 124"/>
                  <a:gd name="T16" fmla="*/ 75 w 81"/>
                  <a:gd name="T17" fmla="*/ 17 h 124"/>
                  <a:gd name="T18" fmla="*/ 81 w 81"/>
                  <a:gd name="T19" fmla="*/ 58 h 124"/>
                  <a:gd name="T20" fmla="*/ 81 w 81"/>
                  <a:gd name="T21" fmla="*/ 58 h 124"/>
                  <a:gd name="T22" fmla="*/ 40 w 81"/>
                  <a:gd name="T23" fmla="*/ 124 h 124"/>
                  <a:gd name="T24" fmla="*/ 40 w 81"/>
                  <a:gd name="T25" fmla="*/ 124 h 124"/>
                  <a:gd name="T26" fmla="*/ 12 w 81"/>
                  <a:gd name="T27" fmla="*/ 101 h 124"/>
                  <a:gd name="T28" fmla="*/ 4 w 81"/>
                  <a:gd name="T29" fmla="*/ 47 h 124"/>
                  <a:gd name="T30" fmla="*/ 4 w 81"/>
                  <a:gd name="T31" fmla="*/ 56 h 124"/>
                  <a:gd name="T32" fmla="*/ 4 w 81"/>
                  <a:gd name="T33" fmla="*/ 56 h 124"/>
                  <a:gd name="T34" fmla="*/ 16 w 81"/>
                  <a:gd name="T35" fmla="*/ 99 h 124"/>
                  <a:gd name="T36" fmla="*/ 16 w 81"/>
                  <a:gd name="T37" fmla="*/ 99 h 124"/>
                  <a:gd name="T38" fmla="*/ 40 w 81"/>
                  <a:gd name="T39" fmla="*/ 120 h 124"/>
                  <a:gd name="T40" fmla="*/ 40 w 81"/>
                  <a:gd name="T41" fmla="*/ 120 h 124"/>
                  <a:gd name="T42" fmla="*/ 66 w 81"/>
                  <a:gd name="T43" fmla="*/ 101 h 124"/>
                  <a:gd name="T44" fmla="*/ 66 w 81"/>
                  <a:gd name="T45" fmla="*/ 101 h 124"/>
                  <a:gd name="T46" fmla="*/ 77 w 81"/>
                  <a:gd name="T47" fmla="*/ 58 h 124"/>
                  <a:gd name="T48" fmla="*/ 77 w 81"/>
                  <a:gd name="T49" fmla="*/ 58 h 124"/>
                  <a:gd name="T50" fmla="*/ 71 w 81"/>
                  <a:gd name="T51" fmla="*/ 19 h 124"/>
                  <a:gd name="T52" fmla="*/ 71 w 81"/>
                  <a:gd name="T53" fmla="*/ 19 h 124"/>
                  <a:gd name="T54" fmla="*/ 51 w 81"/>
                  <a:gd name="T55" fmla="*/ 4 h 124"/>
                  <a:gd name="T56" fmla="*/ 51 w 81"/>
                  <a:gd name="T57" fmla="*/ 4 h 124"/>
                  <a:gd name="T58" fmla="*/ 4 w 81"/>
                  <a:gd name="T59"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24">
                    <a:moveTo>
                      <a:pt x="12" y="101"/>
                    </a:moveTo>
                    <a:cubicBezTo>
                      <a:pt x="5" y="88"/>
                      <a:pt x="0" y="72"/>
                      <a:pt x="0" y="56"/>
                    </a:cubicBezTo>
                    <a:cubicBezTo>
                      <a:pt x="0" y="56"/>
                      <a:pt x="0" y="56"/>
                      <a:pt x="0" y="56"/>
                    </a:cubicBezTo>
                    <a:cubicBezTo>
                      <a:pt x="0" y="53"/>
                      <a:pt x="0" y="49"/>
                      <a:pt x="0" y="46"/>
                    </a:cubicBezTo>
                    <a:cubicBezTo>
                      <a:pt x="0" y="46"/>
                      <a:pt x="0" y="46"/>
                      <a:pt x="0" y="46"/>
                    </a:cubicBezTo>
                    <a:cubicBezTo>
                      <a:pt x="5" y="13"/>
                      <a:pt x="29" y="0"/>
                      <a:pt x="51" y="0"/>
                    </a:cubicBezTo>
                    <a:cubicBezTo>
                      <a:pt x="51" y="0"/>
                      <a:pt x="51" y="0"/>
                      <a:pt x="51" y="0"/>
                    </a:cubicBezTo>
                    <a:cubicBezTo>
                      <a:pt x="62" y="0"/>
                      <a:pt x="70" y="7"/>
                      <a:pt x="75" y="17"/>
                    </a:cubicBezTo>
                    <a:cubicBezTo>
                      <a:pt x="75" y="17"/>
                      <a:pt x="75" y="17"/>
                      <a:pt x="75" y="17"/>
                    </a:cubicBezTo>
                    <a:cubicBezTo>
                      <a:pt x="79" y="28"/>
                      <a:pt x="81" y="42"/>
                      <a:pt x="81" y="58"/>
                    </a:cubicBezTo>
                    <a:cubicBezTo>
                      <a:pt x="81" y="58"/>
                      <a:pt x="81" y="58"/>
                      <a:pt x="81" y="58"/>
                    </a:cubicBezTo>
                    <a:cubicBezTo>
                      <a:pt x="81" y="91"/>
                      <a:pt x="64" y="124"/>
                      <a:pt x="40" y="124"/>
                    </a:cubicBezTo>
                    <a:cubicBezTo>
                      <a:pt x="40" y="124"/>
                      <a:pt x="40" y="124"/>
                      <a:pt x="40" y="124"/>
                    </a:cubicBezTo>
                    <a:cubicBezTo>
                      <a:pt x="29" y="124"/>
                      <a:pt x="20" y="114"/>
                      <a:pt x="12" y="101"/>
                    </a:cubicBezTo>
                    <a:close/>
                    <a:moveTo>
                      <a:pt x="4" y="47"/>
                    </a:moveTo>
                    <a:cubicBezTo>
                      <a:pt x="4" y="50"/>
                      <a:pt x="4" y="53"/>
                      <a:pt x="4" y="56"/>
                    </a:cubicBezTo>
                    <a:cubicBezTo>
                      <a:pt x="4" y="56"/>
                      <a:pt x="4" y="56"/>
                      <a:pt x="4" y="56"/>
                    </a:cubicBezTo>
                    <a:cubicBezTo>
                      <a:pt x="4" y="71"/>
                      <a:pt x="8" y="87"/>
                      <a:pt x="16" y="99"/>
                    </a:cubicBezTo>
                    <a:cubicBezTo>
                      <a:pt x="16" y="99"/>
                      <a:pt x="16" y="99"/>
                      <a:pt x="16" y="99"/>
                    </a:cubicBezTo>
                    <a:cubicBezTo>
                      <a:pt x="23" y="112"/>
                      <a:pt x="32" y="120"/>
                      <a:pt x="40" y="120"/>
                    </a:cubicBezTo>
                    <a:cubicBezTo>
                      <a:pt x="40" y="120"/>
                      <a:pt x="40" y="120"/>
                      <a:pt x="40" y="120"/>
                    </a:cubicBezTo>
                    <a:cubicBezTo>
                      <a:pt x="50" y="120"/>
                      <a:pt x="59" y="113"/>
                      <a:pt x="66" y="101"/>
                    </a:cubicBezTo>
                    <a:cubicBezTo>
                      <a:pt x="66" y="101"/>
                      <a:pt x="66" y="101"/>
                      <a:pt x="66" y="101"/>
                    </a:cubicBezTo>
                    <a:cubicBezTo>
                      <a:pt x="73" y="89"/>
                      <a:pt x="77" y="74"/>
                      <a:pt x="77" y="58"/>
                    </a:cubicBezTo>
                    <a:cubicBezTo>
                      <a:pt x="77" y="58"/>
                      <a:pt x="77" y="58"/>
                      <a:pt x="77" y="58"/>
                    </a:cubicBezTo>
                    <a:cubicBezTo>
                      <a:pt x="77" y="42"/>
                      <a:pt x="75" y="28"/>
                      <a:pt x="71" y="19"/>
                    </a:cubicBezTo>
                    <a:cubicBezTo>
                      <a:pt x="71" y="19"/>
                      <a:pt x="71" y="19"/>
                      <a:pt x="71" y="19"/>
                    </a:cubicBezTo>
                    <a:cubicBezTo>
                      <a:pt x="67" y="9"/>
                      <a:pt x="60" y="4"/>
                      <a:pt x="51" y="4"/>
                    </a:cubicBezTo>
                    <a:cubicBezTo>
                      <a:pt x="51" y="4"/>
                      <a:pt x="51" y="4"/>
                      <a:pt x="51" y="4"/>
                    </a:cubicBezTo>
                    <a:cubicBezTo>
                      <a:pt x="30" y="4"/>
                      <a:pt x="9" y="15"/>
                      <a:pt x="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1" name="Freeform 3800"/>
              <p:cNvSpPr>
                <a:spLocks noEditPoints="1"/>
              </p:cNvSpPr>
              <p:nvPr/>
            </p:nvSpPr>
            <p:spPr bwMode="auto">
              <a:xfrm>
                <a:off x="6770562" y="2979329"/>
                <a:ext cx="467797" cy="704208"/>
              </a:xfrm>
              <a:custGeom>
                <a:avLst/>
                <a:gdLst>
                  <a:gd name="T0" fmla="*/ 12 w 85"/>
                  <a:gd name="T1" fmla="*/ 104 h 128"/>
                  <a:gd name="T2" fmla="*/ 0 w 85"/>
                  <a:gd name="T3" fmla="*/ 48 h 128"/>
                  <a:gd name="T4" fmla="*/ 52 w 85"/>
                  <a:gd name="T5" fmla="*/ 0 h 128"/>
                  <a:gd name="T6" fmla="*/ 53 w 85"/>
                  <a:gd name="T7" fmla="*/ 0 h 128"/>
                  <a:gd name="T8" fmla="*/ 78 w 85"/>
                  <a:gd name="T9" fmla="*/ 19 h 128"/>
                  <a:gd name="T10" fmla="*/ 42 w 85"/>
                  <a:gd name="T11" fmla="*/ 128 h 128"/>
                  <a:gd name="T12" fmla="*/ 42 w 85"/>
                  <a:gd name="T13" fmla="*/ 124 h 128"/>
                  <a:gd name="T14" fmla="*/ 42 w 85"/>
                  <a:gd name="T15" fmla="*/ 124 h 128"/>
                  <a:gd name="T16" fmla="*/ 42 w 85"/>
                  <a:gd name="T17" fmla="*/ 124 h 128"/>
                  <a:gd name="T18" fmla="*/ 18 w 85"/>
                  <a:gd name="T19" fmla="*/ 106 h 128"/>
                  <a:gd name="T20" fmla="*/ 50 w 85"/>
                  <a:gd name="T21" fmla="*/ 123 h 128"/>
                  <a:gd name="T22" fmla="*/ 50 w 85"/>
                  <a:gd name="T23" fmla="*/ 123 h 128"/>
                  <a:gd name="T24" fmla="*/ 50 w 85"/>
                  <a:gd name="T25" fmla="*/ 123 h 128"/>
                  <a:gd name="T26" fmla="*/ 50 w 85"/>
                  <a:gd name="T27" fmla="*/ 123 h 128"/>
                  <a:gd name="T28" fmla="*/ 70 w 85"/>
                  <a:gd name="T29" fmla="*/ 104 h 128"/>
                  <a:gd name="T30" fmla="*/ 66 w 85"/>
                  <a:gd name="T31" fmla="*/ 102 h 128"/>
                  <a:gd name="T32" fmla="*/ 77 w 85"/>
                  <a:gd name="T33" fmla="*/ 60 h 128"/>
                  <a:gd name="T34" fmla="*/ 77 w 85"/>
                  <a:gd name="T35" fmla="*/ 60 h 128"/>
                  <a:gd name="T36" fmla="*/ 71 w 85"/>
                  <a:gd name="T37" fmla="*/ 22 h 128"/>
                  <a:gd name="T38" fmla="*/ 53 w 85"/>
                  <a:gd name="T39" fmla="*/ 8 h 128"/>
                  <a:gd name="T40" fmla="*/ 8 w 85"/>
                  <a:gd name="T41" fmla="*/ 58 h 128"/>
                  <a:gd name="T42" fmla="*/ 8 w 85"/>
                  <a:gd name="T43" fmla="*/ 58 h 128"/>
                  <a:gd name="T44" fmla="*/ 19 w 85"/>
                  <a:gd name="T45" fmla="*/ 100 h 128"/>
                  <a:gd name="T46" fmla="*/ 42 w 85"/>
                  <a:gd name="T47" fmla="*/ 120 h 128"/>
                  <a:gd name="T48" fmla="*/ 42 w 85"/>
                  <a:gd name="T49" fmla="*/ 120 h 128"/>
                  <a:gd name="T50" fmla="*/ 16 w 85"/>
                  <a:gd name="T51" fmla="*/ 102 h 128"/>
                  <a:gd name="T52" fmla="*/ 78 w 85"/>
                  <a:gd name="T53" fmla="*/ 85 h 128"/>
                  <a:gd name="T54" fmla="*/ 78 w 85"/>
                  <a:gd name="T55" fmla="*/ 85 h 128"/>
                  <a:gd name="T56" fmla="*/ 78 w 85"/>
                  <a:gd name="T57" fmla="*/ 84 h 128"/>
                  <a:gd name="T58" fmla="*/ 81 w 85"/>
                  <a:gd name="T59" fmla="*/ 61 h 128"/>
                  <a:gd name="T60" fmla="*/ 81 w 85"/>
                  <a:gd name="T61" fmla="*/ 60 h 128"/>
                  <a:gd name="T62" fmla="*/ 81 w 85"/>
                  <a:gd name="T63" fmla="*/ 60 h 128"/>
                  <a:gd name="T64" fmla="*/ 4 w 85"/>
                  <a:gd name="T65" fmla="*/ 59 h 128"/>
                  <a:gd name="T66" fmla="*/ 4 w 85"/>
                  <a:gd name="T67" fmla="*/ 59 h 128"/>
                  <a:gd name="T68" fmla="*/ 4 w 85"/>
                  <a:gd name="T69" fmla="*/ 58 h 128"/>
                  <a:gd name="T70" fmla="*/ 4 w 85"/>
                  <a:gd name="T71" fmla="*/ 58 h 128"/>
                  <a:gd name="T72" fmla="*/ 11 w 85"/>
                  <a:gd name="T73" fmla="*/ 29 h 128"/>
                  <a:gd name="T74" fmla="*/ 11 w 85"/>
                  <a:gd name="T75" fmla="*/ 29 h 128"/>
                  <a:gd name="T76" fmla="*/ 11 w 85"/>
                  <a:gd name="T77" fmla="*/ 28 h 128"/>
                  <a:gd name="T78" fmla="*/ 11 w 85"/>
                  <a:gd name="T79" fmla="*/ 28 h 128"/>
                  <a:gd name="T80" fmla="*/ 11 w 85"/>
                  <a:gd name="T81" fmla="*/ 27 h 128"/>
                  <a:gd name="T82" fmla="*/ 11 w 85"/>
                  <a:gd name="T83" fmla="*/ 27 h 128"/>
                  <a:gd name="T84" fmla="*/ 12 w 85"/>
                  <a:gd name="T85" fmla="*/ 26 h 128"/>
                  <a:gd name="T86" fmla="*/ 12 w 85"/>
                  <a:gd name="T87" fmla="*/ 26 h 128"/>
                  <a:gd name="T88" fmla="*/ 12 w 85"/>
                  <a:gd name="T89" fmla="*/ 26 h 128"/>
                  <a:gd name="T90" fmla="*/ 65 w 85"/>
                  <a:gd name="T91" fmla="*/ 8 h 128"/>
                  <a:gd name="T92" fmla="*/ 53 w 85"/>
                  <a:gd name="T93" fmla="*/ 4 h 128"/>
                  <a:gd name="T94" fmla="*/ 52 w 85"/>
                  <a:gd name="T95" fmla="*/ 4 h 128"/>
                  <a:gd name="T96" fmla="*/ 65 w 85"/>
                  <a:gd name="T97" fmla="*/ 8 h 128"/>
                  <a:gd name="T98" fmla="*/ 65 w 85"/>
                  <a:gd name="T99" fmla="*/ 8 h 128"/>
                  <a:gd name="T100" fmla="*/ 65 w 85"/>
                  <a:gd name="T101"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128">
                    <a:moveTo>
                      <a:pt x="12" y="104"/>
                    </a:moveTo>
                    <a:cubicBezTo>
                      <a:pt x="14" y="103"/>
                      <a:pt x="14" y="103"/>
                      <a:pt x="14" y="103"/>
                    </a:cubicBezTo>
                    <a:cubicBezTo>
                      <a:pt x="12" y="104"/>
                      <a:pt x="12" y="104"/>
                      <a:pt x="12" y="104"/>
                    </a:cubicBezTo>
                    <a:cubicBezTo>
                      <a:pt x="5" y="91"/>
                      <a:pt x="0" y="74"/>
                      <a:pt x="0" y="58"/>
                    </a:cubicBezTo>
                    <a:cubicBezTo>
                      <a:pt x="0" y="58"/>
                      <a:pt x="0" y="58"/>
                      <a:pt x="0" y="58"/>
                    </a:cubicBezTo>
                    <a:cubicBezTo>
                      <a:pt x="0" y="55"/>
                      <a:pt x="0" y="51"/>
                      <a:pt x="0" y="48"/>
                    </a:cubicBezTo>
                    <a:cubicBezTo>
                      <a:pt x="0" y="48"/>
                      <a:pt x="0" y="48"/>
                      <a:pt x="0" y="48"/>
                    </a:cubicBezTo>
                    <a:cubicBezTo>
                      <a:pt x="5" y="14"/>
                      <a:pt x="30" y="0"/>
                      <a:pt x="52" y="0"/>
                    </a:cubicBezTo>
                    <a:cubicBezTo>
                      <a:pt x="52" y="0"/>
                      <a:pt x="52" y="0"/>
                      <a:pt x="52" y="0"/>
                    </a:cubicBezTo>
                    <a:cubicBezTo>
                      <a:pt x="52" y="0"/>
                      <a:pt x="52" y="0"/>
                      <a:pt x="52" y="0"/>
                    </a:cubicBezTo>
                    <a:cubicBezTo>
                      <a:pt x="52" y="0"/>
                      <a:pt x="52" y="0"/>
                      <a:pt x="52" y="0"/>
                    </a:cubicBezTo>
                    <a:cubicBezTo>
                      <a:pt x="52" y="0"/>
                      <a:pt x="53" y="0"/>
                      <a:pt x="53" y="0"/>
                    </a:cubicBezTo>
                    <a:cubicBezTo>
                      <a:pt x="53" y="0"/>
                      <a:pt x="53" y="0"/>
                      <a:pt x="53" y="0"/>
                    </a:cubicBezTo>
                    <a:cubicBezTo>
                      <a:pt x="65" y="0"/>
                      <a:pt x="74" y="8"/>
                      <a:pt x="78" y="19"/>
                    </a:cubicBezTo>
                    <a:cubicBezTo>
                      <a:pt x="78" y="19"/>
                      <a:pt x="78" y="19"/>
                      <a:pt x="78" y="19"/>
                    </a:cubicBezTo>
                    <a:cubicBezTo>
                      <a:pt x="83" y="29"/>
                      <a:pt x="85" y="44"/>
                      <a:pt x="85" y="60"/>
                    </a:cubicBezTo>
                    <a:cubicBezTo>
                      <a:pt x="85" y="60"/>
                      <a:pt x="85" y="60"/>
                      <a:pt x="85" y="60"/>
                    </a:cubicBezTo>
                    <a:cubicBezTo>
                      <a:pt x="85" y="93"/>
                      <a:pt x="68" y="127"/>
                      <a:pt x="42" y="128"/>
                    </a:cubicBezTo>
                    <a:cubicBezTo>
                      <a:pt x="42" y="128"/>
                      <a:pt x="42" y="128"/>
                      <a:pt x="42" y="128"/>
                    </a:cubicBezTo>
                    <a:cubicBezTo>
                      <a:pt x="30" y="128"/>
                      <a:pt x="20" y="118"/>
                      <a:pt x="12" y="104"/>
                    </a:cubicBezTo>
                    <a:close/>
                    <a:moveTo>
                      <a:pt x="42" y="124"/>
                    </a:move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ubicBezTo>
                      <a:pt x="42" y="124"/>
                      <a:pt x="42" y="124"/>
                      <a:pt x="42" y="124"/>
                    </a:cubicBezTo>
                    <a:close/>
                    <a:moveTo>
                      <a:pt x="42" y="124"/>
                    </a:moveTo>
                    <a:cubicBezTo>
                      <a:pt x="34" y="124"/>
                      <a:pt x="25" y="117"/>
                      <a:pt x="18" y="106"/>
                    </a:cubicBezTo>
                    <a:cubicBezTo>
                      <a:pt x="18" y="106"/>
                      <a:pt x="18" y="106"/>
                      <a:pt x="18" y="106"/>
                    </a:cubicBezTo>
                    <a:cubicBezTo>
                      <a:pt x="25" y="117"/>
                      <a:pt x="34" y="124"/>
                      <a:pt x="42" y="124"/>
                    </a:cubicBezTo>
                    <a:close/>
                    <a:moveTo>
                      <a:pt x="50" y="123"/>
                    </a:moveTo>
                    <a:cubicBezTo>
                      <a:pt x="50" y="123"/>
                      <a:pt x="50" y="123"/>
                      <a:pt x="50" y="123"/>
                    </a:cubicBezTo>
                    <a:cubicBezTo>
                      <a:pt x="50" y="123"/>
                      <a:pt x="50" y="123"/>
                      <a:pt x="50" y="123"/>
                    </a:cubicBezTo>
                    <a:cubicBezTo>
                      <a:pt x="50" y="123"/>
                      <a:pt x="50" y="123"/>
                      <a:pt x="50" y="123"/>
                    </a:cubicBezTo>
                    <a:close/>
                    <a:moveTo>
                      <a:pt x="50" y="123"/>
                    </a:moveTo>
                    <a:cubicBezTo>
                      <a:pt x="50" y="123"/>
                      <a:pt x="50" y="123"/>
                      <a:pt x="50" y="123"/>
                    </a:cubicBezTo>
                    <a:cubicBezTo>
                      <a:pt x="50" y="123"/>
                      <a:pt x="50" y="123"/>
                      <a:pt x="50" y="123"/>
                    </a:cubicBezTo>
                    <a:cubicBezTo>
                      <a:pt x="50" y="123"/>
                      <a:pt x="50" y="123"/>
                      <a:pt x="50" y="123"/>
                    </a:cubicBezTo>
                    <a:close/>
                    <a:moveTo>
                      <a:pt x="70" y="104"/>
                    </a:moveTo>
                    <a:cubicBezTo>
                      <a:pt x="64" y="113"/>
                      <a:pt x="58" y="120"/>
                      <a:pt x="50" y="123"/>
                    </a:cubicBezTo>
                    <a:cubicBezTo>
                      <a:pt x="50" y="123"/>
                      <a:pt x="50" y="123"/>
                      <a:pt x="50" y="123"/>
                    </a:cubicBezTo>
                    <a:cubicBezTo>
                      <a:pt x="63" y="118"/>
                      <a:pt x="73" y="103"/>
                      <a:pt x="78" y="85"/>
                    </a:cubicBezTo>
                    <a:cubicBezTo>
                      <a:pt x="78" y="85"/>
                      <a:pt x="78" y="85"/>
                      <a:pt x="78" y="85"/>
                    </a:cubicBezTo>
                    <a:cubicBezTo>
                      <a:pt x="76" y="92"/>
                      <a:pt x="73" y="99"/>
                      <a:pt x="70" y="104"/>
                    </a:cubicBezTo>
                    <a:close/>
                    <a:moveTo>
                      <a:pt x="42" y="120"/>
                    </a:moveTo>
                    <a:cubicBezTo>
                      <a:pt x="42" y="120"/>
                      <a:pt x="42" y="120"/>
                      <a:pt x="42" y="120"/>
                    </a:cubicBezTo>
                    <a:cubicBezTo>
                      <a:pt x="51" y="120"/>
                      <a:pt x="60" y="114"/>
                      <a:pt x="66" y="102"/>
                    </a:cubicBezTo>
                    <a:cubicBezTo>
                      <a:pt x="66" y="102"/>
                      <a:pt x="66" y="102"/>
                      <a:pt x="66" y="102"/>
                    </a:cubicBezTo>
                    <a:cubicBezTo>
                      <a:pt x="73" y="91"/>
                      <a:pt x="77" y="75"/>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60"/>
                      <a:pt x="77" y="60"/>
                      <a:pt x="77" y="60"/>
                    </a:cubicBezTo>
                    <a:cubicBezTo>
                      <a:pt x="77" y="44"/>
                      <a:pt x="75" y="31"/>
                      <a:pt x="71" y="22"/>
                    </a:cubicBezTo>
                    <a:cubicBezTo>
                      <a:pt x="71" y="22"/>
                      <a:pt x="71" y="22"/>
                      <a:pt x="71" y="22"/>
                    </a:cubicBezTo>
                    <a:cubicBezTo>
                      <a:pt x="67" y="13"/>
                      <a:pt x="61" y="8"/>
                      <a:pt x="53" y="8"/>
                    </a:cubicBezTo>
                    <a:cubicBezTo>
                      <a:pt x="53" y="8"/>
                      <a:pt x="53" y="8"/>
                      <a:pt x="53" y="8"/>
                    </a:cubicBezTo>
                    <a:cubicBezTo>
                      <a:pt x="33" y="8"/>
                      <a:pt x="13" y="19"/>
                      <a:pt x="8" y="49"/>
                    </a:cubicBezTo>
                    <a:cubicBezTo>
                      <a:pt x="8" y="49"/>
                      <a:pt x="8" y="49"/>
                      <a:pt x="8" y="49"/>
                    </a:cubicBezTo>
                    <a:cubicBezTo>
                      <a:pt x="8" y="52"/>
                      <a:pt x="8" y="55"/>
                      <a:pt x="8" y="58"/>
                    </a:cubicBezTo>
                    <a:cubicBezTo>
                      <a:pt x="8" y="58"/>
                      <a:pt x="8" y="58"/>
                      <a:pt x="8" y="58"/>
                    </a:cubicBezTo>
                    <a:cubicBezTo>
                      <a:pt x="8" y="58"/>
                      <a:pt x="8" y="58"/>
                      <a:pt x="8" y="58"/>
                    </a:cubicBezTo>
                    <a:cubicBezTo>
                      <a:pt x="8" y="58"/>
                      <a:pt x="8" y="58"/>
                      <a:pt x="8" y="58"/>
                    </a:cubicBezTo>
                    <a:cubicBezTo>
                      <a:pt x="8" y="58"/>
                      <a:pt x="8" y="58"/>
                      <a:pt x="8" y="58"/>
                    </a:cubicBezTo>
                    <a:cubicBezTo>
                      <a:pt x="8" y="72"/>
                      <a:pt x="12" y="88"/>
                      <a:pt x="19" y="100"/>
                    </a:cubicBezTo>
                    <a:cubicBezTo>
                      <a:pt x="19" y="100"/>
                      <a:pt x="19" y="100"/>
                      <a:pt x="19" y="100"/>
                    </a:cubicBezTo>
                    <a:cubicBezTo>
                      <a:pt x="26" y="113"/>
                      <a:pt x="35"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ubicBezTo>
                      <a:pt x="42" y="120"/>
                      <a:pt x="42" y="120"/>
                      <a:pt x="42" y="120"/>
                    </a:cubicBezTo>
                    <a:close/>
                    <a:moveTo>
                      <a:pt x="16" y="102"/>
                    </a:moveTo>
                    <a:cubicBezTo>
                      <a:pt x="16" y="102"/>
                      <a:pt x="16" y="102"/>
                      <a:pt x="16" y="102"/>
                    </a:cubicBezTo>
                    <a:cubicBezTo>
                      <a:pt x="16" y="102"/>
                      <a:pt x="16" y="102"/>
                      <a:pt x="16" y="102"/>
                    </a:cubicBezTo>
                    <a:cubicBezTo>
                      <a:pt x="16" y="102"/>
                      <a:pt x="16" y="102"/>
                      <a:pt x="16" y="102"/>
                    </a:cubicBezTo>
                    <a:close/>
                    <a:moveTo>
                      <a:pt x="78" y="85"/>
                    </a:moveTo>
                    <a:cubicBezTo>
                      <a:pt x="78" y="85"/>
                      <a:pt x="78" y="85"/>
                      <a:pt x="78" y="84"/>
                    </a:cubicBezTo>
                    <a:cubicBezTo>
                      <a:pt x="78" y="84"/>
                      <a:pt x="78" y="84"/>
                      <a:pt x="78" y="84"/>
                    </a:cubicBezTo>
                    <a:cubicBezTo>
                      <a:pt x="78" y="85"/>
                      <a:pt x="78" y="85"/>
                      <a:pt x="78" y="85"/>
                    </a:cubicBezTo>
                    <a:close/>
                    <a:moveTo>
                      <a:pt x="78" y="84"/>
                    </a:moveTo>
                    <a:cubicBezTo>
                      <a:pt x="78" y="84"/>
                      <a:pt x="78" y="84"/>
                      <a:pt x="78" y="84"/>
                    </a:cubicBezTo>
                    <a:cubicBezTo>
                      <a:pt x="78" y="84"/>
                      <a:pt x="78" y="84"/>
                      <a:pt x="78" y="84"/>
                    </a:cubicBezTo>
                    <a:cubicBezTo>
                      <a:pt x="78" y="84"/>
                      <a:pt x="78" y="84"/>
                      <a:pt x="78" y="84"/>
                    </a:cubicBezTo>
                    <a:close/>
                    <a:moveTo>
                      <a:pt x="81" y="61"/>
                    </a:moveTo>
                    <a:cubicBezTo>
                      <a:pt x="81" y="61"/>
                      <a:pt x="81" y="61"/>
                      <a:pt x="81" y="61"/>
                    </a:cubicBezTo>
                    <a:cubicBezTo>
                      <a:pt x="81" y="61"/>
                      <a:pt x="81" y="61"/>
                      <a:pt x="81" y="61"/>
                    </a:cubicBezTo>
                    <a:cubicBezTo>
                      <a:pt x="81" y="61"/>
                      <a:pt x="81" y="61"/>
                      <a:pt x="81" y="61"/>
                    </a:cubicBezTo>
                    <a:close/>
                    <a:moveTo>
                      <a:pt x="81" y="60"/>
                    </a:moveTo>
                    <a:cubicBezTo>
                      <a:pt x="81" y="46"/>
                      <a:pt x="80" y="33"/>
                      <a:pt x="76" y="23"/>
                    </a:cubicBezTo>
                    <a:cubicBezTo>
                      <a:pt x="76" y="23"/>
                      <a:pt x="76" y="23"/>
                      <a:pt x="76" y="23"/>
                    </a:cubicBezTo>
                    <a:cubicBezTo>
                      <a:pt x="80" y="33"/>
                      <a:pt x="81" y="46"/>
                      <a:pt x="81" y="60"/>
                    </a:cubicBezTo>
                    <a:cubicBezTo>
                      <a:pt x="81" y="60"/>
                      <a:pt x="81" y="60"/>
                      <a:pt x="81" y="60"/>
                    </a:cubicBezTo>
                    <a:cubicBezTo>
                      <a:pt x="81" y="60"/>
                      <a:pt x="81" y="60"/>
                      <a:pt x="81" y="60"/>
                    </a:cubicBezTo>
                    <a:close/>
                    <a:moveTo>
                      <a:pt x="4" y="59"/>
                    </a:moveTo>
                    <a:cubicBezTo>
                      <a:pt x="4" y="59"/>
                      <a:pt x="4" y="59"/>
                      <a:pt x="4" y="59"/>
                    </a:cubicBezTo>
                    <a:cubicBezTo>
                      <a:pt x="4" y="59"/>
                      <a:pt x="4" y="59"/>
                      <a:pt x="4" y="59"/>
                    </a:cubicBezTo>
                    <a:cubicBezTo>
                      <a:pt x="4" y="59"/>
                      <a:pt x="4" y="59"/>
                      <a:pt x="4" y="59"/>
                    </a:cubicBezTo>
                    <a:close/>
                    <a:moveTo>
                      <a:pt x="4" y="58"/>
                    </a:move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ubicBezTo>
                      <a:pt x="4" y="58"/>
                      <a:pt x="4" y="58"/>
                      <a:pt x="4" y="58"/>
                    </a:cubicBezTo>
                    <a:close/>
                    <a:moveTo>
                      <a:pt x="11" y="29"/>
                    </a:moveTo>
                    <a:cubicBezTo>
                      <a:pt x="11" y="29"/>
                      <a:pt x="11" y="29"/>
                      <a:pt x="11" y="29"/>
                    </a:cubicBezTo>
                    <a:cubicBezTo>
                      <a:pt x="11" y="29"/>
                      <a:pt x="11" y="29"/>
                      <a:pt x="11" y="29"/>
                    </a:cubicBezTo>
                    <a:cubicBezTo>
                      <a:pt x="11" y="29"/>
                      <a:pt x="11" y="29"/>
                      <a:pt x="11" y="29"/>
                    </a:cubicBezTo>
                    <a:close/>
                    <a:moveTo>
                      <a:pt x="11" y="28"/>
                    </a:moveTo>
                    <a:cubicBezTo>
                      <a:pt x="11" y="28"/>
                      <a:pt x="11" y="28"/>
                      <a:pt x="11" y="28"/>
                    </a:cubicBezTo>
                    <a:cubicBezTo>
                      <a:pt x="11" y="28"/>
                      <a:pt x="11" y="28"/>
                      <a:pt x="11" y="28"/>
                    </a:cubicBezTo>
                    <a:cubicBezTo>
                      <a:pt x="11" y="28"/>
                      <a:pt x="11" y="28"/>
                      <a:pt x="11" y="28"/>
                    </a:cubicBezTo>
                    <a:close/>
                    <a:moveTo>
                      <a:pt x="11" y="28"/>
                    </a:moveTo>
                    <a:cubicBezTo>
                      <a:pt x="11" y="28"/>
                      <a:pt x="11" y="28"/>
                      <a:pt x="11" y="28"/>
                    </a:cubicBezTo>
                    <a:cubicBezTo>
                      <a:pt x="11" y="28"/>
                      <a:pt x="11" y="28"/>
                      <a:pt x="11" y="28"/>
                    </a:cubicBezTo>
                    <a:cubicBezTo>
                      <a:pt x="11" y="28"/>
                      <a:pt x="11" y="28"/>
                      <a:pt x="11" y="28"/>
                    </a:cubicBezTo>
                    <a:close/>
                    <a:moveTo>
                      <a:pt x="11" y="27"/>
                    </a:moveTo>
                    <a:cubicBezTo>
                      <a:pt x="12" y="27"/>
                      <a:pt x="12" y="27"/>
                      <a:pt x="12" y="27"/>
                    </a:cubicBezTo>
                    <a:cubicBezTo>
                      <a:pt x="12" y="27"/>
                      <a:pt x="12" y="27"/>
                      <a:pt x="12" y="27"/>
                    </a:cubicBezTo>
                    <a:cubicBezTo>
                      <a:pt x="12" y="27"/>
                      <a:pt x="12" y="27"/>
                      <a:pt x="11" y="27"/>
                    </a:cubicBezTo>
                    <a:close/>
                    <a:moveTo>
                      <a:pt x="12" y="27"/>
                    </a:moveTo>
                    <a:cubicBezTo>
                      <a:pt x="12" y="27"/>
                      <a:pt x="12" y="27"/>
                      <a:pt x="12" y="26"/>
                    </a:cubicBezTo>
                    <a:cubicBezTo>
                      <a:pt x="12" y="26"/>
                      <a:pt x="12" y="26"/>
                      <a:pt x="12" y="26"/>
                    </a:cubicBezTo>
                    <a:cubicBezTo>
                      <a:pt x="12" y="27"/>
                      <a:pt x="12" y="27"/>
                      <a:pt x="12" y="27"/>
                    </a:cubicBezTo>
                    <a:close/>
                    <a:moveTo>
                      <a:pt x="12" y="26"/>
                    </a:moveTo>
                    <a:cubicBezTo>
                      <a:pt x="12" y="26"/>
                      <a:pt x="12" y="26"/>
                      <a:pt x="12" y="26"/>
                    </a:cubicBezTo>
                    <a:cubicBezTo>
                      <a:pt x="12" y="26"/>
                      <a:pt x="12" y="26"/>
                      <a:pt x="12" y="26"/>
                    </a:cubicBezTo>
                    <a:cubicBezTo>
                      <a:pt x="12" y="26"/>
                      <a:pt x="12" y="26"/>
                      <a:pt x="12" y="26"/>
                    </a:cubicBezTo>
                    <a:close/>
                    <a:moveTo>
                      <a:pt x="12" y="26"/>
                    </a:moveTo>
                    <a:cubicBezTo>
                      <a:pt x="22" y="10"/>
                      <a:pt x="37" y="4"/>
                      <a:pt x="53" y="4"/>
                    </a:cubicBezTo>
                    <a:cubicBezTo>
                      <a:pt x="53" y="4"/>
                      <a:pt x="53" y="4"/>
                      <a:pt x="53" y="4"/>
                    </a:cubicBezTo>
                    <a:cubicBezTo>
                      <a:pt x="57" y="4"/>
                      <a:pt x="61" y="5"/>
                      <a:pt x="65" y="8"/>
                    </a:cubicBezTo>
                    <a:cubicBezTo>
                      <a:pt x="65" y="8"/>
                      <a:pt x="65" y="8"/>
                      <a:pt x="65" y="8"/>
                    </a:cubicBezTo>
                    <a:cubicBezTo>
                      <a:pt x="61" y="5"/>
                      <a:pt x="57" y="4"/>
                      <a:pt x="53" y="4"/>
                    </a:cubicBezTo>
                    <a:cubicBezTo>
                      <a:pt x="53" y="4"/>
                      <a:pt x="53" y="4"/>
                      <a:pt x="53" y="4"/>
                    </a:cubicBezTo>
                    <a:cubicBezTo>
                      <a:pt x="53" y="4"/>
                      <a:pt x="53" y="4"/>
                      <a:pt x="52" y="4"/>
                    </a:cubicBezTo>
                    <a:cubicBezTo>
                      <a:pt x="52" y="4"/>
                      <a:pt x="52" y="4"/>
                      <a:pt x="52" y="4"/>
                    </a:cubicBezTo>
                    <a:cubicBezTo>
                      <a:pt x="52" y="4"/>
                      <a:pt x="52" y="4"/>
                      <a:pt x="52" y="4"/>
                    </a:cubicBezTo>
                    <a:cubicBezTo>
                      <a:pt x="52" y="4"/>
                      <a:pt x="52" y="4"/>
                      <a:pt x="52" y="4"/>
                    </a:cubicBezTo>
                    <a:cubicBezTo>
                      <a:pt x="37" y="4"/>
                      <a:pt x="22" y="10"/>
                      <a:pt x="12" y="26"/>
                    </a:cubicBezTo>
                    <a:close/>
                    <a:moveTo>
                      <a:pt x="65" y="8"/>
                    </a:moveTo>
                    <a:cubicBezTo>
                      <a:pt x="65" y="8"/>
                      <a:pt x="65" y="8"/>
                      <a:pt x="65" y="8"/>
                    </a:cubicBezTo>
                    <a:cubicBezTo>
                      <a:pt x="65" y="8"/>
                      <a:pt x="65" y="8"/>
                      <a:pt x="65" y="8"/>
                    </a:cubicBezTo>
                    <a:cubicBezTo>
                      <a:pt x="65" y="8"/>
                      <a:pt x="65" y="8"/>
                      <a:pt x="65" y="8"/>
                    </a:cubicBezTo>
                    <a:close/>
                    <a:moveTo>
                      <a:pt x="65" y="8"/>
                    </a:moveTo>
                    <a:cubicBezTo>
                      <a:pt x="65" y="8"/>
                      <a:pt x="65" y="8"/>
                      <a:pt x="65" y="8"/>
                    </a:cubicBezTo>
                    <a:cubicBezTo>
                      <a:pt x="65" y="8"/>
                      <a:pt x="65" y="8"/>
                      <a:pt x="65" y="8"/>
                    </a:cubicBezTo>
                    <a:cubicBezTo>
                      <a:pt x="65" y="8"/>
                      <a:pt x="65" y="8"/>
                      <a:pt x="6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3801"/>
              <p:cNvSpPr/>
              <p:nvPr/>
            </p:nvSpPr>
            <p:spPr bwMode="auto">
              <a:xfrm>
                <a:off x="6358097" y="2727826"/>
                <a:ext cx="553307" cy="352104"/>
              </a:xfrm>
              <a:custGeom>
                <a:avLst/>
                <a:gdLst>
                  <a:gd name="T0" fmla="*/ 22 w 100"/>
                  <a:gd name="T1" fmla="*/ 61 h 64"/>
                  <a:gd name="T2" fmla="*/ 0 w 100"/>
                  <a:gd name="T3" fmla="*/ 13 h 64"/>
                  <a:gd name="T4" fmla="*/ 0 w 100"/>
                  <a:gd name="T5" fmla="*/ 13 h 64"/>
                  <a:gd name="T6" fmla="*/ 1 w 100"/>
                  <a:gd name="T7" fmla="*/ 9 h 64"/>
                  <a:gd name="T8" fmla="*/ 1 w 100"/>
                  <a:gd name="T9" fmla="*/ 9 h 64"/>
                  <a:gd name="T10" fmla="*/ 5 w 100"/>
                  <a:gd name="T11" fmla="*/ 0 h 64"/>
                  <a:gd name="T12" fmla="*/ 9 w 100"/>
                  <a:gd name="T13" fmla="*/ 2 h 64"/>
                  <a:gd name="T14" fmla="*/ 5 w 100"/>
                  <a:gd name="T15" fmla="*/ 10 h 64"/>
                  <a:gd name="T16" fmla="*/ 4 w 100"/>
                  <a:gd name="T17" fmla="*/ 13 h 64"/>
                  <a:gd name="T18" fmla="*/ 4 w 100"/>
                  <a:gd name="T19" fmla="*/ 13 h 64"/>
                  <a:gd name="T20" fmla="*/ 25 w 100"/>
                  <a:gd name="T21" fmla="*/ 58 h 64"/>
                  <a:gd name="T22" fmla="*/ 25 w 100"/>
                  <a:gd name="T23" fmla="*/ 58 h 64"/>
                  <a:gd name="T24" fmla="*/ 42 w 100"/>
                  <a:gd name="T25" fmla="*/ 60 h 64"/>
                  <a:gd name="T26" fmla="*/ 42 w 100"/>
                  <a:gd name="T27" fmla="*/ 60 h 64"/>
                  <a:gd name="T28" fmla="*/ 100 w 100"/>
                  <a:gd name="T29" fmla="*/ 55 h 64"/>
                  <a:gd name="T30" fmla="*/ 100 w 100"/>
                  <a:gd name="T31" fmla="*/ 55 h 64"/>
                  <a:gd name="T32" fmla="*/ 100 w 100"/>
                  <a:gd name="T33" fmla="*/ 59 h 64"/>
                  <a:gd name="T34" fmla="*/ 42 w 100"/>
                  <a:gd name="T35" fmla="*/ 64 h 64"/>
                  <a:gd name="T36" fmla="*/ 42 w 100"/>
                  <a:gd name="T37" fmla="*/ 64 h 64"/>
                  <a:gd name="T38" fmla="*/ 22 w 100"/>
                  <a:gd name="T3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64">
                    <a:moveTo>
                      <a:pt x="22" y="61"/>
                    </a:moveTo>
                    <a:cubicBezTo>
                      <a:pt x="15" y="54"/>
                      <a:pt x="0" y="26"/>
                      <a:pt x="0" y="13"/>
                    </a:cubicBezTo>
                    <a:cubicBezTo>
                      <a:pt x="0" y="13"/>
                      <a:pt x="0" y="13"/>
                      <a:pt x="0" y="13"/>
                    </a:cubicBezTo>
                    <a:cubicBezTo>
                      <a:pt x="0" y="11"/>
                      <a:pt x="0" y="10"/>
                      <a:pt x="1" y="9"/>
                    </a:cubicBezTo>
                    <a:cubicBezTo>
                      <a:pt x="1" y="9"/>
                      <a:pt x="1" y="9"/>
                      <a:pt x="1" y="9"/>
                    </a:cubicBezTo>
                    <a:cubicBezTo>
                      <a:pt x="5" y="0"/>
                      <a:pt x="5" y="0"/>
                      <a:pt x="5" y="0"/>
                    </a:cubicBezTo>
                    <a:cubicBezTo>
                      <a:pt x="9" y="2"/>
                      <a:pt x="9" y="2"/>
                      <a:pt x="9" y="2"/>
                    </a:cubicBezTo>
                    <a:cubicBezTo>
                      <a:pt x="5" y="10"/>
                      <a:pt x="5" y="10"/>
                      <a:pt x="5" y="10"/>
                    </a:cubicBezTo>
                    <a:cubicBezTo>
                      <a:pt x="4" y="11"/>
                      <a:pt x="4" y="12"/>
                      <a:pt x="4" y="13"/>
                    </a:cubicBezTo>
                    <a:cubicBezTo>
                      <a:pt x="4" y="13"/>
                      <a:pt x="4" y="13"/>
                      <a:pt x="4" y="13"/>
                    </a:cubicBezTo>
                    <a:cubicBezTo>
                      <a:pt x="4" y="23"/>
                      <a:pt x="19" y="52"/>
                      <a:pt x="25" y="58"/>
                    </a:cubicBezTo>
                    <a:cubicBezTo>
                      <a:pt x="25" y="58"/>
                      <a:pt x="25" y="58"/>
                      <a:pt x="25" y="58"/>
                    </a:cubicBezTo>
                    <a:cubicBezTo>
                      <a:pt x="26" y="59"/>
                      <a:pt x="33" y="60"/>
                      <a:pt x="42" y="60"/>
                    </a:cubicBezTo>
                    <a:cubicBezTo>
                      <a:pt x="42" y="60"/>
                      <a:pt x="42" y="60"/>
                      <a:pt x="42" y="60"/>
                    </a:cubicBezTo>
                    <a:cubicBezTo>
                      <a:pt x="64" y="60"/>
                      <a:pt x="100" y="55"/>
                      <a:pt x="100" y="55"/>
                    </a:cubicBezTo>
                    <a:cubicBezTo>
                      <a:pt x="100" y="55"/>
                      <a:pt x="100" y="55"/>
                      <a:pt x="100" y="55"/>
                    </a:cubicBezTo>
                    <a:cubicBezTo>
                      <a:pt x="100" y="59"/>
                      <a:pt x="100" y="59"/>
                      <a:pt x="100" y="59"/>
                    </a:cubicBezTo>
                    <a:cubicBezTo>
                      <a:pt x="100" y="59"/>
                      <a:pt x="65" y="64"/>
                      <a:pt x="42" y="64"/>
                    </a:cubicBezTo>
                    <a:cubicBezTo>
                      <a:pt x="42" y="64"/>
                      <a:pt x="42" y="64"/>
                      <a:pt x="42" y="64"/>
                    </a:cubicBezTo>
                    <a:cubicBezTo>
                      <a:pt x="33" y="64"/>
                      <a:pt x="26" y="64"/>
                      <a:pt x="22"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3802"/>
              <p:cNvSpPr>
                <a:spLocks noEditPoints="1"/>
              </p:cNvSpPr>
              <p:nvPr/>
            </p:nvSpPr>
            <p:spPr bwMode="auto">
              <a:xfrm>
                <a:off x="6348037" y="2712738"/>
                <a:ext cx="573427" cy="382285"/>
              </a:xfrm>
              <a:custGeom>
                <a:avLst/>
                <a:gdLst>
                  <a:gd name="T0" fmla="*/ 24 w 104"/>
                  <a:gd name="T1" fmla="*/ 64 h 69"/>
                  <a:gd name="T2" fmla="*/ 0 w 104"/>
                  <a:gd name="T3" fmla="*/ 16 h 69"/>
                  <a:gd name="T4" fmla="*/ 1 w 104"/>
                  <a:gd name="T5" fmla="*/ 11 h 69"/>
                  <a:gd name="T6" fmla="*/ 6 w 104"/>
                  <a:gd name="T7" fmla="*/ 0 h 69"/>
                  <a:gd name="T8" fmla="*/ 8 w 104"/>
                  <a:gd name="T9" fmla="*/ 14 h 69"/>
                  <a:gd name="T10" fmla="*/ 8 w 104"/>
                  <a:gd name="T11" fmla="*/ 16 h 69"/>
                  <a:gd name="T12" fmla="*/ 8 w 104"/>
                  <a:gd name="T13" fmla="*/ 16 h 69"/>
                  <a:gd name="T14" fmla="*/ 8 w 104"/>
                  <a:gd name="T15" fmla="*/ 16 h 69"/>
                  <a:gd name="T16" fmla="*/ 28 w 104"/>
                  <a:gd name="T17" fmla="*/ 59 h 69"/>
                  <a:gd name="T18" fmla="*/ 29 w 104"/>
                  <a:gd name="T19" fmla="*/ 60 h 69"/>
                  <a:gd name="T20" fmla="*/ 32 w 104"/>
                  <a:gd name="T21" fmla="*/ 60 h 69"/>
                  <a:gd name="T22" fmla="*/ 42 w 104"/>
                  <a:gd name="T23" fmla="*/ 61 h 69"/>
                  <a:gd name="T24" fmla="*/ 44 w 104"/>
                  <a:gd name="T25" fmla="*/ 61 h 69"/>
                  <a:gd name="T26" fmla="*/ 44 w 104"/>
                  <a:gd name="T27" fmla="*/ 61 h 69"/>
                  <a:gd name="T28" fmla="*/ 102 w 104"/>
                  <a:gd name="T29" fmla="*/ 56 h 69"/>
                  <a:gd name="T30" fmla="*/ 103 w 104"/>
                  <a:gd name="T31" fmla="*/ 56 h 69"/>
                  <a:gd name="T32" fmla="*/ 102 w 104"/>
                  <a:gd name="T33" fmla="*/ 64 h 69"/>
                  <a:gd name="T34" fmla="*/ 102 w 104"/>
                  <a:gd name="T35" fmla="*/ 64 h 69"/>
                  <a:gd name="T36" fmla="*/ 101 w 104"/>
                  <a:gd name="T37" fmla="*/ 65 h 69"/>
                  <a:gd name="T38" fmla="*/ 96 w 104"/>
                  <a:gd name="T39" fmla="*/ 65 h 69"/>
                  <a:gd name="T40" fmla="*/ 82 w 104"/>
                  <a:gd name="T41" fmla="*/ 67 h 69"/>
                  <a:gd name="T42" fmla="*/ 44 w 104"/>
                  <a:gd name="T43" fmla="*/ 69 h 69"/>
                  <a:gd name="T44" fmla="*/ 44 w 104"/>
                  <a:gd name="T45" fmla="*/ 65 h 69"/>
                  <a:gd name="T46" fmla="*/ 77 w 104"/>
                  <a:gd name="T47" fmla="*/ 63 h 69"/>
                  <a:gd name="T48" fmla="*/ 44 w 104"/>
                  <a:gd name="T49" fmla="*/ 65 h 69"/>
                  <a:gd name="T50" fmla="*/ 43 w 104"/>
                  <a:gd name="T51" fmla="*/ 65 h 69"/>
                  <a:gd name="T52" fmla="*/ 44 w 104"/>
                  <a:gd name="T53" fmla="*/ 65 h 69"/>
                  <a:gd name="T54" fmla="*/ 28 w 104"/>
                  <a:gd name="T55" fmla="*/ 64 h 69"/>
                  <a:gd name="T56" fmla="*/ 36 w 104"/>
                  <a:gd name="T57" fmla="*/ 65 h 69"/>
                  <a:gd name="T58" fmla="*/ 26 w 104"/>
                  <a:gd name="T59" fmla="*/ 62 h 69"/>
                  <a:gd name="T60" fmla="*/ 26 w 104"/>
                  <a:gd name="T61" fmla="*/ 62 h 69"/>
                  <a:gd name="T62" fmla="*/ 23 w 104"/>
                  <a:gd name="T63" fmla="*/ 59 h 69"/>
                  <a:gd name="T64" fmla="*/ 26 w 104"/>
                  <a:gd name="T65" fmla="*/ 62 h 69"/>
                  <a:gd name="T66" fmla="*/ 88 w 104"/>
                  <a:gd name="T67" fmla="*/ 62 h 69"/>
                  <a:gd name="T68" fmla="*/ 92 w 104"/>
                  <a:gd name="T69" fmla="*/ 62 h 69"/>
                  <a:gd name="T70" fmla="*/ 98 w 104"/>
                  <a:gd name="T71" fmla="*/ 61 h 69"/>
                  <a:gd name="T72" fmla="*/ 100 w 104"/>
                  <a:gd name="T73" fmla="*/ 61 h 69"/>
                  <a:gd name="T74" fmla="*/ 98 w 104"/>
                  <a:gd name="T75" fmla="*/ 61 h 69"/>
                  <a:gd name="T76" fmla="*/ 23 w 104"/>
                  <a:gd name="T77" fmla="*/ 59 h 69"/>
                  <a:gd name="T78" fmla="*/ 23 w 104"/>
                  <a:gd name="T79" fmla="*/ 5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69">
                    <a:moveTo>
                      <a:pt x="23" y="65"/>
                    </a:moveTo>
                    <a:cubicBezTo>
                      <a:pt x="24" y="64"/>
                      <a:pt x="24" y="64"/>
                      <a:pt x="24" y="64"/>
                    </a:cubicBezTo>
                    <a:cubicBezTo>
                      <a:pt x="23" y="65"/>
                      <a:pt x="23" y="65"/>
                      <a:pt x="23" y="65"/>
                    </a:cubicBezTo>
                    <a:cubicBezTo>
                      <a:pt x="15" y="57"/>
                      <a:pt x="1" y="30"/>
                      <a:pt x="0" y="16"/>
                    </a:cubicBezTo>
                    <a:cubicBezTo>
                      <a:pt x="0" y="16"/>
                      <a:pt x="0" y="16"/>
                      <a:pt x="0" y="16"/>
                    </a:cubicBezTo>
                    <a:cubicBezTo>
                      <a:pt x="0" y="14"/>
                      <a:pt x="0" y="13"/>
                      <a:pt x="1" y="11"/>
                    </a:cubicBezTo>
                    <a:cubicBezTo>
                      <a:pt x="1" y="11"/>
                      <a:pt x="1" y="11"/>
                      <a:pt x="1" y="11"/>
                    </a:cubicBezTo>
                    <a:cubicBezTo>
                      <a:pt x="6" y="0"/>
                      <a:pt x="6" y="0"/>
                      <a:pt x="6" y="0"/>
                    </a:cubicBezTo>
                    <a:cubicBezTo>
                      <a:pt x="13" y="4"/>
                      <a:pt x="13" y="4"/>
                      <a:pt x="13" y="4"/>
                    </a:cubicBezTo>
                    <a:cubicBezTo>
                      <a:pt x="8" y="14"/>
                      <a:pt x="8" y="14"/>
                      <a:pt x="8" y="14"/>
                    </a:cubicBezTo>
                    <a:cubicBezTo>
                      <a:pt x="8" y="14"/>
                      <a:pt x="8" y="15"/>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26"/>
                      <a:pt x="23" y="55"/>
                      <a:pt x="28" y="59"/>
                    </a:cubicBezTo>
                    <a:cubicBezTo>
                      <a:pt x="28" y="59"/>
                      <a:pt x="28" y="59"/>
                      <a:pt x="28" y="59"/>
                    </a:cubicBezTo>
                    <a:cubicBezTo>
                      <a:pt x="29" y="59"/>
                      <a:pt x="29" y="59"/>
                      <a:pt x="29" y="59"/>
                    </a:cubicBezTo>
                    <a:cubicBezTo>
                      <a:pt x="29" y="59"/>
                      <a:pt x="29" y="60"/>
                      <a:pt x="29" y="60"/>
                    </a:cubicBezTo>
                    <a:cubicBezTo>
                      <a:pt x="29" y="60"/>
                      <a:pt x="29" y="60"/>
                      <a:pt x="29" y="60"/>
                    </a:cubicBezTo>
                    <a:cubicBezTo>
                      <a:pt x="30" y="60"/>
                      <a:pt x="31" y="60"/>
                      <a:pt x="32" y="60"/>
                    </a:cubicBezTo>
                    <a:cubicBezTo>
                      <a:pt x="32" y="60"/>
                      <a:pt x="32" y="60"/>
                      <a:pt x="32" y="60"/>
                    </a:cubicBezTo>
                    <a:cubicBezTo>
                      <a:pt x="35" y="61"/>
                      <a:pt x="38" y="61"/>
                      <a:pt x="42" y="61"/>
                    </a:cubicBezTo>
                    <a:cubicBezTo>
                      <a:pt x="42" y="61"/>
                      <a:pt x="42" y="61"/>
                      <a:pt x="42" y="61"/>
                    </a:cubicBezTo>
                    <a:cubicBezTo>
                      <a:pt x="43" y="61"/>
                      <a:pt x="43" y="61"/>
                      <a:pt x="44" y="61"/>
                    </a:cubicBezTo>
                    <a:cubicBezTo>
                      <a:pt x="44" y="61"/>
                      <a:pt x="44" y="61"/>
                      <a:pt x="44" y="61"/>
                    </a:cubicBezTo>
                    <a:cubicBezTo>
                      <a:pt x="44" y="61"/>
                      <a:pt x="44" y="61"/>
                      <a:pt x="44" y="61"/>
                    </a:cubicBezTo>
                    <a:cubicBezTo>
                      <a:pt x="44" y="61"/>
                      <a:pt x="44" y="61"/>
                      <a:pt x="44" y="61"/>
                    </a:cubicBezTo>
                    <a:cubicBezTo>
                      <a:pt x="66" y="61"/>
                      <a:pt x="101" y="56"/>
                      <a:pt x="102" y="56"/>
                    </a:cubicBezTo>
                    <a:cubicBezTo>
                      <a:pt x="102" y="56"/>
                      <a:pt x="102" y="56"/>
                      <a:pt x="102" y="56"/>
                    </a:cubicBezTo>
                    <a:cubicBezTo>
                      <a:pt x="103" y="56"/>
                      <a:pt x="103" y="56"/>
                      <a:pt x="103" y="56"/>
                    </a:cubicBezTo>
                    <a:cubicBezTo>
                      <a:pt x="104" y="64"/>
                      <a:pt x="104" y="64"/>
                      <a:pt x="104" y="64"/>
                    </a:cubicBezTo>
                    <a:cubicBezTo>
                      <a:pt x="102" y="64"/>
                      <a:pt x="102" y="64"/>
                      <a:pt x="102" y="64"/>
                    </a:cubicBezTo>
                    <a:cubicBezTo>
                      <a:pt x="102" y="64"/>
                      <a:pt x="102" y="64"/>
                      <a:pt x="102" y="64"/>
                    </a:cubicBezTo>
                    <a:cubicBezTo>
                      <a:pt x="102" y="64"/>
                      <a:pt x="102" y="64"/>
                      <a:pt x="102" y="64"/>
                    </a:cubicBezTo>
                    <a:cubicBezTo>
                      <a:pt x="102" y="64"/>
                      <a:pt x="101" y="65"/>
                      <a:pt x="101" y="65"/>
                    </a:cubicBezTo>
                    <a:cubicBezTo>
                      <a:pt x="101" y="65"/>
                      <a:pt x="101" y="65"/>
                      <a:pt x="101" y="65"/>
                    </a:cubicBezTo>
                    <a:cubicBezTo>
                      <a:pt x="100" y="65"/>
                      <a:pt x="98" y="65"/>
                      <a:pt x="96" y="65"/>
                    </a:cubicBezTo>
                    <a:cubicBezTo>
                      <a:pt x="96" y="65"/>
                      <a:pt x="96" y="65"/>
                      <a:pt x="96" y="65"/>
                    </a:cubicBezTo>
                    <a:cubicBezTo>
                      <a:pt x="93" y="66"/>
                      <a:pt x="88" y="66"/>
                      <a:pt x="82" y="67"/>
                    </a:cubicBezTo>
                    <a:cubicBezTo>
                      <a:pt x="82" y="67"/>
                      <a:pt x="82" y="67"/>
                      <a:pt x="82" y="67"/>
                    </a:cubicBezTo>
                    <a:cubicBezTo>
                      <a:pt x="70" y="68"/>
                      <a:pt x="55" y="69"/>
                      <a:pt x="44" y="69"/>
                    </a:cubicBezTo>
                    <a:cubicBezTo>
                      <a:pt x="44" y="69"/>
                      <a:pt x="44" y="69"/>
                      <a:pt x="44" y="69"/>
                    </a:cubicBezTo>
                    <a:cubicBezTo>
                      <a:pt x="35" y="69"/>
                      <a:pt x="28" y="69"/>
                      <a:pt x="23" y="65"/>
                    </a:cubicBezTo>
                    <a:close/>
                    <a:moveTo>
                      <a:pt x="44" y="65"/>
                    </a:moveTo>
                    <a:cubicBezTo>
                      <a:pt x="54" y="65"/>
                      <a:pt x="67" y="64"/>
                      <a:pt x="77" y="63"/>
                    </a:cubicBezTo>
                    <a:cubicBezTo>
                      <a:pt x="77" y="63"/>
                      <a:pt x="77" y="63"/>
                      <a:pt x="77" y="63"/>
                    </a:cubicBezTo>
                    <a:cubicBezTo>
                      <a:pt x="67" y="64"/>
                      <a:pt x="54" y="65"/>
                      <a:pt x="44" y="65"/>
                    </a:cubicBezTo>
                    <a:cubicBezTo>
                      <a:pt x="44" y="65"/>
                      <a:pt x="44" y="65"/>
                      <a:pt x="44" y="65"/>
                    </a:cubicBezTo>
                    <a:cubicBezTo>
                      <a:pt x="44" y="65"/>
                      <a:pt x="44" y="65"/>
                      <a:pt x="44" y="65"/>
                    </a:cubicBezTo>
                    <a:cubicBezTo>
                      <a:pt x="44" y="65"/>
                      <a:pt x="43" y="65"/>
                      <a:pt x="43" y="65"/>
                    </a:cubicBezTo>
                    <a:cubicBezTo>
                      <a:pt x="43" y="65"/>
                      <a:pt x="43" y="65"/>
                      <a:pt x="43" y="65"/>
                    </a:cubicBezTo>
                    <a:cubicBezTo>
                      <a:pt x="43" y="65"/>
                      <a:pt x="44" y="65"/>
                      <a:pt x="44" y="65"/>
                    </a:cubicBezTo>
                    <a:close/>
                    <a:moveTo>
                      <a:pt x="36" y="65"/>
                    </a:moveTo>
                    <a:cubicBezTo>
                      <a:pt x="33" y="64"/>
                      <a:pt x="30" y="64"/>
                      <a:pt x="28" y="64"/>
                    </a:cubicBezTo>
                    <a:cubicBezTo>
                      <a:pt x="28" y="64"/>
                      <a:pt x="28" y="64"/>
                      <a:pt x="28" y="64"/>
                    </a:cubicBezTo>
                    <a:cubicBezTo>
                      <a:pt x="30" y="64"/>
                      <a:pt x="33" y="64"/>
                      <a:pt x="36" y="65"/>
                    </a:cubicBezTo>
                    <a:close/>
                    <a:moveTo>
                      <a:pt x="26" y="62"/>
                    </a:moveTo>
                    <a:cubicBezTo>
                      <a:pt x="26" y="62"/>
                      <a:pt x="26" y="62"/>
                      <a:pt x="26" y="62"/>
                    </a:cubicBezTo>
                    <a:cubicBezTo>
                      <a:pt x="26" y="62"/>
                      <a:pt x="26" y="62"/>
                      <a:pt x="26" y="62"/>
                    </a:cubicBezTo>
                    <a:cubicBezTo>
                      <a:pt x="26" y="62"/>
                      <a:pt x="26" y="62"/>
                      <a:pt x="26" y="62"/>
                    </a:cubicBezTo>
                    <a:cubicBezTo>
                      <a:pt x="25" y="62"/>
                      <a:pt x="24" y="60"/>
                      <a:pt x="23" y="59"/>
                    </a:cubicBezTo>
                    <a:cubicBezTo>
                      <a:pt x="23" y="59"/>
                      <a:pt x="23" y="59"/>
                      <a:pt x="23" y="59"/>
                    </a:cubicBezTo>
                    <a:cubicBezTo>
                      <a:pt x="24" y="60"/>
                      <a:pt x="25" y="61"/>
                      <a:pt x="26" y="62"/>
                    </a:cubicBezTo>
                    <a:cubicBezTo>
                      <a:pt x="26" y="62"/>
                      <a:pt x="26" y="62"/>
                      <a:pt x="26" y="62"/>
                    </a:cubicBezTo>
                    <a:cubicBezTo>
                      <a:pt x="26" y="62"/>
                      <a:pt x="26" y="62"/>
                      <a:pt x="26" y="62"/>
                    </a:cubicBezTo>
                    <a:close/>
                    <a:moveTo>
                      <a:pt x="88" y="62"/>
                    </a:moveTo>
                    <a:cubicBezTo>
                      <a:pt x="89" y="62"/>
                      <a:pt x="91" y="62"/>
                      <a:pt x="92" y="62"/>
                    </a:cubicBezTo>
                    <a:cubicBezTo>
                      <a:pt x="92" y="62"/>
                      <a:pt x="92" y="62"/>
                      <a:pt x="92" y="62"/>
                    </a:cubicBezTo>
                    <a:cubicBezTo>
                      <a:pt x="91" y="62"/>
                      <a:pt x="89" y="62"/>
                      <a:pt x="88" y="62"/>
                    </a:cubicBezTo>
                    <a:close/>
                    <a:moveTo>
                      <a:pt x="98" y="61"/>
                    </a:moveTo>
                    <a:cubicBezTo>
                      <a:pt x="99" y="61"/>
                      <a:pt x="99" y="61"/>
                      <a:pt x="100" y="61"/>
                    </a:cubicBezTo>
                    <a:cubicBezTo>
                      <a:pt x="100" y="61"/>
                      <a:pt x="100" y="61"/>
                      <a:pt x="100" y="61"/>
                    </a:cubicBezTo>
                    <a:cubicBezTo>
                      <a:pt x="100" y="61"/>
                      <a:pt x="100" y="61"/>
                      <a:pt x="100" y="61"/>
                    </a:cubicBezTo>
                    <a:cubicBezTo>
                      <a:pt x="99" y="61"/>
                      <a:pt x="99" y="61"/>
                      <a:pt x="98" y="61"/>
                    </a:cubicBezTo>
                    <a:close/>
                    <a:moveTo>
                      <a:pt x="23" y="59"/>
                    </a:moveTo>
                    <a:cubicBezTo>
                      <a:pt x="23" y="59"/>
                      <a:pt x="23" y="59"/>
                      <a:pt x="23" y="59"/>
                    </a:cubicBezTo>
                    <a:cubicBezTo>
                      <a:pt x="23" y="59"/>
                      <a:pt x="23" y="59"/>
                      <a:pt x="23" y="59"/>
                    </a:cubicBezTo>
                    <a:cubicBezTo>
                      <a:pt x="23" y="59"/>
                      <a:pt x="23" y="59"/>
                      <a:pt x="23"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4" name="Freeform 3803"/>
              <p:cNvSpPr/>
              <p:nvPr/>
            </p:nvSpPr>
            <p:spPr bwMode="auto">
              <a:xfrm>
                <a:off x="6373189" y="2657405"/>
                <a:ext cx="85513" cy="100601"/>
              </a:xfrm>
              <a:custGeom>
                <a:avLst/>
                <a:gdLst>
                  <a:gd name="T0" fmla="*/ 4 w 15"/>
                  <a:gd name="T1" fmla="*/ 18 h 18"/>
                  <a:gd name="T2" fmla="*/ 0 w 15"/>
                  <a:gd name="T3" fmla="*/ 12 h 18"/>
                  <a:gd name="T4" fmla="*/ 0 w 15"/>
                  <a:gd name="T5" fmla="*/ 12 h 18"/>
                  <a:gd name="T6" fmla="*/ 1 w 15"/>
                  <a:gd name="T7" fmla="*/ 8 h 18"/>
                  <a:gd name="T8" fmla="*/ 1 w 15"/>
                  <a:gd name="T9" fmla="*/ 8 h 18"/>
                  <a:gd name="T10" fmla="*/ 7 w 15"/>
                  <a:gd name="T11" fmla="*/ 0 h 18"/>
                  <a:gd name="T12" fmla="*/ 7 w 15"/>
                  <a:gd name="T13" fmla="*/ 0 h 18"/>
                  <a:gd name="T14" fmla="*/ 9 w 15"/>
                  <a:gd name="T15" fmla="*/ 3 h 18"/>
                  <a:gd name="T16" fmla="*/ 8 w 15"/>
                  <a:gd name="T17" fmla="*/ 4 h 18"/>
                  <a:gd name="T18" fmla="*/ 8 w 15"/>
                  <a:gd name="T19" fmla="*/ 4 h 18"/>
                  <a:gd name="T20" fmla="*/ 5 w 15"/>
                  <a:gd name="T21" fmla="*/ 10 h 18"/>
                  <a:gd name="T22" fmla="*/ 5 w 15"/>
                  <a:gd name="T23" fmla="*/ 10 h 18"/>
                  <a:gd name="T24" fmla="*/ 4 w 15"/>
                  <a:gd name="T25" fmla="*/ 12 h 18"/>
                  <a:gd name="T26" fmla="*/ 4 w 15"/>
                  <a:gd name="T27" fmla="*/ 12 h 18"/>
                  <a:gd name="T28" fmla="*/ 5 w 15"/>
                  <a:gd name="T29" fmla="*/ 14 h 18"/>
                  <a:gd name="T30" fmla="*/ 5 w 15"/>
                  <a:gd name="T31" fmla="*/ 14 h 18"/>
                  <a:gd name="T32" fmla="*/ 5 w 15"/>
                  <a:gd name="T33" fmla="*/ 14 h 18"/>
                  <a:gd name="T34" fmla="*/ 5 w 15"/>
                  <a:gd name="T35" fmla="*/ 14 h 18"/>
                  <a:gd name="T36" fmla="*/ 14 w 15"/>
                  <a:gd name="T37" fmla="*/ 12 h 18"/>
                  <a:gd name="T38" fmla="*/ 14 w 15"/>
                  <a:gd name="T39" fmla="*/ 12 h 18"/>
                  <a:gd name="T40" fmla="*/ 15 w 15"/>
                  <a:gd name="T41" fmla="*/ 16 h 18"/>
                  <a:gd name="T42" fmla="*/ 5 w 15"/>
                  <a:gd name="T43" fmla="*/ 18 h 18"/>
                  <a:gd name="T44" fmla="*/ 4 w 15"/>
                  <a:gd name="T4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8">
                    <a:moveTo>
                      <a:pt x="4" y="18"/>
                    </a:moveTo>
                    <a:cubicBezTo>
                      <a:pt x="4" y="18"/>
                      <a:pt x="0" y="16"/>
                      <a:pt x="0" y="12"/>
                    </a:cubicBezTo>
                    <a:cubicBezTo>
                      <a:pt x="0" y="12"/>
                      <a:pt x="0" y="12"/>
                      <a:pt x="0" y="12"/>
                    </a:cubicBezTo>
                    <a:cubicBezTo>
                      <a:pt x="0" y="11"/>
                      <a:pt x="0" y="9"/>
                      <a:pt x="1" y="8"/>
                    </a:cubicBezTo>
                    <a:cubicBezTo>
                      <a:pt x="1" y="8"/>
                      <a:pt x="1" y="8"/>
                      <a:pt x="1" y="8"/>
                    </a:cubicBezTo>
                    <a:cubicBezTo>
                      <a:pt x="5" y="2"/>
                      <a:pt x="6" y="0"/>
                      <a:pt x="7" y="0"/>
                    </a:cubicBezTo>
                    <a:cubicBezTo>
                      <a:pt x="7" y="0"/>
                      <a:pt x="7" y="0"/>
                      <a:pt x="7" y="0"/>
                    </a:cubicBezTo>
                    <a:cubicBezTo>
                      <a:pt x="9" y="3"/>
                      <a:pt x="9" y="3"/>
                      <a:pt x="9" y="3"/>
                    </a:cubicBezTo>
                    <a:cubicBezTo>
                      <a:pt x="9" y="3"/>
                      <a:pt x="9" y="3"/>
                      <a:pt x="8" y="4"/>
                    </a:cubicBezTo>
                    <a:cubicBezTo>
                      <a:pt x="8" y="4"/>
                      <a:pt x="8" y="4"/>
                      <a:pt x="8" y="4"/>
                    </a:cubicBezTo>
                    <a:cubicBezTo>
                      <a:pt x="8" y="5"/>
                      <a:pt x="6" y="7"/>
                      <a:pt x="5" y="10"/>
                    </a:cubicBezTo>
                    <a:cubicBezTo>
                      <a:pt x="5" y="10"/>
                      <a:pt x="5" y="10"/>
                      <a:pt x="5" y="10"/>
                    </a:cubicBezTo>
                    <a:cubicBezTo>
                      <a:pt x="4" y="11"/>
                      <a:pt x="4" y="11"/>
                      <a:pt x="4" y="12"/>
                    </a:cubicBezTo>
                    <a:cubicBezTo>
                      <a:pt x="4" y="12"/>
                      <a:pt x="4" y="12"/>
                      <a:pt x="4" y="12"/>
                    </a:cubicBezTo>
                    <a:cubicBezTo>
                      <a:pt x="4" y="13"/>
                      <a:pt x="4" y="13"/>
                      <a:pt x="5" y="14"/>
                    </a:cubicBezTo>
                    <a:cubicBezTo>
                      <a:pt x="5" y="14"/>
                      <a:pt x="5" y="14"/>
                      <a:pt x="5" y="14"/>
                    </a:cubicBezTo>
                    <a:cubicBezTo>
                      <a:pt x="5" y="14"/>
                      <a:pt x="5" y="14"/>
                      <a:pt x="5" y="14"/>
                    </a:cubicBezTo>
                    <a:cubicBezTo>
                      <a:pt x="5" y="14"/>
                      <a:pt x="5" y="14"/>
                      <a:pt x="5" y="14"/>
                    </a:cubicBezTo>
                    <a:cubicBezTo>
                      <a:pt x="14" y="12"/>
                      <a:pt x="14" y="12"/>
                      <a:pt x="14" y="12"/>
                    </a:cubicBezTo>
                    <a:cubicBezTo>
                      <a:pt x="14" y="12"/>
                      <a:pt x="14" y="12"/>
                      <a:pt x="14" y="12"/>
                    </a:cubicBezTo>
                    <a:cubicBezTo>
                      <a:pt x="15" y="16"/>
                      <a:pt x="15" y="16"/>
                      <a:pt x="15" y="16"/>
                    </a:cubicBezTo>
                    <a:cubicBezTo>
                      <a:pt x="5" y="18"/>
                      <a:pt x="5" y="18"/>
                      <a:pt x="5" y="18"/>
                    </a:cubicBezTo>
                    <a:cubicBezTo>
                      <a:pt x="4" y="18"/>
                      <a:pt x="4" y="18"/>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3804"/>
              <p:cNvSpPr>
                <a:spLocks noEditPoints="1"/>
              </p:cNvSpPr>
              <p:nvPr/>
            </p:nvSpPr>
            <p:spPr bwMode="auto">
              <a:xfrm>
                <a:off x="6363129" y="2642317"/>
                <a:ext cx="105633" cy="125753"/>
              </a:xfrm>
              <a:custGeom>
                <a:avLst/>
                <a:gdLst>
                  <a:gd name="T0" fmla="*/ 6 w 19"/>
                  <a:gd name="T1" fmla="*/ 23 h 23"/>
                  <a:gd name="T2" fmla="*/ 5 w 19"/>
                  <a:gd name="T3" fmla="*/ 23 h 23"/>
                  <a:gd name="T4" fmla="*/ 6 w 19"/>
                  <a:gd name="T5" fmla="*/ 21 h 23"/>
                  <a:gd name="T6" fmla="*/ 7 w 19"/>
                  <a:gd name="T7" fmla="*/ 21 h 23"/>
                  <a:gd name="T8" fmla="*/ 6 w 19"/>
                  <a:gd name="T9" fmla="*/ 21 h 23"/>
                  <a:gd name="T10" fmla="*/ 5 w 19"/>
                  <a:gd name="T11" fmla="*/ 23 h 23"/>
                  <a:gd name="T12" fmla="*/ 5 w 19"/>
                  <a:gd name="T13" fmla="*/ 23 h 23"/>
                  <a:gd name="T14" fmla="*/ 5 w 19"/>
                  <a:gd name="T15" fmla="*/ 23 h 23"/>
                  <a:gd name="T16" fmla="*/ 5 w 19"/>
                  <a:gd name="T17" fmla="*/ 22 h 23"/>
                  <a:gd name="T18" fmla="*/ 5 w 19"/>
                  <a:gd name="T19" fmla="*/ 22 h 23"/>
                  <a:gd name="T20" fmla="*/ 3 w 19"/>
                  <a:gd name="T21" fmla="*/ 21 h 23"/>
                  <a:gd name="T22" fmla="*/ 3 w 19"/>
                  <a:gd name="T23" fmla="*/ 21 h 23"/>
                  <a:gd name="T24" fmla="*/ 0 w 19"/>
                  <a:gd name="T25" fmla="*/ 15 h 23"/>
                  <a:gd name="T26" fmla="*/ 0 w 19"/>
                  <a:gd name="T27" fmla="*/ 15 h 23"/>
                  <a:gd name="T28" fmla="*/ 2 w 19"/>
                  <a:gd name="T29" fmla="*/ 9 h 23"/>
                  <a:gd name="T30" fmla="*/ 2 w 19"/>
                  <a:gd name="T31" fmla="*/ 9 h 23"/>
                  <a:gd name="T32" fmla="*/ 7 w 19"/>
                  <a:gd name="T33" fmla="*/ 2 h 23"/>
                  <a:gd name="T34" fmla="*/ 7 w 19"/>
                  <a:gd name="T35" fmla="*/ 2 h 23"/>
                  <a:gd name="T36" fmla="*/ 9 w 19"/>
                  <a:gd name="T37" fmla="*/ 0 h 23"/>
                  <a:gd name="T38" fmla="*/ 13 w 19"/>
                  <a:gd name="T39" fmla="*/ 5 h 23"/>
                  <a:gd name="T40" fmla="*/ 13 w 19"/>
                  <a:gd name="T41" fmla="*/ 6 h 23"/>
                  <a:gd name="T42" fmla="*/ 13 w 19"/>
                  <a:gd name="T43" fmla="*/ 7 h 23"/>
                  <a:gd name="T44" fmla="*/ 13 w 19"/>
                  <a:gd name="T45" fmla="*/ 7 h 23"/>
                  <a:gd name="T46" fmla="*/ 13 w 19"/>
                  <a:gd name="T47" fmla="*/ 7 h 23"/>
                  <a:gd name="T48" fmla="*/ 13 w 19"/>
                  <a:gd name="T49" fmla="*/ 7 h 23"/>
                  <a:gd name="T50" fmla="*/ 13 w 19"/>
                  <a:gd name="T51" fmla="*/ 7 h 23"/>
                  <a:gd name="T52" fmla="*/ 13 w 19"/>
                  <a:gd name="T53" fmla="*/ 7 h 23"/>
                  <a:gd name="T54" fmla="*/ 13 w 19"/>
                  <a:gd name="T55" fmla="*/ 7 h 23"/>
                  <a:gd name="T56" fmla="*/ 13 w 19"/>
                  <a:gd name="T57" fmla="*/ 8 h 23"/>
                  <a:gd name="T58" fmla="*/ 13 w 19"/>
                  <a:gd name="T59" fmla="*/ 8 h 23"/>
                  <a:gd name="T60" fmla="*/ 12 w 19"/>
                  <a:gd name="T61" fmla="*/ 8 h 23"/>
                  <a:gd name="T62" fmla="*/ 12 w 19"/>
                  <a:gd name="T63" fmla="*/ 8 h 23"/>
                  <a:gd name="T64" fmla="*/ 8 w 19"/>
                  <a:gd name="T65" fmla="*/ 14 h 23"/>
                  <a:gd name="T66" fmla="*/ 8 w 19"/>
                  <a:gd name="T67" fmla="*/ 14 h 23"/>
                  <a:gd name="T68" fmla="*/ 8 w 19"/>
                  <a:gd name="T69" fmla="*/ 15 h 23"/>
                  <a:gd name="T70" fmla="*/ 8 w 19"/>
                  <a:gd name="T71" fmla="*/ 15 h 23"/>
                  <a:gd name="T72" fmla="*/ 15 w 19"/>
                  <a:gd name="T73" fmla="*/ 13 h 23"/>
                  <a:gd name="T74" fmla="*/ 16 w 19"/>
                  <a:gd name="T75" fmla="*/ 13 h 23"/>
                  <a:gd name="T76" fmla="*/ 17 w 19"/>
                  <a:gd name="T77" fmla="*/ 13 h 23"/>
                  <a:gd name="T78" fmla="*/ 19 w 19"/>
                  <a:gd name="T79" fmla="*/ 20 h 23"/>
                  <a:gd name="T80" fmla="*/ 7 w 19"/>
                  <a:gd name="T81" fmla="*/ 23 h 23"/>
                  <a:gd name="T82" fmla="*/ 6 w 19"/>
                  <a:gd name="T83" fmla="*/ 23 h 23"/>
                  <a:gd name="T84" fmla="*/ 7 w 19"/>
                  <a:gd name="T85" fmla="*/ 19 h 23"/>
                  <a:gd name="T86" fmla="*/ 14 w 19"/>
                  <a:gd name="T87" fmla="*/ 17 h 23"/>
                  <a:gd name="T88" fmla="*/ 14 w 19"/>
                  <a:gd name="T89" fmla="*/ 17 h 23"/>
                  <a:gd name="T90" fmla="*/ 7 w 19"/>
                  <a:gd name="T91" fmla="*/ 19 h 23"/>
                  <a:gd name="T92" fmla="*/ 7 w 19"/>
                  <a:gd name="T93" fmla="*/ 19 h 23"/>
                  <a:gd name="T94" fmla="*/ 6 w 19"/>
                  <a:gd name="T95" fmla="*/ 19 h 23"/>
                  <a:gd name="T96" fmla="*/ 5 w 19"/>
                  <a:gd name="T97" fmla="*/ 18 h 23"/>
                  <a:gd name="T98" fmla="*/ 5 w 19"/>
                  <a:gd name="T99" fmla="*/ 18 h 23"/>
                  <a:gd name="T100" fmla="*/ 5 w 19"/>
                  <a:gd name="T101" fmla="*/ 17 h 23"/>
                  <a:gd name="T102" fmla="*/ 5 w 19"/>
                  <a:gd name="T103" fmla="*/ 17 h 23"/>
                  <a:gd name="T104" fmla="*/ 6 w 19"/>
                  <a:gd name="T105" fmla="*/ 19 h 23"/>
                  <a:gd name="T106" fmla="*/ 4 w 19"/>
                  <a:gd name="T107" fmla="*/ 15 h 23"/>
                  <a:gd name="T108" fmla="*/ 4 w 19"/>
                  <a:gd name="T109" fmla="*/ 13 h 23"/>
                  <a:gd name="T110" fmla="*/ 4 w 19"/>
                  <a:gd name="T111" fmla="*/ 13 h 23"/>
                  <a:gd name="T112" fmla="*/ 4 w 19"/>
                  <a:gd name="T113" fmla="*/ 15 h 23"/>
                  <a:gd name="T114" fmla="*/ 6 w 19"/>
                  <a:gd name="T115" fmla="*/ 10 h 23"/>
                  <a:gd name="T116" fmla="*/ 7 w 19"/>
                  <a:gd name="T117" fmla="*/ 8 h 23"/>
                  <a:gd name="T118" fmla="*/ 7 w 19"/>
                  <a:gd name="T119" fmla="*/ 8 h 23"/>
                  <a:gd name="T120" fmla="*/ 6 w 19"/>
                  <a:gd name="T121"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3">
                    <a:moveTo>
                      <a:pt x="6" y="23"/>
                    </a:moveTo>
                    <a:cubicBezTo>
                      <a:pt x="5" y="23"/>
                      <a:pt x="5" y="23"/>
                      <a:pt x="5" y="23"/>
                    </a:cubicBezTo>
                    <a:cubicBezTo>
                      <a:pt x="6" y="21"/>
                      <a:pt x="6" y="21"/>
                      <a:pt x="6" y="21"/>
                    </a:cubicBezTo>
                    <a:cubicBezTo>
                      <a:pt x="7" y="21"/>
                      <a:pt x="7" y="21"/>
                      <a:pt x="7" y="21"/>
                    </a:cubicBezTo>
                    <a:cubicBezTo>
                      <a:pt x="6" y="21"/>
                      <a:pt x="6" y="21"/>
                      <a:pt x="6" y="21"/>
                    </a:cubicBezTo>
                    <a:cubicBezTo>
                      <a:pt x="5" y="23"/>
                      <a:pt x="5" y="23"/>
                      <a:pt x="5" y="23"/>
                    </a:cubicBezTo>
                    <a:cubicBezTo>
                      <a:pt x="5" y="23"/>
                      <a:pt x="5" y="23"/>
                      <a:pt x="5" y="23"/>
                    </a:cubicBezTo>
                    <a:cubicBezTo>
                      <a:pt x="5" y="23"/>
                      <a:pt x="5" y="23"/>
                      <a:pt x="5" y="23"/>
                    </a:cubicBezTo>
                    <a:cubicBezTo>
                      <a:pt x="5" y="23"/>
                      <a:pt x="5" y="23"/>
                      <a:pt x="5" y="22"/>
                    </a:cubicBezTo>
                    <a:cubicBezTo>
                      <a:pt x="5" y="22"/>
                      <a:pt x="5" y="22"/>
                      <a:pt x="5" y="22"/>
                    </a:cubicBezTo>
                    <a:cubicBezTo>
                      <a:pt x="4" y="22"/>
                      <a:pt x="3" y="22"/>
                      <a:pt x="3" y="21"/>
                    </a:cubicBezTo>
                    <a:cubicBezTo>
                      <a:pt x="3" y="21"/>
                      <a:pt x="3" y="21"/>
                      <a:pt x="3" y="21"/>
                    </a:cubicBezTo>
                    <a:cubicBezTo>
                      <a:pt x="1" y="20"/>
                      <a:pt x="0" y="18"/>
                      <a:pt x="0" y="15"/>
                    </a:cubicBezTo>
                    <a:cubicBezTo>
                      <a:pt x="0" y="15"/>
                      <a:pt x="0" y="15"/>
                      <a:pt x="0" y="15"/>
                    </a:cubicBezTo>
                    <a:cubicBezTo>
                      <a:pt x="0" y="13"/>
                      <a:pt x="1" y="11"/>
                      <a:pt x="2" y="9"/>
                    </a:cubicBezTo>
                    <a:cubicBezTo>
                      <a:pt x="2" y="9"/>
                      <a:pt x="2" y="9"/>
                      <a:pt x="2" y="9"/>
                    </a:cubicBezTo>
                    <a:cubicBezTo>
                      <a:pt x="5" y="4"/>
                      <a:pt x="7" y="2"/>
                      <a:pt x="7" y="2"/>
                    </a:cubicBezTo>
                    <a:cubicBezTo>
                      <a:pt x="7" y="2"/>
                      <a:pt x="7" y="2"/>
                      <a:pt x="7" y="2"/>
                    </a:cubicBezTo>
                    <a:cubicBezTo>
                      <a:pt x="9" y="0"/>
                      <a:pt x="9" y="0"/>
                      <a:pt x="9" y="0"/>
                    </a:cubicBezTo>
                    <a:cubicBezTo>
                      <a:pt x="13" y="5"/>
                      <a:pt x="13" y="5"/>
                      <a:pt x="13" y="5"/>
                    </a:cubicBezTo>
                    <a:cubicBezTo>
                      <a:pt x="13" y="6"/>
                      <a:pt x="13" y="6"/>
                      <a:pt x="13" y="6"/>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8"/>
                    </a:cubicBezTo>
                    <a:cubicBezTo>
                      <a:pt x="13" y="8"/>
                      <a:pt x="13" y="8"/>
                      <a:pt x="13" y="8"/>
                    </a:cubicBezTo>
                    <a:cubicBezTo>
                      <a:pt x="13" y="8"/>
                      <a:pt x="12" y="8"/>
                      <a:pt x="12" y="8"/>
                    </a:cubicBezTo>
                    <a:cubicBezTo>
                      <a:pt x="12" y="8"/>
                      <a:pt x="12" y="8"/>
                      <a:pt x="12" y="8"/>
                    </a:cubicBezTo>
                    <a:cubicBezTo>
                      <a:pt x="11" y="9"/>
                      <a:pt x="10" y="11"/>
                      <a:pt x="8" y="14"/>
                    </a:cubicBezTo>
                    <a:cubicBezTo>
                      <a:pt x="8" y="14"/>
                      <a:pt x="8" y="14"/>
                      <a:pt x="8" y="14"/>
                    </a:cubicBezTo>
                    <a:cubicBezTo>
                      <a:pt x="8" y="14"/>
                      <a:pt x="8" y="15"/>
                      <a:pt x="8" y="15"/>
                    </a:cubicBezTo>
                    <a:cubicBezTo>
                      <a:pt x="8" y="15"/>
                      <a:pt x="8" y="15"/>
                      <a:pt x="8" y="15"/>
                    </a:cubicBezTo>
                    <a:cubicBezTo>
                      <a:pt x="15" y="13"/>
                      <a:pt x="15" y="13"/>
                      <a:pt x="15" y="13"/>
                    </a:cubicBezTo>
                    <a:cubicBezTo>
                      <a:pt x="16" y="13"/>
                      <a:pt x="16" y="13"/>
                      <a:pt x="16" y="13"/>
                    </a:cubicBezTo>
                    <a:cubicBezTo>
                      <a:pt x="17" y="13"/>
                      <a:pt x="17" y="13"/>
                      <a:pt x="17" y="13"/>
                    </a:cubicBezTo>
                    <a:cubicBezTo>
                      <a:pt x="19" y="20"/>
                      <a:pt x="19" y="20"/>
                      <a:pt x="19" y="20"/>
                    </a:cubicBezTo>
                    <a:cubicBezTo>
                      <a:pt x="7" y="23"/>
                      <a:pt x="7" y="23"/>
                      <a:pt x="7" y="23"/>
                    </a:cubicBezTo>
                    <a:cubicBezTo>
                      <a:pt x="6" y="23"/>
                      <a:pt x="6" y="23"/>
                      <a:pt x="6" y="23"/>
                    </a:cubicBezTo>
                    <a:close/>
                    <a:moveTo>
                      <a:pt x="7" y="19"/>
                    </a:moveTo>
                    <a:cubicBezTo>
                      <a:pt x="14" y="17"/>
                      <a:pt x="14" y="17"/>
                      <a:pt x="14" y="17"/>
                    </a:cubicBezTo>
                    <a:cubicBezTo>
                      <a:pt x="14" y="17"/>
                      <a:pt x="14" y="17"/>
                      <a:pt x="14" y="17"/>
                    </a:cubicBezTo>
                    <a:cubicBezTo>
                      <a:pt x="7" y="19"/>
                      <a:pt x="7" y="19"/>
                      <a:pt x="7" y="19"/>
                    </a:cubicBezTo>
                    <a:cubicBezTo>
                      <a:pt x="7" y="19"/>
                      <a:pt x="7" y="19"/>
                      <a:pt x="7" y="19"/>
                    </a:cubicBezTo>
                    <a:close/>
                    <a:moveTo>
                      <a:pt x="6" y="19"/>
                    </a:moveTo>
                    <a:cubicBezTo>
                      <a:pt x="6" y="19"/>
                      <a:pt x="6" y="18"/>
                      <a:pt x="5" y="18"/>
                    </a:cubicBezTo>
                    <a:cubicBezTo>
                      <a:pt x="5" y="18"/>
                      <a:pt x="5" y="18"/>
                      <a:pt x="5" y="18"/>
                    </a:cubicBezTo>
                    <a:cubicBezTo>
                      <a:pt x="5" y="18"/>
                      <a:pt x="5" y="18"/>
                      <a:pt x="5" y="17"/>
                    </a:cubicBezTo>
                    <a:cubicBezTo>
                      <a:pt x="5" y="17"/>
                      <a:pt x="5" y="17"/>
                      <a:pt x="5" y="17"/>
                    </a:cubicBezTo>
                    <a:cubicBezTo>
                      <a:pt x="5" y="18"/>
                      <a:pt x="6" y="18"/>
                      <a:pt x="6" y="19"/>
                    </a:cubicBezTo>
                    <a:close/>
                    <a:moveTo>
                      <a:pt x="4" y="15"/>
                    </a:moveTo>
                    <a:cubicBezTo>
                      <a:pt x="4" y="14"/>
                      <a:pt x="4" y="14"/>
                      <a:pt x="4" y="13"/>
                    </a:cubicBezTo>
                    <a:cubicBezTo>
                      <a:pt x="4" y="13"/>
                      <a:pt x="4" y="13"/>
                      <a:pt x="4" y="13"/>
                    </a:cubicBezTo>
                    <a:cubicBezTo>
                      <a:pt x="4" y="14"/>
                      <a:pt x="4" y="14"/>
                      <a:pt x="4" y="15"/>
                    </a:cubicBezTo>
                    <a:close/>
                    <a:moveTo>
                      <a:pt x="6" y="10"/>
                    </a:moveTo>
                    <a:cubicBezTo>
                      <a:pt x="7" y="9"/>
                      <a:pt x="7" y="9"/>
                      <a:pt x="7" y="8"/>
                    </a:cubicBezTo>
                    <a:cubicBezTo>
                      <a:pt x="7" y="8"/>
                      <a:pt x="7" y="8"/>
                      <a:pt x="7" y="8"/>
                    </a:cubicBezTo>
                    <a:cubicBezTo>
                      <a:pt x="7" y="9"/>
                      <a:pt x="7" y="9"/>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3805"/>
              <p:cNvSpPr/>
              <p:nvPr/>
            </p:nvSpPr>
            <p:spPr bwMode="auto">
              <a:xfrm>
                <a:off x="6353068" y="2677526"/>
                <a:ext cx="85513" cy="85513"/>
              </a:xfrm>
              <a:custGeom>
                <a:avLst/>
                <a:gdLst>
                  <a:gd name="T0" fmla="*/ 0 w 17"/>
                  <a:gd name="T1" fmla="*/ 9 h 17"/>
                  <a:gd name="T2" fmla="*/ 3 w 17"/>
                  <a:gd name="T3" fmla="*/ 6 h 17"/>
                  <a:gd name="T4" fmla="*/ 6 w 17"/>
                  <a:gd name="T5" fmla="*/ 10 h 17"/>
                  <a:gd name="T6" fmla="*/ 14 w 17"/>
                  <a:gd name="T7" fmla="*/ 0 h 17"/>
                  <a:gd name="T8" fmla="*/ 14 w 17"/>
                  <a:gd name="T9" fmla="*/ 0 h 17"/>
                  <a:gd name="T10" fmla="*/ 17 w 17"/>
                  <a:gd name="T11" fmla="*/ 4 h 17"/>
                  <a:gd name="T12" fmla="*/ 7 w 17"/>
                  <a:gd name="T13" fmla="*/ 17 h 17"/>
                  <a:gd name="T14" fmla="*/ 0 w 17"/>
                  <a:gd name="T15" fmla="*/ 9 h 17"/>
                  <a:gd name="T16" fmla="*/ 0 w 17"/>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9"/>
                    </a:moveTo>
                    <a:lnTo>
                      <a:pt x="3" y="6"/>
                    </a:lnTo>
                    <a:lnTo>
                      <a:pt x="6" y="10"/>
                    </a:lnTo>
                    <a:lnTo>
                      <a:pt x="14" y="0"/>
                    </a:lnTo>
                    <a:lnTo>
                      <a:pt x="14" y="0"/>
                    </a:lnTo>
                    <a:lnTo>
                      <a:pt x="17" y="4"/>
                    </a:lnTo>
                    <a:lnTo>
                      <a:pt x="7" y="17"/>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3806"/>
              <p:cNvSpPr>
                <a:spLocks noEditPoints="1"/>
              </p:cNvSpPr>
              <p:nvPr/>
            </p:nvSpPr>
            <p:spPr bwMode="auto">
              <a:xfrm>
                <a:off x="6332948" y="2667465"/>
                <a:ext cx="125753" cy="110661"/>
              </a:xfrm>
              <a:custGeom>
                <a:avLst/>
                <a:gdLst>
                  <a:gd name="T0" fmla="*/ 2 w 25"/>
                  <a:gd name="T1" fmla="*/ 13 h 22"/>
                  <a:gd name="T2" fmla="*/ 4 w 25"/>
                  <a:gd name="T3" fmla="*/ 11 h 22"/>
                  <a:gd name="T4" fmla="*/ 5 w 25"/>
                  <a:gd name="T5" fmla="*/ 13 h 22"/>
                  <a:gd name="T6" fmla="*/ 4 w 25"/>
                  <a:gd name="T7" fmla="*/ 11 h 22"/>
                  <a:gd name="T8" fmla="*/ 2 w 25"/>
                  <a:gd name="T9" fmla="*/ 13 h 22"/>
                  <a:gd name="T10" fmla="*/ 0 w 25"/>
                  <a:gd name="T11" fmla="*/ 11 h 22"/>
                  <a:gd name="T12" fmla="*/ 7 w 25"/>
                  <a:gd name="T13" fmla="*/ 6 h 22"/>
                  <a:gd name="T14" fmla="*/ 8 w 25"/>
                  <a:gd name="T15" fmla="*/ 7 h 22"/>
                  <a:gd name="T16" fmla="*/ 10 w 25"/>
                  <a:gd name="T17" fmla="*/ 9 h 22"/>
                  <a:gd name="T18" fmla="*/ 17 w 25"/>
                  <a:gd name="T19" fmla="*/ 0 h 22"/>
                  <a:gd name="T20" fmla="*/ 18 w 25"/>
                  <a:gd name="T21" fmla="*/ 0 h 22"/>
                  <a:gd name="T22" fmla="*/ 18 w 25"/>
                  <a:gd name="T23" fmla="*/ 0 h 22"/>
                  <a:gd name="T24" fmla="*/ 25 w 25"/>
                  <a:gd name="T25" fmla="*/ 5 h 22"/>
                  <a:gd name="T26" fmla="*/ 11 w 25"/>
                  <a:gd name="T27" fmla="*/ 22 h 22"/>
                  <a:gd name="T28" fmla="*/ 2 w 25"/>
                  <a:gd name="T29" fmla="*/ 13 h 22"/>
                  <a:gd name="T30" fmla="*/ 2 w 25"/>
                  <a:gd name="T31" fmla="*/ 13 h 22"/>
                  <a:gd name="T32" fmla="*/ 11 w 25"/>
                  <a:gd name="T33" fmla="*/ 16 h 22"/>
                  <a:gd name="T34" fmla="*/ 18 w 25"/>
                  <a:gd name="T35" fmla="*/ 6 h 22"/>
                  <a:gd name="T36" fmla="*/ 18 w 25"/>
                  <a:gd name="T37" fmla="*/ 6 h 22"/>
                  <a:gd name="T38" fmla="*/ 11 w 25"/>
                  <a:gd name="T39" fmla="*/ 16 h 22"/>
                  <a:gd name="T40" fmla="*/ 11 w 25"/>
                  <a:gd name="T41" fmla="*/ 16 h 22"/>
                  <a:gd name="T42" fmla="*/ 11 w 25"/>
                  <a:gd name="T4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2">
                    <a:moveTo>
                      <a:pt x="2" y="13"/>
                    </a:moveTo>
                    <a:lnTo>
                      <a:pt x="4" y="11"/>
                    </a:lnTo>
                    <a:lnTo>
                      <a:pt x="5" y="13"/>
                    </a:lnTo>
                    <a:lnTo>
                      <a:pt x="4" y="11"/>
                    </a:lnTo>
                    <a:lnTo>
                      <a:pt x="2" y="13"/>
                    </a:lnTo>
                    <a:lnTo>
                      <a:pt x="0" y="11"/>
                    </a:lnTo>
                    <a:lnTo>
                      <a:pt x="7" y="6"/>
                    </a:lnTo>
                    <a:lnTo>
                      <a:pt x="8" y="7"/>
                    </a:lnTo>
                    <a:lnTo>
                      <a:pt x="10" y="9"/>
                    </a:lnTo>
                    <a:lnTo>
                      <a:pt x="17" y="0"/>
                    </a:lnTo>
                    <a:lnTo>
                      <a:pt x="18" y="0"/>
                    </a:lnTo>
                    <a:lnTo>
                      <a:pt x="18" y="0"/>
                    </a:lnTo>
                    <a:lnTo>
                      <a:pt x="25" y="5"/>
                    </a:lnTo>
                    <a:lnTo>
                      <a:pt x="11" y="22"/>
                    </a:lnTo>
                    <a:lnTo>
                      <a:pt x="2" y="13"/>
                    </a:lnTo>
                    <a:lnTo>
                      <a:pt x="2" y="13"/>
                    </a:lnTo>
                    <a:close/>
                    <a:moveTo>
                      <a:pt x="11" y="16"/>
                    </a:moveTo>
                    <a:lnTo>
                      <a:pt x="18" y="6"/>
                    </a:lnTo>
                    <a:lnTo>
                      <a:pt x="18" y="6"/>
                    </a:lnTo>
                    <a:lnTo>
                      <a:pt x="11" y="16"/>
                    </a:lnTo>
                    <a:lnTo>
                      <a:pt x="11" y="16"/>
                    </a:lnTo>
                    <a:lnTo>
                      <a:pt x="11"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8" name="Freeform 3807"/>
              <p:cNvSpPr>
                <a:spLocks noEditPoints="1"/>
              </p:cNvSpPr>
              <p:nvPr/>
            </p:nvSpPr>
            <p:spPr bwMode="auto">
              <a:xfrm>
                <a:off x="7142786" y="3009510"/>
                <a:ext cx="523126" cy="286715"/>
              </a:xfrm>
              <a:custGeom>
                <a:avLst/>
                <a:gdLst>
                  <a:gd name="T0" fmla="*/ 70 w 95"/>
                  <a:gd name="T1" fmla="*/ 50 h 52"/>
                  <a:gd name="T2" fmla="*/ 71 w 95"/>
                  <a:gd name="T3" fmla="*/ 46 h 52"/>
                  <a:gd name="T4" fmla="*/ 74 w 95"/>
                  <a:gd name="T5" fmla="*/ 47 h 52"/>
                  <a:gd name="T6" fmla="*/ 74 w 95"/>
                  <a:gd name="T7" fmla="*/ 47 h 52"/>
                  <a:gd name="T8" fmla="*/ 82 w 95"/>
                  <a:gd name="T9" fmla="*/ 48 h 52"/>
                  <a:gd name="T10" fmla="*/ 82 w 95"/>
                  <a:gd name="T11" fmla="*/ 48 h 52"/>
                  <a:gd name="T12" fmla="*/ 90 w 95"/>
                  <a:gd name="T13" fmla="*/ 47 h 52"/>
                  <a:gd name="T14" fmla="*/ 90 w 95"/>
                  <a:gd name="T15" fmla="*/ 47 h 52"/>
                  <a:gd name="T16" fmla="*/ 91 w 95"/>
                  <a:gd name="T17" fmla="*/ 40 h 52"/>
                  <a:gd name="T18" fmla="*/ 91 w 95"/>
                  <a:gd name="T19" fmla="*/ 40 h 52"/>
                  <a:gd name="T20" fmla="*/ 79 w 95"/>
                  <a:gd name="T21" fmla="*/ 8 h 52"/>
                  <a:gd name="T22" fmla="*/ 79 w 95"/>
                  <a:gd name="T23" fmla="*/ 8 h 52"/>
                  <a:gd name="T24" fmla="*/ 43 w 95"/>
                  <a:gd name="T25" fmla="*/ 4 h 52"/>
                  <a:gd name="T26" fmla="*/ 43 w 95"/>
                  <a:gd name="T27" fmla="*/ 4 h 52"/>
                  <a:gd name="T28" fmla="*/ 0 w 95"/>
                  <a:gd name="T29" fmla="*/ 6 h 52"/>
                  <a:gd name="T30" fmla="*/ 0 w 95"/>
                  <a:gd name="T31" fmla="*/ 6 h 52"/>
                  <a:gd name="T32" fmla="*/ 0 w 95"/>
                  <a:gd name="T33" fmla="*/ 2 h 52"/>
                  <a:gd name="T34" fmla="*/ 43 w 95"/>
                  <a:gd name="T35" fmla="*/ 0 h 52"/>
                  <a:gd name="T36" fmla="*/ 43 w 95"/>
                  <a:gd name="T37" fmla="*/ 0 h 52"/>
                  <a:gd name="T38" fmla="*/ 81 w 95"/>
                  <a:gd name="T39" fmla="*/ 4 h 52"/>
                  <a:gd name="T40" fmla="*/ 81 w 95"/>
                  <a:gd name="T41" fmla="*/ 4 h 52"/>
                  <a:gd name="T42" fmla="*/ 95 w 95"/>
                  <a:gd name="T43" fmla="*/ 40 h 52"/>
                  <a:gd name="T44" fmla="*/ 95 w 95"/>
                  <a:gd name="T45" fmla="*/ 40 h 52"/>
                  <a:gd name="T46" fmla="*/ 91 w 95"/>
                  <a:gd name="T47" fmla="*/ 50 h 52"/>
                  <a:gd name="T48" fmla="*/ 91 w 95"/>
                  <a:gd name="T49" fmla="*/ 50 h 52"/>
                  <a:gd name="T50" fmla="*/ 82 w 95"/>
                  <a:gd name="T51" fmla="*/ 52 h 52"/>
                  <a:gd name="T52" fmla="*/ 82 w 95"/>
                  <a:gd name="T53" fmla="*/ 52 h 52"/>
                  <a:gd name="T54" fmla="*/ 70 w 95"/>
                  <a:gd name="T55" fmla="*/ 50 h 52"/>
                  <a:gd name="T56" fmla="*/ 0 w 95"/>
                  <a:gd name="T57" fmla="*/ 6 h 52"/>
                  <a:gd name="T58" fmla="*/ 0 w 95"/>
                  <a:gd name="T59" fmla="*/ 6 h 52"/>
                  <a:gd name="T60" fmla="*/ 0 w 95"/>
                  <a:gd name="T61" fmla="*/ 6 h 52"/>
                  <a:gd name="T62" fmla="*/ 0 w 95"/>
                  <a:gd name="T63" fmla="*/ 6 h 52"/>
                  <a:gd name="T64" fmla="*/ 0 w 95"/>
                  <a:gd name="T6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52">
                    <a:moveTo>
                      <a:pt x="70" y="50"/>
                    </a:moveTo>
                    <a:cubicBezTo>
                      <a:pt x="71" y="46"/>
                      <a:pt x="71" y="46"/>
                      <a:pt x="71" y="46"/>
                    </a:cubicBezTo>
                    <a:cubicBezTo>
                      <a:pt x="71" y="46"/>
                      <a:pt x="72" y="47"/>
                      <a:pt x="74" y="47"/>
                    </a:cubicBezTo>
                    <a:cubicBezTo>
                      <a:pt x="74" y="47"/>
                      <a:pt x="74" y="47"/>
                      <a:pt x="74" y="47"/>
                    </a:cubicBezTo>
                    <a:cubicBezTo>
                      <a:pt x="76" y="48"/>
                      <a:pt x="79" y="48"/>
                      <a:pt x="82" y="48"/>
                    </a:cubicBezTo>
                    <a:cubicBezTo>
                      <a:pt x="82" y="48"/>
                      <a:pt x="82" y="48"/>
                      <a:pt x="82" y="48"/>
                    </a:cubicBezTo>
                    <a:cubicBezTo>
                      <a:pt x="85" y="48"/>
                      <a:pt x="87" y="48"/>
                      <a:pt x="90" y="47"/>
                    </a:cubicBezTo>
                    <a:cubicBezTo>
                      <a:pt x="90" y="47"/>
                      <a:pt x="90" y="47"/>
                      <a:pt x="90" y="47"/>
                    </a:cubicBezTo>
                    <a:cubicBezTo>
                      <a:pt x="90" y="46"/>
                      <a:pt x="92" y="44"/>
                      <a:pt x="91" y="40"/>
                    </a:cubicBezTo>
                    <a:cubicBezTo>
                      <a:pt x="91" y="40"/>
                      <a:pt x="91" y="40"/>
                      <a:pt x="91" y="40"/>
                    </a:cubicBezTo>
                    <a:cubicBezTo>
                      <a:pt x="92" y="29"/>
                      <a:pt x="85" y="11"/>
                      <a:pt x="79" y="8"/>
                    </a:cubicBezTo>
                    <a:cubicBezTo>
                      <a:pt x="79" y="8"/>
                      <a:pt x="79" y="8"/>
                      <a:pt x="79" y="8"/>
                    </a:cubicBezTo>
                    <a:cubicBezTo>
                      <a:pt x="75" y="5"/>
                      <a:pt x="59" y="4"/>
                      <a:pt x="43" y="4"/>
                    </a:cubicBezTo>
                    <a:cubicBezTo>
                      <a:pt x="43" y="4"/>
                      <a:pt x="43" y="4"/>
                      <a:pt x="43" y="4"/>
                    </a:cubicBezTo>
                    <a:cubicBezTo>
                      <a:pt x="22" y="4"/>
                      <a:pt x="1" y="6"/>
                      <a:pt x="0" y="6"/>
                    </a:cubicBezTo>
                    <a:cubicBezTo>
                      <a:pt x="0" y="6"/>
                      <a:pt x="0" y="6"/>
                      <a:pt x="0" y="6"/>
                    </a:cubicBezTo>
                    <a:cubicBezTo>
                      <a:pt x="0" y="2"/>
                      <a:pt x="0" y="2"/>
                      <a:pt x="0" y="2"/>
                    </a:cubicBezTo>
                    <a:cubicBezTo>
                      <a:pt x="0" y="2"/>
                      <a:pt x="22" y="0"/>
                      <a:pt x="43" y="0"/>
                    </a:cubicBezTo>
                    <a:cubicBezTo>
                      <a:pt x="43" y="0"/>
                      <a:pt x="43" y="0"/>
                      <a:pt x="43" y="0"/>
                    </a:cubicBezTo>
                    <a:cubicBezTo>
                      <a:pt x="59" y="0"/>
                      <a:pt x="75" y="1"/>
                      <a:pt x="81" y="4"/>
                    </a:cubicBezTo>
                    <a:cubicBezTo>
                      <a:pt x="81" y="4"/>
                      <a:pt x="81" y="4"/>
                      <a:pt x="81" y="4"/>
                    </a:cubicBezTo>
                    <a:cubicBezTo>
                      <a:pt x="89" y="10"/>
                      <a:pt x="95" y="28"/>
                      <a:pt x="95" y="40"/>
                    </a:cubicBezTo>
                    <a:cubicBezTo>
                      <a:pt x="95" y="40"/>
                      <a:pt x="95" y="40"/>
                      <a:pt x="95" y="40"/>
                    </a:cubicBezTo>
                    <a:cubicBezTo>
                      <a:pt x="95" y="44"/>
                      <a:pt x="95" y="48"/>
                      <a:pt x="91" y="50"/>
                    </a:cubicBezTo>
                    <a:cubicBezTo>
                      <a:pt x="91" y="50"/>
                      <a:pt x="91" y="50"/>
                      <a:pt x="91" y="50"/>
                    </a:cubicBezTo>
                    <a:cubicBezTo>
                      <a:pt x="88" y="52"/>
                      <a:pt x="85" y="52"/>
                      <a:pt x="82" y="52"/>
                    </a:cubicBezTo>
                    <a:cubicBezTo>
                      <a:pt x="82" y="52"/>
                      <a:pt x="82" y="52"/>
                      <a:pt x="82" y="52"/>
                    </a:cubicBezTo>
                    <a:cubicBezTo>
                      <a:pt x="76" y="52"/>
                      <a:pt x="70" y="50"/>
                      <a:pt x="70" y="50"/>
                    </a:cubicBezTo>
                    <a:close/>
                    <a:moveTo>
                      <a:pt x="0" y="6"/>
                    </a:moveTo>
                    <a:cubicBezTo>
                      <a:pt x="0" y="6"/>
                      <a:pt x="0" y="6"/>
                      <a:pt x="0" y="6"/>
                    </a:cubicBezTo>
                    <a:cubicBezTo>
                      <a:pt x="0" y="6"/>
                      <a:pt x="0" y="6"/>
                      <a:pt x="0" y="6"/>
                    </a:cubicBezTo>
                    <a:cubicBezTo>
                      <a:pt x="0" y="6"/>
                      <a:pt x="0"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9" name="Freeform 3808"/>
              <p:cNvSpPr>
                <a:spLocks noEditPoints="1"/>
              </p:cNvSpPr>
              <p:nvPr/>
            </p:nvSpPr>
            <p:spPr bwMode="auto">
              <a:xfrm>
                <a:off x="7127698" y="2999449"/>
                <a:ext cx="548278" cy="306835"/>
              </a:xfrm>
              <a:custGeom>
                <a:avLst/>
                <a:gdLst>
                  <a:gd name="T0" fmla="*/ 70 w 99"/>
                  <a:gd name="T1" fmla="*/ 52 h 56"/>
                  <a:gd name="T2" fmla="*/ 72 w 99"/>
                  <a:gd name="T3" fmla="*/ 47 h 56"/>
                  <a:gd name="T4" fmla="*/ 74 w 99"/>
                  <a:gd name="T5" fmla="*/ 47 h 56"/>
                  <a:gd name="T6" fmla="*/ 74 w 99"/>
                  <a:gd name="T7" fmla="*/ 47 h 56"/>
                  <a:gd name="T8" fmla="*/ 77 w 99"/>
                  <a:gd name="T9" fmla="*/ 47 h 56"/>
                  <a:gd name="T10" fmla="*/ 84 w 99"/>
                  <a:gd name="T11" fmla="*/ 48 h 56"/>
                  <a:gd name="T12" fmla="*/ 91 w 99"/>
                  <a:gd name="T13" fmla="*/ 47 h 56"/>
                  <a:gd name="T14" fmla="*/ 91 w 99"/>
                  <a:gd name="T15" fmla="*/ 42 h 56"/>
                  <a:gd name="T16" fmla="*/ 91 w 99"/>
                  <a:gd name="T17" fmla="*/ 42 h 56"/>
                  <a:gd name="T18" fmla="*/ 80 w 99"/>
                  <a:gd name="T19" fmla="*/ 11 h 56"/>
                  <a:gd name="T20" fmla="*/ 68 w 99"/>
                  <a:gd name="T21" fmla="*/ 9 h 56"/>
                  <a:gd name="T22" fmla="*/ 45 w 99"/>
                  <a:gd name="T23" fmla="*/ 8 h 56"/>
                  <a:gd name="T24" fmla="*/ 3 w 99"/>
                  <a:gd name="T25" fmla="*/ 10 h 56"/>
                  <a:gd name="T26" fmla="*/ 2 w 99"/>
                  <a:gd name="T27" fmla="*/ 2 h 56"/>
                  <a:gd name="T28" fmla="*/ 3 w 99"/>
                  <a:gd name="T29" fmla="*/ 2 h 56"/>
                  <a:gd name="T30" fmla="*/ 6 w 99"/>
                  <a:gd name="T31" fmla="*/ 1 h 56"/>
                  <a:gd name="T32" fmla="*/ 45 w 99"/>
                  <a:gd name="T33" fmla="*/ 0 h 56"/>
                  <a:gd name="T34" fmla="*/ 84 w 99"/>
                  <a:gd name="T35" fmla="*/ 5 h 56"/>
                  <a:gd name="T36" fmla="*/ 94 w 99"/>
                  <a:gd name="T37" fmla="*/ 54 h 56"/>
                  <a:gd name="T38" fmla="*/ 84 w 99"/>
                  <a:gd name="T39" fmla="*/ 56 h 56"/>
                  <a:gd name="T40" fmla="*/ 72 w 99"/>
                  <a:gd name="T41" fmla="*/ 52 h 56"/>
                  <a:gd name="T42" fmla="*/ 71 w 99"/>
                  <a:gd name="T43" fmla="*/ 54 h 56"/>
                  <a:gd name="T44" fmla="*/ 84 w 99"/>
                  <a:gd name="T45" fmla="*/ 52 h 56"/>
                  <a:gd name="T46" fmla="*/ 84 w 99"/>
                  <a:gd name="T47" fmla="*/ 52 h 56"/>
                  <a:gd name="T48" fmla="*/ 92 w 99"/>
                  <a:gd name="T49" fmla="*/ 50 h 56"/>
                  <a:gd name="T50" fmla="*/ 92 w 99"/>
                  <a:gd name="T51" fmla="*/ 50 h 56"/>
                  <a:gd name="T52" fmla="*/ 76 w 99"/>
                  <a:gd name="T53" fmla="*/ 51 h 56"/>
                  <a:gd name="T54" fmla="*/ 74 w 99"/>
                  <a:gd name="T55" fmla="*/ 51 h 56"/>
                  <a:gd name="T56" fmla="*/ 73 w 99"/>
                  <a:gd name="T57" fmla="*/ 50 h 56"/>
                  <a:gd name="T58" fmla="*/ 73 w 99"/>
                  <a:gd name="T59" fmla="*/ 50 h 56"/>
                  <a:gd name="T60" fmla="*/ 72 w 99"/>
                  <a:gd name="T61" fmla="*/ 50 h 56"/>
                  <a:gd name="T62" fmla="*/ 73 w 99"/>
                  <a:gd name="T63" fmla="*/ 50 h 56"/>
                  <a:gd name="T64" fmla="*/ 93 w 99"/>
                  <a:gd name="T65" fmla="*/ 50 h 56"/>
                  <a:gd name="T66" fmla="*/ 92 w 99"/>
                  <a:gd name="T67" fmla="*/ 50 h 56"/>
                  <a:gd name="T68" fmla="*/ 71 w 99"/>
                  <a:gd name="T69" fmla="*/ 49 h 56"/>
                  <a:gd name="T70" fmla="*/ 95 w 99"/>
                  <a:gd name="T71" fmla="*/ 47 h 56"/>
                  <a:gd name="T72" fmla="*/ 95 w 99"/>
                  <a:gd name="T73" fmla="*/ 45 h 56"/>
                  <a:gd name="T74" fmla="*/ 95 w 99"/>
                  <a:gd name="T75" fmla="*/ 40 h 56"/>
                  <a:gd name="T76" fmla="*/ 82 w 99"/>
                  <a:gd name="T77" fmla="*/ 8 h 56"/>
                  <a:gd name="T78" fmla="*/ 2 w 99"/>
                  <a:gd name="T79" fmla="*/ 10 h 56"/>
                  <a:gd name="T80" fmla="*/ 68 w 99"/>
                  <a:gd name="T81" fmla="*/ 5 h 56"/>
                  <a:gd name="T82" fmla="*/ 62 w 99"/>
                  <a:gd name="T83" fmla="*/ 5 h 56"/>
                  <a:gd name="T84" fmla="*/ 4 w 99"/>
                  <a:gd name="T85" fmla="*/ 5 h 56"/>
                  <a:gd name="T86" fmla="*/ 4 w 99"/>
                  <a:gd name="T87" fmla="*/ 5 h 56"/>
                  <a:gd name="T88" fmla="*/ 8 w 99"/>
                  <a:gd name="T89" fmla="*/ 5 h 56"/>
                  <a:gd name="T90" fmla="*/ 8 w 99"/>
                  <a:gd name="T91"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56">
                    <a:moveTo>
                      <a:pt x="71" y="54"/>
                    </a:moveTo>
                    <a:cubicBezTo>
                      <a:pt x="69" y="54"/>
                      <a:pt x="69" y="54"/>
                      <a:pt x="69" y="54"/>
                    </a:cubicBezTo>
                    <a:cubicBezTo>
                      <a:pt x="70" y="52"/>
                      <a:pt x="70" y="52"/>
                      <a:pt x="70" y="52"/>
                    </a:cubicBezTo>
                    <a:cubicBezTo>
                      <a:pt x="71" y="48"/>
                      <a:pt x="71" y="48"/>
                      <a:pt x="71" y="48"/>
                    </a:cubicBezTo>
                    <a:cubicBezTo>
                      <a:pt x="71" y="48"/>
                      <a:pt x="71" y="47"/>
                      <a:pt x="72" y="47"/>
                    </a:cubicBezTo>
                    <a:cubicBezTo>
                      <a:pt x="72" y="47"/>
                      <a:pt x="72" y="47"/>
                      <a:pt x="72" y="47"/>
                    </a:cubicBezTo>
                    <a:cubicBezTo>
                      <a:pt x="72" y="47"/>
                      <a:pt x="72" y="46"/>
                      <a:pt x="73" y="46"/>
                    </a:cubicBezTo>
                    <a:cubicBezTo>
                      <a:pt x="73" y="46"/>
                      <a:pt x="73" y="46"/>
                      <a:pt x="73" y="46"/>
                    </a:cubicBezTo>
                    <a:cubicBezTo>
                      <a:pt x="73" y="46"/>
                      <a:pt x="73" y="46"/>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4" y="47"/>
                      <a:pt x="74" y="47"/>
                      <a:pt x="74" y="47"/>
                    </a:cubicBezTo>
                    <a:cubicBezTo>
                      <a:pt x="75" y="47"/>
                      <a:pt x="76" y="47"/>
                      <a:pt x="77" y="47"/>
                    </a:cubicBezTo>
                    <a:cubicBezTo>
                      <a:pt x="77" y="47"/>
                      <a:pt x="77" y="47"/>
                      <a:pt x="77" y="47"/>
                    </a:cubicBezTo>
                    <a:cubicBezTo>
                      <a:pt x="79" y="48"/>
                      <a:pt x="81" y="48"/>
                      <a:pt x="84" y="48"/>
                    </a:cubicBezTo>
                    <a:cubicBezTo>
                      <a:pt x="84" y="48"/>
                      <a:pt x="84" y="48"/>
                      <a:pt x="84" y="48"/>
                    </a:cubicBezTo>
                    <a:cubicBezTo>
                      <a:pt x="84" y="48"/>
                      <a:pt x="84" y="48"/>
                      <a:pt x="84" y="48"/>
                    </a:cubicBezTo>
                    <a:cubicBezTo>
                      <a:pt x="86" y="48"/>
                      <a:pt x="89" y="48"/>
                      <a:pt x="91" y="47"/>
                    </a:cubicBezTo>
                    <a:cubicBezTo>
                      <a:pt x="91" y="47"/>
                      <a:pt x="91" y="47"/>
                      <a:pt x="91" y="47"/>
                    </a:cubicBezTo>
                    <a:cubicBezTo>
                      <a:pt x="91" y="47"/>
                      <a:pt x="91" y="46"/>
                      <a:pt x="91" y="46"/>
                    </a:cubicBezTo>
                    <a:cubicBezTo>
                      <a:pt x="91" y="46"/>
                      <a:pt x="91" y="46"/>
                      <a:pt x="91" y="46"/>
                    </a:cubicBezTo>
                    <a:cubicBezTo>
                      <a:pt x="91" y="45"/>
                      <a:pt x="91" y="44"/>
                      <a:pt x="91" y="42"/>
                    </a:cubicBezTo>
                    <a:cubicBezTo>
                      <a:pt x="91" y="42"/>
                      <a:pt x="91" y="42"/>
                      <a:pt x="91" y="42"/>
                    </a:cubicBezTo>
                    <a:cubicBezTo>
                      <a:pt x="91" y="42"/>
                      <a:pt x="91" y="42"/>
                      <a:pt x="91" y="42"/>
                    </a:cubicBezTo>
                    <a:cubicBezTo>
                      <a:pt x="91" y="42"/>
                      <a:pt x="91" y="42"/>
                      <a:pt x="91" y="42"/>
                    </a:cubicBezTo>
                    <a:cubicBezTo>
                      <a:pt x="91" y="42"/>
                      <a:pt x="91" y="42"/>
                      <a:pt x="91" y="41"/>
                    </a:cubicBezTo>
                    <a:cubicBezTo>
                      <a:pt x="91" y="41"/>
                      <a:pt x="91" y="41"/>
                      <a:pt x="91" y="41"/>
                    </a:cubicBezTo>
                    <a:cubicBezTo>
                      <a:pt x="92" y="32"/>
                      <a:pt x="85" y="14"/>
                      <a:pt x="80" y="11"/>
                    </a:cubicBezTo>
                    <a:cubicBezTo>
                      <a:pt x="80" y="11"/>
                      <a:pt x="80" y="11"/>
                      <a:pt x="80" y="11"/>
                    </a:cubicBezTo>
                    <a:cubicBezTo>
                      <a:pt x="79" y="11"/>
                      <a:pt x="74" y="10"/>
                      <a:pt x="68" y="9"/>
                    </a:cubicBezTo>
                    <a:cubicBezTo>
                      <a:pt x="68" y="9"/>
                      <a:pt x="68" y="9"/>
                      <a:pt x="68" y="9"/>
                    </a:cubicBezTo>
                    <a:cubicBezTo>
                      <a:pt x="62" y="9"/>
                      <a:pt x="54" y="8"/>
                      <a:pt x="47" y="8"/>
                    </a:cubicBezTo>
                    <a:cubicBezTo>
                      <a:pt x="47" y="8"/>
                      <a:pt x="47" y="8"/>
                      <a:pt x="47" y="8"/>
                    </a:cubicBezTo>
                    <a:cubicBezTo>
                      <a:pt x="46" y="8"/>
                      <a:pt x="45" y="8"/>
                      <a:pt x="45" y="8"/>
                    </a:cubicBezTo>
                    <a:cubicBezTo>
                      <a:pt x="45" y="8"/>
                      <a:pt x="45" y="8"/>
                      <a:pt x="45" y="8"/>
                    </a:cubicBezTo>
                    <a:cubicBezTo>
                      <a:pt x="24" y="8"/>
                      <a:pt x="3" y="10"/>
                      <a:pt x="3" y="10"/>
                    </a:cubicBezTo>
                    <a:cubicBezTo>
                      <a:pt x="3" y="10"/>
                      <a:pt x="3" y="10"/>
                      <a:pt x="3" y="10"/>
                    </a:cubicBezTo>
                    <a:cubicBezTo>
                      <a:pt x="1" y="10"/>
                      <a:pt x="1" y="10"/>
                      <a:pt x="1" y="10"/>
                    </a:cubicBezTo>
                    <a:cubicBezTo>
                      <a:pt x="0" y="2"/>
                      <a:pt x="0" y="2"/>
                      <a:pt x="0" y="2"/>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4" y="1"/>
                      <a:pt x="5" y="1"/>
                      <a:pt x="6" y="1"/>
                    </a:cubicBezTo>
                    <a:cubicBezTo>
                      <a:pt x="6" y="1"/>
                      <a:pt x="6" y="1"/>
                      <a:pt x="6" y="1"/>
                    </a:cubicBezTo>
                    <a:cubicBezTo>
                      <a:pt x="8" y="1"/>
                      <a:pt x="12" y="1"/>
                      <a:pt x="16" y="1"/>
                    </a:cubicBezTo>
                    <a:cubicBezTo>
                      <a:pt x="16" y="1"/>
                      <a:pt x="16" y="1"/>
                      <a:pt x="16" y="1"/>
                    </a:cubicBezTo>
                    <a:cubicBezTo>
                      <a:pt x="24" y="1"/>
                      <a:pt x="34" y="0"/>
                      <a:pt x="45" y="0"/>
                    </a:cubicBezTo>
                    <a:cubicBezTo>
                      <a:pt x="45" y="0"/>
                      <a:pt x="45" y="0"/>
                      <a:pt x="45" y="0"/>
                    </a:cubicBezTo>
                    <a:cubicBezTo>
                      <a:pt x="62" y="0"/>
                      <a:pt x="77" y="1"/>
                      <a:pt x="84" y="5"/>
                    </a:cubicBezTo>
                    <a:cubicBezTo>
                      <a:pt x="84" y="5"/>
                      <a:pt x="84" y="5"/>
                      <a:pt x="84" y="5"/>
                    </a:cubicBezTo>
                    <a:cubicBezTo>
                      <a:pt x="94" y="11"/>
                      <a:pt x="99" y="29"/>
                      <a:pt x="99" y="42"/>
                    </a:cubicBezTo>
                    <a:cubicBezTo>
                      <a:pt x="99" y="42"/>
                      <a:pt x="99" y="42"/>
                      <a:pt x="99" y="42"/>
                    </a:cubicBezTo>
                    <a:cubicBezTo>
                      <a:pt x="99" y="46"/>
                      <a:pt x="99" y="51"/>
                      <a:pt x="94" y="54"/>
                    </a:cubicBezTo>
                    <a:cubicBezTo>
                      <a:pt x="94" y="54"/>
                      <a:pt x="94" y="54"/>
                      <a:pt x="94" y="54"/>
                    </a:cubicBezTo>
                    <a:cubicBezTo>
                      <a:pt x="91" y="56"/>
                      <a:pt x="87" y="56"/>
                      <a:pt x="84" y="56"/>
                    </a:cubicBezTo>
                    <a:cubicBezTo>
                      <a:pt x="84" y="56"/>
                      <a:pt x="84" y="56"/>
                      <a:pt x="84" y="56"/>
                    </a:cubicBezTo>
                    <a:cubicBezTo>
                      <a:pt x="78" y="56"/>
                      <a:pt x="72" y="55"/>
                      <a:pt x="71" y="54"/>
                    </a:cubicBezTo>
                    <a:close/>
                    <a:moveTo>
                      <a:pt x="71" y="54"/>
                    </a:moveTo>
                    <a:cubicBezTo>
                      <a:pt x="72" y="52"/>
                      <a:pt x="72" y="52"/>
                      <a:pt x="72" y="52"/>
                    </a:cubicBezTo>
                    <a:cubicBezTo>
                      <a:pt x="74" y="53"/>
                      <a:pt x="74" y="53"/>
                      <a:pt x="74" y="53"/>
                    </a:cubicBezTo>
                    <a:cubicBezTo>
                      <a:pt x="72" y="52"/>
                      <a:pt x="72" y="52"/>
                      <a:pt x="72" y="52"/>
                    </a:cubicBezTo>
                    <a:cubicBezTo>
                      <a:pt x="71" y="54"/>
                      <a:pt x="71" y="54"/>
                      <a:pt x="71" y="54"/>
                    </a:cubicBezTo>
                    <a:close/>
                    <a:moveTo>
                      <a:pt x="84" y="52"/>
                    </a:moveTo>
                    <a:cubicBezTo>
                      <a:pt x="84" y="52"/>
                      <a:pt x="84" y="52"/>
                      <a:pt x="84" y="52"/>
                    </a:cubicBezTo>
                    <a:cubicBezTo>
                      <a:pt x="84" y="52"/>
                      <a:pt x="84" y="52"/>
                      <a:pt x="84" y="52"/>
                    </a:cubicBezTo>
                    <a:cubicBezTo>
                      <a:pt x="84" y="52"/>
                      <a:pt x="84" y="52"/>
                      <a:pt x="84" y="52"/>
                    </a:cubicBezTo>
                    <a:cubicBezTo>
                      <a:pt x="84" y="52"/>
                      <a:pt x="84" y="52"/>
                      <a:pt x="84" y="52"/>
                    </a:cubicBezTo>
                    <a:cubicBezTo>
                      <a:pt x="84" y="52"/>
                      <a:pt x="84" y="52"/>
                      <a:pt x="84" y="52"/>
                    </a:cubicBezTo>
                    <a:close/>
                    <a:moveTo>
                      <a:pt x="84" y="52"/>
                    </a:moveTo>
                    <a:cubicBezTo>
                      <a:pt x="84" y="52"/>
                      <a:pt x="84" y="52"/>
                      <a:pt x="84" y="52"/>
                    </a:cubicBezTo>
                    <a:cubicBezTo>
                      <a:pt x="87" y="52"/>
                      <a:pt x="90" y="52"/>
                      <a:pt x="92" y="50"/>
                    </a:cubicBezTo>
                    <a:cubicBezTo>
                      <a:pt x="92" y="50"/>
                      <a:pt x="92" y="50"/>
                      <a:pt x="92" y="50"/>
                    </a:cubicBezTo>
                    <a:cubicBezTo>
                      <a:pt x="92" y="50"/>
                      <a:pt x="92" y="50"/>
                      <a:pt x="92" y="50"/>
                    </a:cubicBezTo>
                    <a:cubicBezTo>
                      <a:pt x="92" y="50"/>
                      <a:pt x="92" y="50"/>
                      <a:pt x="92" y="50"/>
                    </a:cubicBezTo>
                    <a:cubicBezTo>
                      <a:pt x="90" y="52"/>
                      <a:pt x="87" y="52"/>
                      <a:pt x="84" y="52"/>
                    </a:cubicBezTo>
                    <a:close/>
                    <a:moveTo>
                      <a:pt x="80" y="52"/>
                    </a:moveTo>
                    <a:cubicBezTo>
                      <a:pt x="78" y="52"/>
                      <a:pt x="77" y="51"/>
                      <a:pt x="76" y="51"/>
                    </a:cubicBezTo>
                    <a:cubicBezTo>
                      <a:pt x="76" y="51"/>
                      <a:pt x="76" y="51"/>
                      <a:pt x="76" y="51"/>
                    </a:cubicBezTo>
                    <a:cubicBezTo>
                      <a:pt x="75" y="51"/>
                      <a:pt x="75" y="51"/>
                      <a:pt x="74" y="51"/>
                    </a:cubicBezTo>
                    <a:cubicBezTo>
                      <a:pt x="74" y="51"/>
                      <a:pt x="74" y="51"/>
                      <a:pt x="74" y="51"/>
                    </a:cubicBezTo>
                    <a:cubicBezTo>
                      <a:pt x="74" y="51"/>
                      <a:pt x="74" y="51"/>
                      <a:pt x="74" y="51"/>
                    </a:cubicBezTo>
                    <a:cubicBezTo>
                      <a:pt x="76" y="51"/>
                      <a:pt x="78" y="52"/>
                      <a:pt x="80" y="52"/>
                    </a:cubicBezTo>
                    <a:close/>
                    <a:moveTo>
                      <a:pt x="73" y="50"/>
                    </a:moveTo>
                    <a:cubicBezTo>
                      <a:pt x="73" y="50"/>
                      <a:pt x="73" y="50"/>
                      <a:pt x="73" y="50"/>
                    </a:cubicBezTo>
                    <a:cubicBezTo>
                      <a:pt x="73" y="50"/>
                      <a:pt x="73" y="50"/>
                      <a:pt x="73" y="50"/>
                    </a:cubicBezTo>
                    <a:cubicBezTo>
                      <a:pt x="73" y="50"/>
                      <a:pt x="73" y="50"/>
                      <a:pt x="73" y="50"/>
                    </a:cubicBezTo>
                    <a:cubicBezTo>
                      <a:pt x="72" y="50"/>
                      <a:pt x="72" y="50"/>
                      <a:pt x="72" y="50"/>
                    </a:cubicBezTo>
                    <a:cubicBezTo>
                      <a:pt x="72" y="50"/>
                      <a:pt x="72" y="50"/>
                      <a:pt x="72" y="50"/>
                    </a:cubicBezTo>
                    <a:cubicBezTo>
                      <a:pt x="72" y="50"/>
                      <a:pt x="72" y="50"/>
                      <a:pt x="72" y="50"/>
                    </a:cubicBezTo>
                    <a:cubicBezTo>
                      <a:pt x="72" y="50"/>
                      <a:pt x="72" y="50"/>
                      <a:pt x="72" y="50"/>
                    </a:cubicBezTo>
                    <a:cubicBezTo>
                      <a:pt x="72" y="50"/>
                      <a:pt x="73" y="50"/>
                      <a:pt x="73" y="50"/>
                    </a:cubicBezTo>
                    <a:cubicBezTo>
                      <a:pt x="73" y="50"/>
                      <a:pt x="73" y="50"/>
                      <a:pt x="73" y="50"/>
                    </a:cubicBezTo>
                    <a:cubicBezTo>
                      <a:pt x="73" y="50"/>
                      <a:pt x="73" y="50"/>
                      <a:pt x="73" y="50"/>
                    </a:cubicBezTo>
                    <a:close/>
                    <a:moveTo>
                      <a:pt x="92" y="50"/>
                    </a:moveTo>
                    <a:cubicBezTo>
                      <a:pt x="92" y="50"/>
                      <a:pt x="93" y="50"/>
                      <a:pt x="93" y="50"/>
                    </a:cubicBezTo>
                    <a:cubicBezTo>
                      <a:pt x="93" y="50"/>
                      <a:pt x="93" y="50"/>
                      <a:pt x="93" y="50"/>
                    </a:cubicBezTo>
                    <a:cubicBezTo>
                      <a:pt x="93" y="50"/>
                      <a:pt x="92" y="50"/>
                      <a:pt x="92" y="50"/>
                    </a:cubicBezTo>
                    <a:cubicBezTo>
                      <a:pt x="92" y="50"/>
                      <a:pt x="92" y="50"/>
                      <a:pt x="92" y="50"/>
                    </a:cubicBezTo>
                    <a:cubicBezTo>
                      <a:pt x="92" y="50"/>
                      <a:pt x="92" y="50"/>
                      <a:pt x="92" y="50"/>
                    </a:cubicBezTo>
                    <a:close/>
                    <a:moveTo>
                      <a:pt x="71" y="50"/>
                    </a:moveTo>
                    <a:cubicBezTo>
                      <a:pt x="71" y="50"/>
                      <a:pt x="71" y="49"/>
                      <a:pt x="71" y="49"/>
                    </a:cubicBezTo>
                    <a:cubicBezTo>
                      <a:pt x="71" y="49"/>
                      <a:pt x="71" y="49"/>
                      <a:pt x="71" y="49"/>
                    </a:cubicBezTo>
                    <a:cubicBezTo>
                      <a:pt x="71" y="49"/>
                      <a:pt x="71" y="49"/>
                      <a:pt x="71" y="50"/>
                    </a:cubicBezTo>
                    <a:close/>
                    <a:moveTo>
                      <a:pt x="95" y="47"/>
                    </a:moveTo>
                    <a:cubicBezTo>
                      <a:pt x="94" y="48"/>
                      <a:pt x="94" y="48"/>
                      <a:pt x="94" y="49"/>
                    </a:cubicBezTo>
                    <a:cubicBezTo>
                      <a:pt x="94" y="49"/>
                      <a:pt x="94" y="49"/>
                      <a:pt x="94" y="49"/>
                    </a:cubicBezTo>
                    <a:cubicBezTo>
                      <a:pt x="95" y="48"/>
                      <a:pt x="95" y="47"/>
                      <a:pt x="95" y="45"/>
                    </a:cubicBezTo>
                    <a:cubicBezTo>
                      <a:pt x="95" y="45"/>
                      <a:pt x="95" y="45"/>
                      <a:pt x="95" y="45"/>
                    </a:cubicBezTo>
                    <a:cubicBezTo>
                      <a:pt x="95" y="46"/>
                      <a:pt x="95" y="47"/>
                      <a:pt x="95" y="47"/>
                    </a:cubicBezTo>
                    <a:close/>
                    <a:moveTo>
                      <a:pt x="95" y="40"/>
                    </a:moveTo>
                    <a:cubicBezTo>
                      <a:pt x="95" y="29"/>
                      <a:pt x="89" y="12"/>
                      <a:pt x="82" y="8"/>
                    </a:cubicBezTo>
                    <a:cubicBezTo>
                      <a:pt x="82" y="8"/>
                      <a:pt x="82" y="8"/>
                      <a:pt x="82" y="8"/>
                    </a:cubicBezTo>
                    <a:cubicBezTo>
                      <a:pt x="82" y="8"/>
                      <a:pt x="82" y="8"/>
                      <a:pt x="82" y="8"/>
                    </a:cubicBezTo>
                    <a:cubicBezTo>
                      <a:pt x="82" y="8"/>
                      <a:pt x="82" y="8"/>
                      <a:pt x="82" y="8"/>
                    </a:cubicBezTo>
                    <a:cubicBezTo>
                      <a:pt x="89" y="12"/>
                      <a:pt x="95" y="29"/>
                      <a:pt x="95" y="40"/>
                    </a:cubicBezTo>
                    <a:close/>
                    <a:moveTo>
                      <a:pt x="2" y="10"/>
                    </a:moveTo>
                    <a:cubicBezTo>
                      <a:pt x="2" y="8"/>
                      <a:pt x="2" y="8"/>
                      <a:pt x="2" y="8"/>
                    </a:cubicBezTo>
                    <a:cubicBezTo>
                      <a:pt x="2" y="10"/>
                      <a:pt x="2" y="10"/>
                      <a:pt x="2" y="10"/>
                    </a:cubicBezTo>
                    <a:close/>
                    <a:moveTo>
                      <a:pt x="68" y="5"/>
                    </a:moveTo>
                    <a:cubicBezTo>
                      <a:pt x="71" y="5"/>
                      <a:pt x="73" y="6"/>
                      <a:pt x="75" y="6"/>
                    </a:cubicBezTo>
                    <a:cubicBezTo>
                      <a:pt x="75" y="6"/>
                      <a:pt x="75" y="6"/>
                      <a:pt x="75" y="6"/>
                    </a:cubicBezTo>
                    <a:cubicBezTo>
                      <a:pt x="71" y="5"/>
                      <a:pt x="67" y="5"/>
                      <a:pt x="62" y="5"/>
                    </a:cubicBezTo>
                    <a:cubicBezTo>
                      <a:pt x="62" y="5"/>
                      <a:pt x="62" y="5"/>
                      <a:pt x="62" y="5"/>
                    </a:cubicBezTo>
                    <a:cubicBezTo>
                      <a:pt x="65" y="5"/>
                      <a:pt x="67" y="5"/>
                      <a:pt x="68" y="5"/>
                    </a:cubicBezTo>
                    <a:close/>
                    <a:moveTo>
                      <a:pt x="4" y="5"/>
                    </a:moveTo>
                    <a:cubicBezTo>
                      <a:pt x="5" y="5"/>
                      <a:pt x="7" y="5"/>
                      <a:pt x="8" y="5"/>
                    </a:cubicBezTo>
                    <a:cubicBezTo>
                      <a:pt x="8" y="5"/>
                      <a:pt x="8" y="5"/>
                      <a:pt x="8" y="5"/>
                    </a:cubicBezTo>
                    <a:cubicBezTo>
                      <a:pt x="7" y="5"/>
                      <a:pt x="5" y="5"/>
                      <a:pt x="4" y="5"/>
                    </a:cubicBezTo>
                    <a:cubicBezTo>
                      <a:pt x="4" y="5"/>
                      <a:pt x="4" y="5"/>
                      <a:pt x="4" y="5"/>
                    </a:cubicBezTo>
                    <a:cubicBezTo>
                      <a:pt x="4" y="5"/>
                      <a:pt x="4" y="5"/>
                      <a:pt x="4" y="5"/>
                    </a:cubicBezTo>
                    <a:close/>
                    <a:moveTo>
                      <a:pt x="8" y="5"/>
                    </a:moveTo>
                    <a:cubicBezTo>
                      <a:pt x="8" y="5"/>
                      <a:pt x="8" y="5"/>
                      <a:pt x="8" y="5"/>
                    </a:cubicBezTo>
                    <a:cubicBezTo>
                      <a:pt x="8" y="5"/>
                      <a:pt x="8" y="5"/>
                      <a:pt x="8" y="5"/>
                    </a:cubicBezTo>
                    <a:cubicBezTo>
                      <a:pt x="8" y="5"/>
                      <a:pt x="8"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3809"/>
              <p:cNvSpPr/>
              <p:nvPr/>
            </p:nvSpPr>
            <p:spPr bwMode="auto">
              <a:xfrm>
                <a:off x="7540163" y="3276104"/>
                <a:ext cx="80481" cy="45272"/>
              </a:xfrm>
              <a:custGeom>
                <a:avLst/>
                <a:gdLst>
                  <a:gd name="T0" fmla="*/ 0 w 16"/>
                  <a:gd name="T1" fmla="*/ 4 h 9"/>
                  <a:gd name="T2" fmla="*/ 15 w 16"/>
                  <a:gd name="T3" fmla="*/ 0 h 9"/>
                  <a:gd name="T4" fmla="*/ 16 w 16"/>
                  <a:gd name="T5" fmla="*/ 4 h 9"/>
                  <a:gd name="T6" fmla="*/ 1 w 16"/>
                  <a:gd name="T7" fmla="*/ 9 h 9"/>
                  <a:gd name="T8" fmla="*/ 0 w 16"/>
                  <a:gd name="T9" fmla="*/ 4 h 9"/>
                  <a:gd name="T10" fmla="*/ 0 w 16"/>
                  <a:gd name="T11" fmla="*/ 4 h 9"/>
                </a:gdLst>
                <a:ahLst/>
                <a:cxnLst>
                  <a:cxn ang="0">
                    <a:pos x="T0" y="T1"/>
                  </a:cxn>
                  <a:cxn ang="0">
                    <a:pos x="T2" y="T3"/>
                  </a:cxn>
                  <a:cxn ang="0">
                    <a:pos x="T4" y="T5"/>
                  </a:cxn>
                  <a:cxn ang="0">
                    <a:pos x="T6" y="T7"/>
                  </a:cxn>
                  <a:cxn ang="0">
                    <a:pos x="T8" y="T9"/>
                  </a:cxn>
                  <a:cxn ang="0">
                    <a:pos x="T10" y="T11"/>
                  </a:cxn>
                </a:cxnLst>
                <a:rect l="0" t="0" r="r" b="b"/>
                <a:pathLst>
                  <a:path w="16" h="9">
                    <a:moveTo>
                      <a:pt x="0" y="4"/>
                    </a:moveTo>
                    <a:lnTo>
                      <a:pt x="15" y="0"/>
                    </a:lnTo>
                    <a:lnTo>
                      <a:pt x="16" y="4"/>
                    </a:lnTo>
                    <a:lnTo>
                      <a:pt x="1" y="9"/>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3810"/>
              <p:cNvSpPr>
                <a:spLocks noEditPoints="1"/>
              </p:cNvSpPr>
              <p:nvPr/>
            </p:nvSpPr>
            <p:spPr bwMode="auto">
              <a:xfrm>
                <a:off x="7520043" y="3266044"/>
                <a:ext cx="115693" cy="65392"/>
              </a:xfrm>
              <a:custGeom>
                <a:avLst/>
                <a:gdLst>
                  <a:gd name="T0" fmla="*/ 3 w 23"/>
                  <a:gd name="T1" fmla="*/ 11 h 13"/>
                  <a:gd name="T2" fmla="*/ 1 w 23"/>
                  <a:gd name="T3" fmla="*/ 6 h 13"/>
                  <a:gd name="T4" fmla="*/ 4 w 23"/>
                  <a:gd name="T5" fmla="*/ 6 h 13"/>
                  <a:gd name="T6" fmla="*/ 4 w 23"/>
                  <a:gd name="T7" fmla="*/ 8 h 13"/>
                  <a:gd name="T8" fmla="*/ 4 w 23"/>
                  <a:gd name="T9" fmla="*/ 6 h 13"/>
                  <a:gd name="T10" fmla="*/ 1 w 23"/>
                  <a:gd name="T11" fmla="*/ 6 h 13"/>
                  <a:gd name="T12" fmla="*/ 0 w 23"/>
                  <a:gd name="T13" fmla="*/ 4 h 13"/>
                  <a:gd name="T14" fmla="*/ 21 w 23"/>
                  <a:gd name="T15" fmla="*/ 0 h 13"/>
                  <a:gd name="T16" fmla="*/ 23 w 23"/>
                  <a:gd name="T17" fmla="*/ 7 h 13"/>
                  <a:gd name="T18" fmla="*/ 3 w 23"/>
                  <a:gd name="T19" fmla="*/ 13 h 13"/>
                  <a:gd name="T20" fmla="*/ 3 w 23"/>
                  <a:gd name="T21" fmla="*/ 11 h 13"/>
                  <a:gd name="T22" fmla="*/ 3 w 23"/>
                  <a:gd name="T23" fmla="*/ 11 h 13"/>
                  <a:gd name="T24" fmla="*/ 7 w 23"/>
                  <a:gd name="T25" fmla="*/ 7 h 13"/>
                  <a:gd name="T26" fmla="*/ 18 w 23"/>
                  <a:gd name="T27" fmla="*/ 4 h 13"/>
                  <a:gd name="T28" fmla="*/ 18 w 23"/>
                  <a:gd name="T29" fmla="*/ 4 h 13"/>
                  <a:gd name="T30" fmla="*/ 7 w 23"/>
                  <a:gd name="T31" fmla="*/ 7 h 13"/>
                  <a:gd name="T32" fmla="*/ 7 w 23"/>
                  <a:gd name="T3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3">
                    <a:moveTo>
                      <a:pt x="3" y="11"/>
                    </a:moveTo>
                    <a:lnTo>
                      <a:pt x="1" y="6"/>
                    </a:lnTo>
                    <a:lnTo>
                      <a:pt x="4" y="6"/>
                    </a:lnTo>
                    <a:lnTo>
                      <a:pt x="4" y="8"/>
                    </a:lnTo>
                    <a:lnTo>
                      <a:pt x="4" y="6"/>
                    </a:lnTo>
                    <a:lnTo>
                      <a:pt x="1" y="6"/>
                    </a:lnTo>
                    <a:lnTo>
                      <a:pt x="0" y="4"/>
                    </a:lnTo>
                    <a:lnTo>
                      <a:pt x="21" y="0"/>
                    </a:lnTo>
                    <a:lnTo>
                      <a:pt x="23" y="7"/>
                    </a:lnTo>
                    <a:lnTo>
                      <a:pt x="3" y="13"/>
                    </a:lnTo>
                    <a:lnTo>
                      <a:pt x="3" y="11"/>
                    </a:lnTo>
                    <a:lnTo>
                      <a:pt x="3" y="11"/>
                    </a:lnTo>
                    <a:close/>
                    <a:moveTo>
                      <a:pt x="7" y="7"/>
                    </a:moveTo>
                    <a:lnTo>
                      <a:pt x="18" y="4"/>
                    </a:lnTo>
                    <a:lnTo>
                      <a:pt x="18" y="4"/>
                    </a:lnTo>
                    <a:lnTo>
                      <a:pt x="7" y="7"/>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2" name="Freeform 3811"/>
              <p:cNvSpPr/>
              <p:nvPr/>
            </p:nvSpPr>
            <p:spPr bwMode="auto">
              <a:xfrm>
                <a:off x="7595492" y="3271073"/>
                <a:ext cx="40240" cy="45272"/>
              </a:xfrm>
              <a:custGeom>
                <a:avLst/>
                <a:gdLst>
                  <a:gd name="T0" fmla="*/ 0 w 8"/>
                  <a:gd name="T1" fmla="*/ 5 h 9"/>
                  <a:gd name="T2" fmla="*/ 5 w 8"/>
                  <a:gd name="T3" fmla="*/ 0 h 9"/>
                  <a:gd name="T4" fmla="*/ 8 w 8"/>
                  <a:gd name="T5" fmla="*/ 4 h 9"/>
                  <a:gd name="T6" fmla="*/ 2 w 8"/>
                  <a:gd name="T7" fmla="*/ 9 h 9"/>
                  <a:gd name="T8" fmla="*/ 0 w 8"/>
                  <a:gd name="T9" fmla="*/ 5 h 9"/>
                  <a:gd name="T10" fmla="*/ 0 w 8"/>
                  <a:gd name="T11" fmla="*/ 5 h 9"/>
                </a:gdLst>
                <a:ahLst/>
                <a:cxnLst>
                  <a:cxn ang="0">
                    <a:pos x="T0" y="T1"/>
                  </a:cxn>
                  <a:cxn ang="0">
                    <a:pos x="T2" y="T3"/>
                  </a:cxn>
                  <a:cxn ang="0">
                    <a:pos x="T4" y="T5"/>
                  </a:cxn>
                  <a:cxn ang="0">
                    <a:pos x="T6" y="T7"/>
                  </a:cxn>
                  <a:cxn ang="0">
                    <a:pos x="T8" y="T9"/>
                  </a:cxn>
                  <a:cxn ang="0">
                    <a:pos x="T10" y="T11"/>
                  </a:cxn>
                </a:cxnLst>
                <a:rect l="0" t="0" r="r" b="b"/>
                <a:pathLst>
                  <a:path w="8" h="9">
                    <a:moveTo>
                      <a:pt x="0" y="5"/>
                    </a:moveTo>
                    <a:lnTo>
                      <a:pt x="5" y="0"/>
                    </a:lnTo>
                    <a:lnTo>
                      <a:pt x="8" y="4"/>
                    </a:lnTo>
                    <a:lnTo>
                      <a:pt x="2" y="9"/>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3" name="Freeform 3812"/>
              <p:cNvSpPr/>
              <p:nvPr/>
            </p:nvSpPr>
            <p:spPr bwMode="auto">
              <a:xfrm>
                <a:off x="7575372" y="3261013"/>
                <a:ext cx="80481" cy="70421"/>
              </a:xfrm>
              <a:custGeom>
                <a:avLst/>
                <a:gdLst>
                  <a:gd name="T0" fmla="*/ 1 w 16"/>
                  <a:gd name="T1" fmla="*/ 8 h 14"/>
                  <a:gd name="T2" fmla="*/ 4 w 16"/>
                  <a:gd name="T3" fmla="*/ 7 h 14"/>
                  <a:gd name="T4" fmla="*/ 5 w 16"/>
                  <a:gd name="T5" fmla="*/ 9 h 14"/>
                  <a:gd name="T6" fmla="*/ 4 w 16"/>
                  <a:gd name="T7" fmla="*/ 7 h 14"/>
                  <a:gd name="T8" fmla="*/ 1 w 16"/>
                  <a:gd name="T9" fmla="*/ 8 h 14"/>
                  <a:gd name="T10" fmla="*/ 0 w 16"/>
                  <a:gd name="T11" fmla="*/ 7 h 14"/>
                  <a:gd name="T12" fmla="*/ 10 w 16"/>
                  <a:gd name="T13" fmla="*/ 0 h 14"/>
                  <a:gd name="T14" fmla="*/ 16 w 16"/>
                  <a:gd name="T15" fmla="*/ 6 h 14"/>
                  <a:gd name="T16" fmla="*/ 6 w 16"/>
                  <a:gd name="T17" fmla="*/ 14 h 14"/>
                  <a:gd name="T18" fmla="*/ 1 w 16"/>
                  <a:gd name="T19" fmla="*/ 8 h 14"/>
                  <a:gd name="T20" fmla="*/ 1 w 16"/>
                  <a:gd name="T2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4">
                    <a:moveTo>
                      <a:pt x="1" y="8"/>
                    </a:moveTo>
                    <a:lnTo>
                      <a:pt x="4" y="7"/>
                    </a:lnTo>
                    <a:lnTo>
                      <a:pt x="5" y="9"/>
                    </a:lnTo>
                    <a:lnTo>
                      <a:pt x="4" y="7"/>
                    </a:lnTo>
                    <a:lnTo>
                      <a:pt x="1" y="8"/>
                    </a:lnTo>
                    <a:lnTo>
                      <a:pt x="0" y="7"/>
                    </a:lnTo>
                    <a:lnTo>
                      <a:pt x="10" y="0"/>
                    </a:lnTo>
                    <a:lnTo>
                      <a:pt x="16" y="6"/>
                    </a:lnTo>
                    <a:lnTo>
                      <a:pt x="6" y="14"/>
                    </a:lnTo>
                    <a:lnTo>
                      <a:pt x="1" y="8"/>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3813"/>
              <p:cNvSpPr/>
              <p:nvPr/>
            </p:nvSpPr>
            <p:spPr bwMode="auto">
              <a:xfrm>
                <a:off x="6403369" y="3557788"/>
                <a:ext cx="513066" cy="442645"/>
              </a:xfrm>
              <a:custGeom>
                <a:avLst/>
                <a:gdLst>
                  <a:gd name="T0" fmla="*/ 0 w 93"/>
                  <a:gd name="T1" fmla="*/ 76 h 80"/>
                  <a:gd name="T2" fmla="*/ 23 w 93"/>
                  <a:gd name="T3" fmla="*/ 76 h 80"/>
                  <a:gd name="T4" fmla="*/ 28 w 93"/>
                  <a:gd name="T5" fmla="*/ 45 h 80"/>
                  <a:gd name="T6" fmla="*/ 28 w 93"/>
                  <a:gd name="T7" fmla="*/ 45 h 80"/>
                  <a:gd name="T8" fmla="*/ 38 w 93"/>
                  <a:gd name="T9" fmla="*/ 3 h 80"/>
                  <a:gd name="T10" fmla="*/ 38 w 93"/>
                  <a:gd name="T11" fmla="*/ 3 h 80"/>
                  <a:gd name="T12" fmla="*/ 50 w 93"/>
                  <a:gd name="T13" fmla="*/ 0 h 80"/>
                  <a:gd name="T14" fmla="*/ 50 w 93"/>
                  <a:gd name="T15" fmla="*/ 0 h 80"/>
                  <a:gd name="T16" fmla="*/ 93 w 93"/>
                  <a:gd name="T17" fmla="*/ 9 h 80"/>
                  <a:gd name="T18" fmla="*/ 93 w 93"/>
                  <a:gd name="T19" fmla="*/ 9 h 80"/>
                  <a:gd name="T20" fmla="*/ 93 w 93"/>
                  <a:gd name="T21" fmla="*/ 9 h 80"/>
                  <a:gd name="T22" fmla="*/ 92 w 93"/>
                  <a:gd name="T23" fmla="*/ 13 h 80"/>
                  <a:gd name="T24" fmla="*/ 76 w 93"/>
                  <a:gd name="T25" fmla="*/ 8 h 80"/>
                  <a:gd name="T26" fmla="*/ 76 w 93"/>
                  <a:gd name="T27" fmla="*/ 8 h 80"/>
                  <a:gd name="T28" fmla="*/ 50 w 93"/>
                  <a:gd name="T29" fmla="*/ 4 h 80"/>
                  <a:gd name="T30" fmla="*/ 50 w 93"/>
                  <a:gd name="T31" fmla="*/ 4 h 80"/>
                  <a:gd name="T32" fmla="*/ 41 w 93"/>
                  <a:gd name="T33" fmla="*/ 6 h 80"/>
                  <a:gd name="T34" fmla="*/ 41 w 93"/>
                  <a:gd name="T35" fmla="*/ 6 h 80"/>
                  <a:gd name="T36" fmla="*/ 32 w 93"/>
                  <a:gd name="T37" fmla="*/ 45 h 80"/>
                  <a:gd name="T38" fmla="*/ 32 w 93"/>
                  <a:gd name="T39" fmla="*/ 45 h 80"/>
                  <a:gd name="T40" fmla="*/ 27 w 93"/>
                  <a:gd name="T41" fmla="*/ 78 h 80"/>
                  <a:gd name="T42" fmla="*/ 27 w 93"/>
                  <a:gd name="T43" fmla="*/ 78 h 80"/>
                  <a:gd name="T44" fmla="*/ 27 w 93"/>
                  <a:gd name="T45" fmla="*/ 80 h 80"/>
                  <a:gd name="T46" fmla="*/ 0 w 93"/>
                  <a:gd name="T47" fmla="*/ 80 h 80"/>
                  <a:gd name="T48" fmla="*/ 0 w 93"/>
                  <a:gd name="T4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 h="80">
                    <a:moveTo>
                      <a:pt x="0" y="76"/>
                    </a:moveTo>
                    <a:cubicBezTo>
                      <a:pt x="23" y="76"/>
                      <a:pt x="23" y="76"/>
                      <a:pt x="23" y="76"/>
                    </a:cubicBezTo>
                    <a:cubicBezTo>
                      <a:pt x="24" y="72"/>
                      <a:pt x="26" y="58"/>
                      <a:pt x="28" y="45"/>
                    </a:cubicBezTo>
                    <a:cubicBezTo>
                      <a:pt x="28" y="45"/>
                      <a:pt x="28" y="45"/>
                      <a:pt x="28" y="45"/>
                    </a:cubicBezTo>
                    <a:cubicBezTo>
                      <a:pt x="31" y="27"/>
                      <a:pt x="34" y="9"/>
                      <a:pt x="38" y="3"/>
                    </a:cubicBezTo>
                    <a:cubicBezTo>
                      <a:pt x="38" y="3"/>
                      <a:pt x="38" y="3"/>
                      <a:pt x="38" y="3"/>
                    </a:cubicBezTo>
                    <a:cubicBezTo>
                      <a:pt x="40" y="0"/>
                      <a:pt x="45" y="0"/>
                      <a:pt x="50" y="0"/>
                    </a:cubicBezTo>
                    <a:cubicBezTo>
                      <a:pt x="50" y="0"/>
                      <a:pt x="50" y="0"/>
                      <a:pt x="50" y="0"/>
                    </a:cubicBezTo>
                    <a:cubicBezTo>
                      <a:pt x="66" y="0"/>
                      <a:pt x="93" y="9"/>
                      <a:pt x="93" y="9"/>
                    </a:cubicBezTo>
                    <a:cubicBezTo>
                      <a:pt x="93" y="9"/>
                      <a:pt x="93" y="9"/>
                      <a:pt x="93" y="9"/>
                    </a:cubicBezTo>
                    <a:cubicBezTo>
                      <a:pt x="93" y="9"/>
                      <a:pt x="93" y="9"/>
                      <a:pt x="93" y="9"/>
                    </a:cubicBezTo>
                    <a:cubicBezTo>
                      <a:pt x="92" y="13"/>
                      <a:pt x="92" y="13"/>
                      <a:pt x="92" y="13"/>
                    </a:cubicBezTo>
                    <a:cubicBezTo>
                      <a:pt x="92" y="13"/>
                      <a:pt x="85" y="10"/>
                      <a:pt x="76" y="8"/>
                    </a:cubicBezTo>
                    <a:cubicBezTo>
                      <a:pt x="76" y="8"/>
                      <a:pt x="76" y="8"/>
                      <a:pt x="76" y="8"/>
                    </a:cubicBezTo>
                    <a:cubicBezTo>
                      <a:pt x="68" y="6"/>
                      <a:pt x="57" y="4"/>
                      <a:pt x="50" y="4"/>
                    </a:cubicBezTo>
                    <a:cubicBezTo>
                      <a:pt x="50" y="4"/>
                      <a:pt x="50" y="4"/>
                      <a:pt x="50" y="4"/>
                    </a:cubicBezTo>
                    <a:cubicBezTo>
                      <a:pt x="45" y="4"/>
                      <a:pt x="42" y="5"/>
                      <a:pt x="41" y="6"/>
                    </a:cubicBezTo>
                    <a:cubicBezTo>
                      <a:pt x="41" y="6"/>
                      <a:pt x="41" y="6"/>
                      <a:pt x="41" y="6"/>
                    </a:cubicBezTo>
                    <a:cubicBezTo>
                      <a:pt x="39" y="9"/>
                      <a:pt x="35" y="28"/>
                      <a:pt x="32" y="45"/>
                    </a:cubicBezTo>
                    <a:cubicBezTo>
                      <a:pt x="32" y="45"/>
                      <a:pt x="32" y="45"/>
                      <a:pt x="32" y="45"/>
                    </a:cubicBezTo>
                    <a:cubicBezTo>
                      <a:pt x="29" y="62"/>
                      <a:pt x="27" y="78"/>
                      <a:pt x="27" y="78"/>
                    </a:cubicBezTo>
                    <a:cubicBezTo>
                      <a:pt x="27" y="78"/>
                      <a:pt x="27" y="78"/>
                      <a:pt x="27" y="78"/>
                    </a:cubicBezTo>
                    <a:cubicBezTo>
                      <a:pt x="27" y="80"/>
                      <a:pt x="27" y="80"/>
                      <a:pt x="27" y="80"/>
                    </a:cubicBezTo>
                    <a:cubicBezTo>
                      <a:pt x="0" y="80"/>
                      <a:pt x="0" y="80"/>
                      <a:pt x="0" y="80"/>
                    </a:cubicBezTo>
                    <a:cubicBezTo>
                      <a:pt x="0" y="76"/>
                      <a:pt x="0" y="76"/>
                      <a:pt x="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3814"/>
              <p:cNvSpPr>
                <a:spLocks noEditPoints="1"/>
              </p:cNvSpPr>
              <p:nvPr/>
            </p:nvSpPr>
            <p:spPr bwMode="auto">
              <a:xfrm>
                <a:off x="6388277" y="3547728"/>
                <a:ext cx="538218" cy="462766"/>
              </a:xfrm>
              <a:custGeom>
                <a:avLst/>
                <a:gdLst>
                  <a:gd name="T0" fmla="*/ 0 w 97"/>
                  <a:gd name="T1" fmla="*/ 78 h 84"/>
                  <a:gd name="T2" fmla="*/ 24 w 97"/>
                  <a:gd name="T3" fmla="*/ 76 h 84"/>
                  <a:gd name="T4" fmla="*/ 28 w 97"/>
                  <a:gd name="T5" fmla="*/ 46 h 84"/>
                  <a:gd name="T6" fmla="*/ 38 w 97"/>
                  <a:gd name="T7" fmla="*/ 4 h 84"/>
                  <a:gd name="T8" fmla="*/ 52 w 97"/>
                  <a:gd name="T9" fmla="*/ 0 h 84"/>
                  <a:gd name="T10" fmla="*/ 96 w 97"/>
                  <a:gd name="T11" fmla="*/ 9 h 84"/>
                  <a:gd name="T12" fmla="*/ 97 w 97"/>
                  <a:gd name="T13" fmla="*/ 11 h 84"/>
                  <a:gd name="T14" fmla="*/ 95 w 97"/>
                  <a:gd name="T15" fmla="*/ 17 h 84"/>
                  <a:gd name="T16" fmla="*/ 93 w 97"/>
                  <a:gd name="T17" fmla="*/ 17 h 84"/>
                  <a:gd name="T18" fmla="*/ 93 w 97"/>
                  <a:gd name="T19" fmla="*/ 16 h 84"/>
                  <a:gd name="T20" fmla="*/ 93 w 97"/>
                  <a:gd name="T21" fmla="*/ 16 h 84"/>
                  <a:gd name="T22" fmla="*/ 93 w 97"/>
                  <a:gd name="T23" fmla="*/ 16 h 84"/>
                  <a:gd name="T24" fmla="*/ 92 w 97"/>
                  <a:gd name="T25" fmla="*/ 16 h 84"/>
                  <a:gd name="T26" fmla="*/ 89 w 97"/>
                  <a:gd name="T27" fmla="*/ 15 h 84"/>
                  <a:gd name="T28" fmla="*/ 78 w 97"/>
                  <a:gd name="T29" fmla="*/ 12 h 84"/>
                  <a:gd name="T30" fmla="*/ 52 w 97"/>
                  <a:gd name="T31" fmla="*/ 8 h 84"/>
                  <a:gd name="T32" fmla="*/ 51 w 97"/>
                  <a:gd name="T33" fmla="*/ 8 h 84"/>
                  <a:gd name="T34" fmla="*/ 51 w 97"/>
                  <a:gd name="T35" fmla="*/ 8 h 84"/>
                  <a:gd name="T36" fmla="*/ 45 w 97"/>
                  <a:gd name="T37" fmla="*/ 9 h 84"/>
                  <a:gd name="T38" fmla="*/ 45 w 97"/>
                  <a:gd name="T39" fmla="*/ 9 h 84"/>
                  <a:gd name="T40" fmla="*/ 41 w 97"/>
                  <a:gd name="T41" fmla="*/ 23 h 84"/>
                  <a:gd name="T42" fmla="*/ 36 w 97"/>
                  <a:gd name="T43" fmla="*/ 48 h 84"/>
                  <a:gd name="T44" fmla="*/ 31 w 97"/>
                  <a:gd name="T45" fmla="*/ 81 h 84"/>
                  <a:gd name="T46" fmla="*/ 0 w 97"/>
                  <a:gd name="T47" fmla="*/ 84 h 84"/>
                  <a:gd name="T48" fmla="*/ 27 w 97"/>
                  <a:gd name="T49" fmla="*/ 79 h 84"/>
                  <a:gd name="T50" fmla="*/ 27 w 97"/>
                  <a:gd name="T51" fmla="*/ 80 h 84"/>
                  <a:gd name="T52" fmla="*/ 27 w 97"/>
                  <a:gd name="T53" fmla="*/ 80 h 84"/>
                  <a:gd name="T54" fmla="*/ 27 w 97"/>
                  <a:gd name="T55" fmla="*/ 79 h 84"/>
                  <a:gd name="T56" fmla="*/ 27 w 97"/>
                  <a:gd name="T57" fmla="*/ 77 h 84"/>
                  <a:gd name="T58" fmla="*/ 28 w 97"/>
                  <a:gd name="T59" fmla="*/ 70 h 84"/>
                  <a:gd name="T60" fmla="*/ 30 w 97"/>
                  <a:gd name="T61" fmla="*/ 61 h 84"/>
                  <a:gd name="T62" fmla="*/ 36 w 97"/>
                  <a:gd name="T63" fmla="*/ 26 h 84"/>
                  <a:gd name="T64" fmla="*/ 37 w 97"/>
                  <a:gd name="T65" fmla="*/ 22 h 84"/>
                  <a:gd name="T66" fmla="*/ 39 w 97"/>
                  <a:gd name="T67" fmla="*/ 13 h 84"/>
                  <a:gd name="T68" fmla="*/ 79 w 97"/>
                  <a:gd name="T69" fmla="*/ 8 h 84"/>
                  <a:gd name="T70" fmla="*/ 93 w 97"/>
                  <a:gd name="T71" fmla="*/ 12 h 84"/>
                  <a:gd name="T72" fmla="*/ 90 w 97"/>
                  <a:gd name="T73" fmla="*/ 11 h 84"/>
                  <a:gd name="T74" fmla="*/ 79 w 97"/>
                  <a:gd name="T75" fmla="*/ 8 h 84"/>
                  <a:gd name="T76" fmla="*/ 66 w 97"/>
                  <a:gd name="T77" fmla="*/ 5 h 84"/>
                  <a:gd name="T78" fmla="*/ 79 w 97"/>
                  <a:gd name="T79" fmla="*/ 8 h 84"/>
                  <a:gd name="T80" fmla="*/ 41 w 97"/>
                  <a:gd name="T81" fmla="*/ 7 h 84"/>
                  <a:gd name="T82" fmla="*/ 42 w 97"/>
                  <a:gd name="T83" fmla="*/ 7 h 84"/>
                  <a:gd name="T84" fmla="*/ 42 w 97"/>
                  <a:gd name="T85" fmla="*/ 7 h 84"/>
                  <a:gd name="T86" fmla="*/ 44 w 97"/>
                  <a:gd name="T87" fmla="*/ 5 h 84"/>
                  <a:gd name="T88" fmla="*/ 47 w 97"/>
                  <a:gd name="T89" fmla="*/ 4 h 84"/>
                  <a:gd name="T90" fmla="*/ 51 w 97"/>
                  <a:gd name="T91" fmla="*/ 4 h 84"/>
                  <a:gd name="T92" fmla="*/ 52 w 97"/>
                  <a:gd name="T93" fmla="*/ 4 h 84"/>
                  <a:gd name="T94" fmla="*/ 55 w 97"/>
                  <a:gd name="T95" fmla="*/ 4 h 84"/>
                  <a:gd name="T96" fmla="*/ 52 w 97"/>
                  <a:gd name="T97" fmla="*/ 4 h 84"/>
                  <a:gd name="T98" fmla="*/ 51 w 97"/>
                  <a:gd name="T99" fmla="*/ 4 h 84"/>
                  <a:gd name="T100" fmla="*/ 52 w 97"/>
                  <a:gd name="T101" fmla="*/ 4 h 84"/>
                  <a:gd name="T102" fmla="*/ 51 w 97"/>
                  <a:gd name="T10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84">
                    <a:moveTo>
                      <a:pt x="0" y="82"/>
                    </a:moveTo>
                    <a:cubicBezTo>
                      <a:pt x="0" y="78"/>
                      <a:pt x="0" y="78"/>
                      <a:pt x="0" y="78"/>
                    </a:cubicBezTo>
                    <a:cubicBezTo>
                      <a:pt x="0" y="76"/>
                      <a:pt x="0" y="76"/>
                      <a:pt x="0" y="76"/>
                    </a:cubicBezTo>
                    <a:cubicBezTo>
                      <a:pt x="24" y="76"/>
                      <a:pt x="24" y="76"/>
                      <a:pt x="24" y="76"/>
                    </a:cubicBezTo>
                    <a:cubicBezTo>
                      <a:pt x="24" y="71"/>
                      <a:pt x="26" y="59"/>
                      <a:pt x="28" y="46"/>
                    </a:cubicBezTo>
                    <a:cubicBezTo>
                      <a:pt x="28" y="46"/>
                      <a:pt x="28" y="46"/>
                      <a:pt x="28" y="46"/>
                    </a:cubicBezTo>
                    <a:cubicBezTo>
                      <a:pt x="31" y="29"/>
                      <a:pt x="34" y="11"/>
                      <a:pt x="38" y="4"/>
                    </a:cubicBezTo>
                    <a:cubicBezTo>
                      <a:pt x="38" y="4"/>
                      <a:pt x="38" y="4"/>
                      <a:pt x="38" y="4"/>
                    </a:cubicBezTo>
                    <a:cubicBezTo>
                      <a:pt x="42" y="0"/>
                      <a:pt x="47" y="0"/>
                      <a:pt x="52" y="0"/>
                    </a:cubicBezTo>
                    <a:cubicBezTo>
                      <a:pt x="52" y="0"/>
                      <a:pt x="52" y="0"/>
                      <a:pt x="52" y="0"/>
                    </a:cubicBezTo>
                    <a:cubicBezTo>
                      <a:pt x="68" y="0"/>
                      <a:pt x="93" y="8"/>
                      <a:pt x="96" y="9"/>
                    </a:cubicBezTo>
                    <a:cubicBezTo>
                      <a:pt x="96" y="9"/>
                      <a:pt x="96" y="9"/>
                      <a:pt x="96" y="9"/>
                    </a:cubicBezTo>
                    <a:cubicBezTo>
                      <a:pt x="97" y="9"/>
                      <a:pt x="97" y="9"/>
                      <a:pt x="97" y="9"/>
                    </a:cubicBezTo>
                    <a:cubicBezTo>
                      <a:pt x="97" y="11"/>
                      <a:pt x="97" y="11"/>
                      <a:pt x="97" y="11"/>
                    </a:cubicBezTo>
                    <a:cubicBezTo>
                      <a:pt x="97" y="11"/>
                      <a:pt x="97" y="11"/>
                      <a:pt x="97" y="11"/>
                    </a:cubicBezTo>
                    <a:cubicBezTo>
                      <a:pt x="95" y="17"/>
                      <a:pt x="95" y="17"/>
                      <a:pt x="95" y="17"/>
                    </a:cubicBezTo>
                    <a:cubicBezTo>
                      <a:pt x="94" y="17"/>
                      <a:pt x="94" y="17"/>
                      <a:pt x="94" y="17"/>
                    </a:cubicBezTo>
                    <a:cubicBezTo>
                      <a:pt x="93" y="17"/>
                      <a:pt x="94" y="17"/>
                      <a:pt x="93" y="17"/>
                    </a:cubicBezTo>
                    <a:cubicBezTo>
                      <a:pt x="93" y="17"/>
                      <a:pt x="93" y="17"/>
                      <a:pt x="93" y="17"/>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3" y="16"/>
                    </a:cubicBezTo>
                    <a:cubicBezTo>
                      <a:pt x="93" y="16"/>
                      <a:pt x="93" y="16"/>
                      <a:pt x="92" y="16"/>
                    </a:cubicBezTo>
                    <a:cubicBezTo>
                      <a:pt x="92" y="16"/>
                      <a:pt x="92" y="16"/>
                      <a:pt x="92" y="16"/>
                    </a:cubicBezTo>
                    <a:cubicBezTo>
                      <a:pt x="91" y="16"/>
                      <a:pt x="90" y="16"/>
                      <a:pt x="89" y="15"/>
                    </a:cubicBezTo>
                    <a:cubicBezTo>
                      <a:pt x="89" y="15"/>
                      <a:pt x="89" y="15"/>
                      <a:pt x="89" y="15"/>
                    </a:cubicBezTo>
                    <a:cubicBezTo>
                      <a:pt x="86" y="14"/>
                      <a:pt x="82" y="13"/>
                      <a:pt x="78" y="12"/>
                    </a:cubicBezTo>
                    <a:cubicBezTo>
                      <a:pt x="78" y="12"/>
                      <a:pt x="78" y="12"/>
                      <a:pt x="78" y="12"/>
                    </a:cubicBezTo>
                    <a:cubicBezTo>
                      <a:pt x="69" y="10"/>
                      <a:pt x="59" y="8"/>
                      <a:pt x="52" y="8"/>
                    </a:cubicBezTo>
                    <a:cubicBezTo>
                      <a:pt x="52" y="8"/>
                      <a:pt x="52" y="8"/>
                      <a:pt x="52" y="8"/>
                    </a:cubicBezTo>
                    <a:cubicBezTo>
                      <a:pt x="52" y="8"/>
                      <a:pt x="52" y="8"/>
                      <a:pt x="52" y="8"/>
                    </a:cubicBezTo>
                    <a:cubicBezTo>
                      <a:pt x="51" y="8"/>
                      <a:pt x="51" y="8"/>
                      <a:pt x="51" y="8"/>
                    </a:cubicBezTo>
                    <a:cubicBezTo>
                      <a:pt x="51" y="8"/>
                      <a:pt x="51" y="8"/>
                      <a:pt x="51" y="8"/>
                    </a:cubicBezTo>
                    <a:cubicBezTo>
                      <a:pt x="51" y="8"/>
                      <a:pt x="51" y="8"/>
                      <a:pt x="51" y="8"/>
                    </a:cubicBezTo>
                    <a:cubicBezTo>
                      <a:pt x="48" y="7"/>
                      <a:pt x="45" y="8"/>
                      <a:pt x="45" y="9"/>
                    </a:cubicBezTo>
                    <a:cubicBezTo>
                      <a:pt x="45" y="9"/>
                      <a:pt x="45" y="9"/>
                      <a:pt x="45" y="9"/>
                    </a:cubicBezTo>
                    <a:cubicBezTo>
                      <a:pt x="45" y="9"/>
                      <a:pt x="45" y="9"/>
                      <a:pt x="45" y="9"/>
                    </a:cubicBezTo>
                    <a:cubicBezTo>
                      <a:pt x="45" y="9"/>
                      <a:pt x="45" y="9"/>
                      <a:pt x="45" y="9"/>
                    </a:cubicBezTo>
                    <a:cubicBezTo>
                      <a:pt x="44" y="10"/>
                      <a:pt x="42" y="16"/>
                      <a:pt x="41" y="23"/>
                    </a:cubicBezTo>
                    <a:cubicBezTo>
                      <a:pt x="41" y="23"/>
                      <a:pt x="41" y="23"/>
                      <a:pt x="41" y="23"/>
                    </a:cubicBezTo>
                    <a:cubicBezTo>
                      <a:pt x="39" y="30"/>
                      <a:pt x="37" y="39"/>
                      <a:pt x="36" y="48"/>
                    </a:cubicBezTo>
                    <a:cubicBezTo>
                      <a:pt x="36" y="48"/>
                      <a:pt x="36" y="48"/>
                      <a:pt x="36" y="48"/>
                    </a:cubicBezTo>
                    <a:cubicBezTo>
                      <a:pt x="33" y="65"/>
                      <a:pt x="31" y="81"/>
                      <a:pt x="31" y="81"/>
                    </a:cubicBezTo>
                    <a:cubicBezTo>
                      <a:pt x="31" y="81"/>
                      <a:pt x="31" y="81"/>
                      <a:pt x="31" y="81"/>
                    </a:cubicBezTo>
                    <a:cubicBezTo>
                      <a:pt x="31" y="84"/>
                      <a:pt x="31" y="84"/>
                      <a:pt x="31" y="84"/>
                    </a:cubicBezTo>
                    <a:cubicBezTo>
                      <a:pt x="0" y="84"/>
                      <a:pt x="0" y="84"/>
                      <a:pt x="0" y="84"/>
                    </a:cubicBezTo>
                    <a:cubicBezTo>
                      <a:pt x="0" y="82"/>
                      <a:pt x="0" y="82"/>
                      <a:pt x="0" y="82"/>
                    </a:cubicBezTo>
                    <a:close/>
                    <a:moveTo>
                      <a:pt x="27" y="79"/>
                    </a:moveTo>
                    <a:cubicBezTo>
                      <a:pt x="27" y="80"/>
                      <a:pt x="27" y="80"/>
                      <a:pt x="27" y="80"/>
                    </a:cubicBezTo>
                    <a:cubicBezTo>
                      <a:pt x="27" y="80"/>
                      <a:pt x="27" y="80"/>
                      <a:pt x="27" y="80"/>
                    </a:cubicBezTo>
                    <a:cubicBezTo>
                      <a:pt x="27" y="80"/>
                      <a:pt x="27" y="80"/>
                      <a:pt x="27" y="80"/>
                    </a:cubicBezTo>
                    <a:cubicBezTo>
                      <a:pt x="27" y="80"/>
                      <a:pt x="27" y="80"/>
                      <a:pt x="27" y="80"/>
                    </a:cubicBezTo>
                    <a:cubicBezTo>
                      <a:pt x="27" y="80"/>
                      <a:pt x="27" y="80"/>
                      <a:pt x="27" y="79"/>
                    </a:cubicBezTo>
                    <a:cubicBezTo>
                      <a:pt x="27" y="79"/>
                      <a:pt x="27" y="79"/>
                      <a:pt x="27" y="79"/>
                    </a:cubicBezTo>
                    <a:cubicBezTo>
                      <a:pt x="27" y="79"/>
                      <a:pt x="27" y="78"/>
                      <a:pt x="27" y="77"/>
                    </a:cubicBezTo>
                    <a:cubicBezTo>
                      <a:pt x="27" y="77"/>
                      <a:pt x="27" y="77"/>
                      <a:pt x="27" y="77"/>
                    </a:cubicBezTo>
                    <a:cubicBezTo>
                      <a:pt x="28" y="76"/>
                      <a:pt x="28" y="73"/>
                      <a:pt x="28" y="70"/>
                    </a:cubicBezTo>
                    <a:cubicBezTo>
                      <a:pt x="28" y="70"/>
                      <a:pt x="28" y="70"/>
                      <a:pt x="28" y="70"/>
                    </a:cubicBezTo>
                    <a:cubicBezTo>
                      <a:pt x="29" y="67"/>
                      <a:pt x="29" y="64"/>
                      <a:pt x="30" y="61"/>
                    </a:cubicBezTo>
                    <a:cubicBezTo>
                      <a:pt x="30" y="61"/>
                      <a:pt x="30" y="61"/>
                      <a:pt x="30" y="61"/>
                    </a:cubicBezTo>
                    <a:cubicBezTo>
                      <a:pt x="29" y="69"/>
                      <a:pt x="28" y="76"/>
                      <a:pt x="27" y="79"/>
                    </a:cubicBezTo>
                    <a:close/>
                    <a:moveTo>
                      <a:pt x="36" y="26"/>
                    </a:moveTo>
                    <a:cubicBezTo>
                      <a:pt x="36" y="25"/>
                      <a:pt x="36" y="23"/>
                      <a:pt x="37" y="22"/>
                    </a:cubicBezTo>
                    <a:cubicBezTo>
                      <a:pt x="37" y="22"/>
                      <a:pt x="37" y="22"/>
                      <a:pt x="37" y="22"/>
                    </a:cubicBezTo>
                    <a:cubicBezTo>
                      <a:pt x="38" y="19"/>
                      <a:pt x="38" y="16"/>
                      <a:pt x="39" y="13"/>
                    </a:cubicBezTo>
                    <a:cubicBezTo>
                      <a:pt x="39" y="13"/>
                      <a:pt x="39" y="13"/>
                      <a:pt x="39" y="13"/>
                    </a:cubicBezTo>
                    <a:cubicBezTo>
                      <a:pt x="38" y="17"/>
                      <a:pt x="37" y="21"/>
                      <a:pt x="36" y="26"/>
                    </a:cubicBezTo>
                    <a:close/>
                    <a:moveTo>
                      <a:pt x="79" y="8"/>
                    </a:moveTo>
                    <a:cubicBezTo>
                      <a:pt x="85" y="10"/>
                      <a:pt x="90" y="11"/>
                      <a:pt x="93" y="12"/>
                    </a:cubicBezTo>
                    <a:cubicBezTo>
                      <a:pt x="93" y="12"/>
                      <a:pt x="93" y="12"/>
                      <a:pt x="93" y="12"/>
                    </a:cubicBezTo>
                    <a:cubicBezTo>
                      <a:pt x="93" y="12"/>
                      <a:pt x="93" y="12"/>
                      <a:pt x="93" y="12"/>
                    </a:cubicBezTo>
                    <a:cubicBezTo>
                      <a:pt x="92" y="12"/>
                      <a:pt x="91" y="12"/>
                      <a:pt x="90" y="11"/>
                    </a:cubicBezTo>
                    <a:cubicBezTo>
                      <a:pt x="90" y="11"/>
                      <a:pt x="90" y="11"/>
                      <a:pt x="90" y="11"/>
                    </a:cubicBezTo>
                    <a:cubicBezTo>
                      <a:pt x="87" y="10"/>
                      <a:pt x="83" y="9"/>
                      <a:pt x="79" y="8"/>
                    </a:cubicBezTo>
                    <a:cubicBezTo>
                      <a:pt x="79" y="8"/>
                      <a:pt x="79" y="8"/>
                      <a:pt x="79" y="8"/>
                    </a:cubicBezTo>
                    <a:cubicBezTo>
                      <a:pt x="75" y="7"/>
                      <a:pt x="70" y="6"/>
                      <a:pt x="66" y="5"/>
                    </a:cubicBezTo>
                    <a:cubicBezTo>
                      <a:pt x="66" y="5"/>
                      <a:pt x="66" y="5"/>
                      <a:pt x="66" y="5"/>
                    </a:cubicBezTo>
                    <a:cubicBezTo>
                      <a:pt x="70" y="6"/>
                      <a:pt x="75" y="7"/>
                      <a:pt x="79" y="8"/>
                    </a:cubicBezTo>
                    <a:close/>
                    <a:moveTo>
                      <a:pt x="42" y="7"/>
                    </a:moveTo>
                    <a:cubicBezTo>
                      <a:pt x="42" y="7"/>
                      <a:pt x="41" y="7"/>
                      <a:pt x="41" y="7"/>
                    </a:cubicBezTo>
                    <a:cubicBezTo>
                      <a:pt x="41" y="7"/>
                      <a:pt x="41" y="7"/>
                      <a:pt x="41" y="7"/>
                    </a:cubicBezTo>
                    <a:cubicBezTo>
                      <a:pt x="41" y="7"/>
                      <a:pt x="42" y="7"/>
                      <a:pt x="42" y="7"/>
                    </a:cubicBezTo>
                    <a:cubicBezTo>
                      <a:pt x="42" y="7"/>
                      <a:pt x="42" y="7"/>
                      <a:pt x="42" y="7"/>
                    </a:cubicBezTo>
                    <a:cubicBezTo>
                      <a:pt x="42" y="7"/>
                      <a:pt x="42" y="7"/>
                      <a:pt x="42" y="7"/>
                    </a:cubicBezTo>
                    <a:cubicBezTo>
                      <a:pt x="42" y="6"/>
                      <a:pt x="43" y="5"/>
                      <a:pt x="44" y="5"/>
                    </a:cubicBezTo>
                    <a:cubicBezTo>
                      <a:pt x="44" y="5"/>
                      <a:pt x="44" y="5"/>
                      <a:pt x="44" y="5"/>
                    </a:cubicBezTo>
                    <a:cubicBezTo>
                      <a:pt x="43" y="5"/>
                      <a:pt x="42" y="6"/>
                      <a:pt x="42" y="7"/>
                    </a:cubicBezTo>
                    <a:close/>
                    <a:moveTo>
                      <a:pt x="47" y="4"/>
                    </a:moveTo>
                    <a:cubicBezTo>
                      <a:pt x="48" y="4"/>
                      <a:pt x="49" y="4"/>
                      <a:pt x="51" y="4"/>
                    </a:cubicBezTo>
                    <a:cubicBezTo>
                      <a:pt x="51" y="4"/>
                      <a:pt x="51" y="4"/>
                      <a:pt x="51" y="4"/>
                    </a:cubicBezTo>
                    <a:cubicBezTo>
                      <a:pt x="49" y="4"/>
                      <a:pt x="48" y="4"/>
                      <a:pt x="47" y="4"/>
                    </a:cubicBezTo>
                    <a:close/>
                    <a:moveTo>
                      <a:pt x="52" y="4"/>
                    </a:moveTo>
                    <a:cubicBezTo>
                      <a:pt x="53" y="4"/>
                      <a:pt x="54" y="4"/>
                      <a:pt x="55" y="4"/>
                    </a:cubicBezTo>
                    <a:cubicBezTo>
                      <a:pt x="55" y="4"/>
                      <a:pt x="55" y="4"/>
                      <a:pt x="55" y="4"/>
                    </a:cubicBezTo>
                    <a:cubicBezTo>
                      <a:pt x="54" y="4"/>
                      <a:pt x="53" y="4"/>
                      <a:pt x="52" y="4"/>
                    </a:cubicBezTo>
                    <a:cubicBezTo>
                      <a:pt x="52" y="4"/>
                      <a:pt x="52" y="4"/>
                      <a:pt x="52" y="4"/>
                    </a:cubicBezTo>
                    <a:cubicBezTo>
                      <a:pt x="52" y="4"/>
                      <a:pt x="52" y="4"/>
                      <a:pt x="52" y="4"/>
                    </a:cubicBezTo>
                    <a:close/>
                    <a:moveTo>
                      <a:pt x="51" y="4"/>
                    </a:moveTo>
                    <a:cubicBezTo>
                      <a:pt x="52" y="4"/>
                      <a:pt x="52" y="4"/>
                      <a:pt x="52" y="4"/>
                    </a:cubicBezTo>
                    <a:cubicBezTo>
                      <a:pt x="52" y="4"/>
                      <a:pt x="52" y="4"/>
                      <a:pt x="52" y="4"/>
                    </a:cubicBezTo>
                    <a:cubicBezTo>
                      <a:pt x="51" y="4"/>
                      <a:pt x="51" y="4"/>
                      <a:pt x="51" y="4"/>
                    </a:cubicBezTo>
                    <a:cubicBezTo>
                      <a:pt x="51" y="4"/>
                      <a:pt x="51" y="4"/>
                      <a:pt x="51" y="4"/>
                    </a:cubicBezTo>
                    <a:cubicBezTo>
                      <a:pt x="51" y="4"/>
                      <a:pt x="51" y="4"/>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3815"/>
              <p:cNvSpPr/>
              <p:nvPr/>
            </p:nvSpPr>
            <p:spPr bwMode="auto">
              <a:xfrm>
                <a:off x="6951644" y="3658389"/>
                <a:ext cx="281683" cy="860142"/>
              </a:xfrm>
              <a:custGeom>
                <a:avLst/>
                <a:gdLst>
                  <a:gd name="T0" fmla="*/ 2 w 51"/>
                  <a:gd name="T1" fmla="*/ 154 h 156"/>
                  <a:gd name="T2" fmla="*/ 0 w 51"/>
                  <a:gd name="T3" fmla="*/ 152 h 156"/>
                  <a:gd name="T4" fmla="*/ 0 w 51"/>
                  <a:gd name="T5" fmla="*/ 152 h 156"/>
                  <a:gd name="T6" fmla="*/ 7 w 51"/>
                  <a:gd name="T7" fmla="*/ 137 h 156"/>
                  <a:gd name="T8" fmla="*/ 7 w 51"/>
                  <a:gd name="T9" fmla="*/ 137 h 156"/>
                  <a:gd name="T10" fmla="*/ 21 w 51"/>
                  <a:gd name="T11" fmla="*/ 115 h 156"/>
                  <a:gd name="T12" fmla="*/ 21 w 51"/>
                  <a:gd name="T13" fmla="*/ 115 h 156"/>
                  <a:gd name="T14" fmla="*/ 46 w 51"/>
                  <a:gd name="T15" fmla="*/ 79 h 156"/>
                  <a:gd name="T16" fmla="*/ 46 w 51"/>
                  <a:gd name="T17" fmla="*/ 79 h 156"/>
                  <a:gd name="T18" fmla="*/ 47 w 51"/>
                  <a:gd name="T19" fmla="*/ 76 h 156"/>
                  <a:gd name="T20" fmla="*/ 47 w 51"/>
                  <a:gd name="T21" fmla="*/ 76 h 156"/>
                  <a:gd name="T22" fmla="*/ 32 w 51"/>
                  <a:gd name="T23" fmla="*/ 33 h 156"/>
                  <a:gd name="T24" fmla="*/ 32 w 51"/>
                  <a:gd name="T25" fmla="*/ 33 h 156"/>
                  <a:gd name="T26" fmla="*/ 17 w 51"/>
                  <a:gd name="T27" fmla="*/ 2 h 156"/>
                  <a:gd name="T28" fmla="*/ 17 w 51"/>
                  <a:gd name="T29" fmla="*/ 2 h 156"/>
                  <a:gd name="T30" fmla="*/ 20 w 51"/>
                  <a:gd name="T31" fmla="*/ 0 h 156"/>
                  <a:gd name="T32" fmla="*/ 51 w 51"/>
                  <a:gd name="T33" fmla="*/ 76 h 156"/>
                  <a:gd name="T34" fmla="*/ 51 w 51"/>
                  <a:gd name="T35" fmla="*/ 76 h 156"/>
                  <a:gd name="T36" fmla="*/ 50 w 51"/>
                  <a:gd name="T37" fmla="*/ 81 h 156"/>
                  <a:gd name="T38" fmla="*/ 50 w 51"/>
                  <a:gd name="T39" fmla="*/ 81 h 156"/>
                  <a:gd name="T40" fmla="*/ 10 w 51"/>
                  <a:gd name="T41" fmla="*/ 139 h 156"/>
                  <a:gd name="T42" fmla="*/ 10 w 51"/>
                  <a:gd name="T43" fmla="*/ 139 h 156"/>
                  <a:gd name="T44" fmla="*/ 4 w 51"/>
                  <a:gd name="T45" fmla="*/ 151 h 156"/>
                  <a:gd name="T46" fmla="*/ 4 w 51"/>
                  <a:gd name="T47" fmla="*/ 151 h 156"/>
                  <a:gd name="T48" fmla="*/ 20 w 51"/>
                  <a:gd name="T49" fmla="*/ 152 h 156"/>
                  <a:gd name="T50" fmla="*/ 20 w 51"/>
                  <a:gd name="T51" fmla="*/ 152 h 156"/>
                  <a:gd name="T52" fmla="*/ 31 w 51"/>
                  <a:gd name="T53" fmla="*/ 152 h 156"/>
                  <a:gd name="T54" fmla="*/ 31 w 51"/>
                  <a:gd name="T55" fmla="*/ 152 h 156"/>
                  <a:gd name="T56" fmla="*/ 31 w 51"/>
                  <a:gd name="T57" fmla="*/ 156 h 156"/>
                  <a:gd name="T58" fmla="*/ 20 w 51"/>
                  <a:gd name="T59" fmla="*/ 156 h 156"/>
                  <a:gd name="T60" fmla="*/ 20 w 51"/>
                  <a:gd name="T61" fmla="*/ 156 h 156"/>
                  <a:gd name="T62" fmla="*/ 2 w 51"/>
                  <a:gd name="T63" fmla="*/ 1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156">
                    <a:moveTo>
                      <a:pt x="2" y="154"/>
                    </a:moveTo>
                    <a:cubicBezTo>
                      <a:pt x="1" y="154"/>
                      <a:pt x="0" y="152"/>
                      <a:pt x="0" y="152"/>
                    </a:cubicBezTo>
                    <a:cubicBezTo>
                      <a:pt x="0" y="152"/>
                      <a:pt x="0" y="152"/>
                      <a:pt x="0" y="152"/>
                    </a:cubicBezTo>
                    <a:cubicBezTo>
                      <a:pt x="0" y="148"/>
                      <a:pt x="3" y="144"/>
                      <a:pt x="7" y="137"/>
                    </a:cubicBezTo>
                    <a:cubicBezTo>
                      <a:pt x="7" y="137"/>
                      <a:pt x="7" y="137"/>
                      <a:pt x="7" y="137"/>
                    </a:cubicBezTo>
                    <a:cubicBezTo>
                      <a:pt x="11" y="131"/>
                      <a:pt x="16" y="123"/>
                      <a:pt x="21" y="115"/>
                    </a:cubicBezTo>
                    <a:cubicBezTo>
                      <a:pt x="21" y="115"/>
                      <a:pt x="21" y="115"/>
                      <a:pt x="21" y="115"/>
                    </a:cubicBezTo>
                    <a:cubicBezTo>
                      <a:pt x="32" y="100"/>
                      <a:pt x="44" y="84"/>
                      <a:pt x="46" y="79"/>
                    </a:cubicBezTo>
                    <a:cubicBezTo>
                      <a:pt x="46" y="79"/>
                      <a:pt x="46" y="79"/>
                      <a:pt x="46" y="79"/>
                    </a:cubicBezTo>
                    <a:cubicBezTo>
                      <a:pt x="47" y="79"/>
                      <a:pt x="47" y="78"/>
                      <a:pt x="47" y="76"/>
                    </a:cubicBezTo>
                    <a:cubicBezTo>
                      <a:pt x="47" y="76"/>
                      <a:pt x="47" y="76"/>
                      <a:pt x="47" y="76"/>
                    </a:cubicBezTo>
                    <a:cubicBezTo>
                      <a:pt x="47" y="69"/>
                      <a:pt x="39" y="50"/>
                      <a:pt x="32" y="33"/>
                    </a:cubicBezTo>
                    <a:cubicBezTo>
                      <a:pt x="32" y="33"/>
                      <a:pt x="32" y="33"/>
                      <a:pt x="32" y="33"/>
                    </a:cubicBezTo>
                    <a:cubicBezTo>
                      <a:pt x="24" y="17"/>
                      <a:pt x="17" y="2"/>
                      <a:pt x="17" y="2"/>
                    </a:cubicBezTo>
                    <a:cubicBezTo>
                      <a:pt x="17" y="2"/>
                      <a:pt x="17" y="2"/>
                      <a:pt x="17" y="2"/>
                    </a:cubicBezTo>
                    <a:cubicBezTo>
                      <a:pt x="20" y="0"/>
                      <a:pt x="20" y="0"/>
                      <a:pt x="20" y="0"/>
                    </a:cubicBezTo>
                    <a:cubicBezTo>
                      <a:pt x="21" y="1"/>
                      <a:pt x="51" y="58"/>
                      <a:pt x="51" y="76"/>
                    </a:cubicBezTo>
                    <a:cubicBezTo>
                      <a:pt x="51" y="76"/>
                      <a:pt x="51" y="76"/>
                      <a:pt x="51" y="76"/>
                    </a:cubicBezTo>
                    <a:cubicBezTo>
                      <a:pt x="51" y="78"/>
                      <a:pt x="51" y="80"/>
                      <a:pt x="50" y="81"/>
                    </a:cubicBezTo>
                    <a:cubicBezTo>
                      <a:pt x="50" y="81"/>
                      <a:pt x="50" y="81"/>
                      <a:pt x="50" y="81"/>
                    </a:cubicBezTo>
                    <a:cubicBezTo>
                      <a:pt x="45" y="89"/>
                      <a:pt x="22" y="120"/>
                      <a:pt x="10" y="139"/>
                    </a:cubicBezTo>
                    <a:cubicBezTo>
                      <a:pt x="10" y="139"/>
                      <a:pt x="10" y="139"/>
                      <a:pt x="10" y="139"/>
                    </a:cubicBezTo>
                    <a:cubicBezTo>
                      <a:pt x="7" y="145"/>
                      <a:pt x="5" y="149"/>
                      <a:pt x="4" y="151"/>
                    </a:cubicBezTo>
                    <a:cubicBezTo>
                      <a:pt x="4" y="151"/>
                      <a:pt x="4" y="151"/>
                      <a:pt x="4" y="151"/>
                    </a:cubicBezTo>
                    <a:cubicBezTo>
                      <a:pt x="7" y="152"/>
                      <a:pt x="14" y="152"/>
                      <a:pt x="20" y="152"/>
                    </a:cubicBezTo>
                    <a:cubicBezTo>
                      <a:pt x="20" y="152"/>
                      <a:pt x="20" y="152"/>
                      <a:pt x="20" y="152"/>
                    </a:cubicBezTo>
                    <a:cubicBezTo>
                      <a:pt x="26" y="152"/>
                      <a:pt x="31" y="152"/>
                      <a:pt x="31" y="152"/>
                    </a:cubicBezTo>
                    <a:cubicBezTo>
                      <a:pt x="31" y="152"/>
                      <a:pt x="31" y="152"/>
                      <a:pt x="31" y="152"/>
                    </a:cubicBezTo>
                    <a:cubicBezTo>
                      <a:pt x="31" y="156"/>
                      <a:pt x="31" y="156"/>
                      <a:pt x="31" y="156"/>
                    </a:cubicBezTo>
                    <a:cubicBezTo>
                      <a:pt x="31" y="156"/>
                      <a:pt x="26" y="156"/>
                      <a:pt x="20" y="156"/>
                    </a:cubicBezTo>
                    <a:cubicBezTo>
                      <a:pt x="20" y="156"/>
                      <a:pt x="20" y="156"/>
                      <a:pt x="20" y="156"/>
                    </a:cubicBezTo>
                    <a:cubicBezTo>
                      <a:pt x="14" y="156"/>
                      <a:pt x="6" y="156"/>
                      <a:pt x="2"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3816"/>
              <p:cNvSpPr>
                <a:spLocks noEditPoints="1"/>
              </p:cNvSpPr>
              <p:nvPr/>
            </p:nvSpPr>
            <p:spPr bwMode="auto">
              <a:xfrm>
                <a:off x="6941584" y="3638269"/>
                <a:ext cx="301804" cy="890322"/>
              </a:xfrm>
              <a:custGeom>
                <a:avLst/>
                <a:gdLst>
                  <a:gd name="T0" fmla="*/ 4 w 55"/>
                  <a:gd name="T1" fmla="*/ 157 h 161"/>
                  <a:gd name="T2" fmla="*/ 0 w 55"/>
                  <a:gd name="T3" fmla="*/ 155 h 161"/>
                  <a:gd name="T4" fmla="*/ 0 w 55"/>
                  <a:gd name="T5" fmla="*/ 154 h 161"/>
                  <a:gd name="T6" fmla="*/ 7 w 55"/>
                  <a:gd name="T7" fmla="*/ 139 h 161"/>
                  <a:gd name="T8" fmla="*/ 22 w 55"/>
                  <a:gd name="T9" fmla="*/ 117 h 161"/>
                  <a:gd name="T10" fmla="*/ 47 w 55"/>
                  <a:gd name="T11" fmla="*/ 81 h 161"/>
                  <a:gd name="T12" fmla="*/ 47 w 55"/>
                  <a:gd name="T13" fmla="*/ 79 h 161"/>
                  <a:gd name="T14" fmla="*/ 47 w 55"/>
                  <a:gd name="T15" fmla="*/ 79 h 161"/>
                  <a:gd name="T16" fmla="*/ 47 w 55"/>
                  <a:gd name="T17" fmla="*/ 79 h 161"/>
                  <a:gd name="T18" fmla="*/ 47 w 55"/>
                  <a:gd name="T19" fmla="*/ 79 h 161"/>
                  <a:gd name="T20" fmla="*/ 32 w 55"/>
                  <a:gd name="T21" fmla="*/ 37 h 161"/>
                  <a:gd name="T22" fmla="*/ 17 w 55"/>
                  <a:gd name="T23" fmla="*/ 6 h 161"/>
                  <a:gd name="T24" fmla="*/ 17 w 55"/>
                  <a:gd name="T25" fmla="*/ 6 h 161"/>
                  <a:gd name="T26" fmla="*/ 24 w 55"/>
                  <a:gd name="T27" fmla="*/ 0 h 161"/>
                  <a:gd name="T28" fmla="*/ 25 w 55"/>
                  <a:gd name="T29" fmla="*/ 3 h 161"/>
                  <a:gd name="T30" fmla="*/ 26 w 55"/>
                  <a:gd name="T31" fmla="*/ 5 h 161"/>
                  <a:gd name="T32" fmla="*/ 29 w 55"/>
                  <a:gd name="T33" fmla="*/ 12 h 161"/>
                  <a:gd name="T34" fmla="*/ 39 w 55"/>
                  <a:gd name="T35" fmla="*/ 34 h 161"/>
                  <a:gd name="T36" fmla="*/ 55 w 55"/>
                  <a:gd name="T37" fmla="*/ 79 h 161"/>
                  <a:gd name="T38" fmla="*/ 54 w 55"/>
                  <a:gd name="T39" fmla="*/ 85 h 161"/>
                  <a:gd name="T40" fmla="*/ 14 w 55"/>
                  <a:gd name="T41" fmla="*/ 143 h 161"/>
                  <a:gd name="T42" fmla="*/ 9 w 55"/>
                  <a:gd name="T43" fmla="*/ 152 h 161"/>
                  <a:gd name="T44" fmla="*/ 21 w 55"/>
                  <a:gd name="T45" fmla="*/ 153 h 161"/>
                  <a:gd name="T46" fmla="*/ 22 w 55"/>
                  <a:gd name="T47" fmla="*/ 153 h 161"/>
                  <a:gd name="T48" fmla="*/ 33 w 55"/>
                  <a:gd name="T49" fmla="*/ 153 h 161"/>
                  <a:gd name="T50" fmla="*/ 35 w 55"/>
                  <a:gd name="T51" fmla="*/ 153 h 161"/>
                  <a:gd name="T52" fmla="*/ 33 w 55"/>
                  <a:gd name="T53" fmla="*/ 161 h 161"/>
                  <a:gd name="T54" fmla="*/ 22 w 55"/>
                  <a:gd name="T55" fmla="*/ 161 h 161"/>
                  <a:gd name="T56" fmla="*/ 22 w 55"/>
                  <a:gd name="T57" fmla="*/ 157 h 161"/>
                  <a:gd name="T58" fmla="*/ 31 w 55"/>
                  <a:gd name="T59" fmla="*/ 157 h 161"/>
                  <a:gd name="T60" fmla="*/ 22 w 55"/>
                  <a:gd name="T61" fmla="*/ 157 h 161"/>
                  <a:gd name="T62" fmla="*/ 22 w 55"/>
                  <a:gd name="T63" fmla="*/ 157 h 161"/>
                  <a:gd name="T64" fmla="*/ 7 w 55"/>
                  <a:gd name="T65" fmla="*/ 156 h 161"/>
                  <a:gd name="T66" fmla="*/ 17 w 55"/>
                  <a:gd name="T67" fmla="*/ 157 h 161"/>
                  <a:gd name="T68" fmla="*/ 7 w 55"/>
                  <a:gd name="T69" fmla="*/ 148 h 161"/>
                  <a:gd name="T70" fmla="*/ 5 w 55"/>
                  <a:gd name="T71" fmla="*/ 152 h 161"/>
                  <a:gd name="T72" fmla="*/ 11 w 55"/>
                  <a:gd name="T73" fmla="*/ 141 h 161"/>
                  <a:gd name="T74" fmla="*/ 11 w 55"/>
                  <a:gd name="T75" fmla="*/ 141 h 161"/>
                  <a:gd name="T76" fmla="*/ 18 w 55"/>
                  <a:gd name="T77" fmla="*/ 130 h 161"/>
                  <a:gd name="T78" fmla="*/ 11 w 55"/>
                  <a:gd name="T79" fmla="*/ 141 h 161"/>
                  <a:gd name="T80" fmla="*/ 18 w 55"/>
                  <a:gd name="T81" fmla="*/ 129 h 161"/>
                  <a:gd name="T82" fmla="*/ 18 w 55"/>
                  <a:gd name="T83" fmla="*/ 130 h 161"/>
                  <a:gd name="T84" fmla="*/ 21 w 55"/>
                  <a:gd name="T85" fmla="*/ 125 h 161"/>
                  <a:gd name="T86" fmla="*/ 21 w 55"/>
                  <a:gd name="T87" fmla="*/ 125 h 161"/>
                  <a:gd name="T88" fmla="*/ 25 w 55"/>
                  <a:gd name="T89" fmla="*/ 119 h 161"/>
                  <a:gd name="T90" fmla="*/ 21 w 55"/>
                  <a:gd name="T91" fmla="*/ 125 h 161"/>
                  <a:gd name="T92" fmla="*/ 50 w 55"/>
                  <a:gd name="T93" fmla="*/ 83 h 161"/>
                  <a:gd name="T94" fmla="*/ 51 w 55"/>
                  <a:gd name="T95" fmla="*/ 80 h 161"/>
                  <a:gd name="T96" fmla="*/ 51 w 55"/>
                  <a:gd name="T97" fmla="*/ 80 h 161"/>
                  <a:gd name="T98" fmla="*/ 36 w 55"/>
                  <a:gd name="T99" fmla="*/ 35 h 161"/>
                  <a:gd name="T100" fmla="*/ 51 w 55"/>
                  <a:gd name="T101" fmla="*/ 79 h 161"/>
                  <a:gd name="T102" fmla="*/ 51 w 55"/>
                  <a:gd name="T103" fmla="*/ 79 h 161"/>
                  <a:gd name="T104" fmla="*/ 34 w 55"/>
                  <a:gd name="T105" fmla="*/ 3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61">
                    <a:moveTo>
                      <a:pt x="3" y="159"/>
                    </a:moveTo>
                    <a:cubicBezTo>
                      <a:pt x="4" y="157"/>
                      <a:pt x="4" y="157"/>
                      <a:pt x="4" y="157"/>
                    </a:cubicBezTo>
                    <a:cubicBezTo>
                      <a:pt x="3" y="159"/>
                      <a:pt x="3" y="159"/>
                      <a:pt x="3" y="159"/>
                    </a:cubicBezTo>
                    <a:cubicBezTo>
                      <a:pt x="1" y="158"/>
                      <a:pt x="0" y="156"/>
                      <a:pt x="0" y="155"/>
                    </a:cubicBezTo>
                    <a:cubicBezTo>
                      <a:pt x="0" y="155"/>
                      <a:pt x="0" y="155"/>
                      <a:pt x="0" y="155"/>
                    </a:cubicBezTo>
                    <a:cubicBezTo>
                      <a:pt x="0" y="155"/>
                      <a:pt x="0" y="155"/>
                      <a:pt x="0" y="154"/>
                    </a:cubicBezTo>
                    <a:cubicBezTo>
                      <a:pt x="0" y="154"/>
                      <a:pt x="0" y="154"/>
                      <a:pt x="0" y="154"/>
                    </a:cubicBezTo>
                    <a:cubicBezTo>
                      <a:pt x="1" y="150"/>
                      <a:pt x="3" y="146"/>
                      <a:pt x="7" y="139"/>
                    </a:cubicBezTo>
                    <a:cubicBezTo>
                      <a:pt x="7" y="139"/>
                      <a:pt x="7" y="139"/>
                      <a:pt x="7" y="139"/>
                    </a:cubicBezTo>
                    <a:cubicBezTo>
                      <a:pt x="11" y="133"/>
                      <a:pt x="16" y="125"/>
                      <a:pt x="22" y="117"/>
                    </a:cubicBezTo>
                    <a:cubicBezTo>
                      <a:pt x="22" y="117"/>
                      <a:pt x="22" y="117"/>
                      <a:pt x="22" y="117"/>
                    </a:cubicBezTo>
                    <a:cubicBezTo>
                      <a:pt x="32" y="102"/>
                      <a:pt x="44" y="85"/>
                      <a:pt x="47" y="81"/>
                    </a:cubicBezTo>
                    <a:cubicBezTo>
                      <a:pt x="47" y="81"/>
                      <a:pt x="47" y="81"/>
                      <a:pt x="47" y="81"/>
                    </a:cubicBezTo>
                    <a:cubicBezTo>
                      <a:pt x="46" y="81"/>
                      <a:pt x="47" y="80"/>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2"/>
                      <a:pt x="39" y="53"/>
                      <a:pt x="32" y="37"/>
                    </a:cubicBezTo>
                    <a:cubicBezTo>
                      <a:pt x="32" y="37"/>
                      <a:pt x="32" y="37"/>
                      <a:pt x="32" y="37"/>
                    </a:cubicBezTo>
                    <a:cubicBezTo>
                      <a:pt x="25" y="21"/>
                      <a:pt x="18" y="8"/>
                      <a:pt x="17" y="6"/>
                    </a:cubicBezTo>
                    <a:cubicBezTo>
                      <a:pt x="17" y="6"/>
                      <a:pt x="17" y="6"/>
                      <a:pt x="17" y="6"/>
                    </a:cubicBezTo>
                    <a:cubicBezTo>
                      <a:pt x="17" y="6"/>
                      <a:pt x="17" y="6"/>
                      <a:pt x="17" y="6"/>
                    </a:cubicBezTo>
                    <a:cubicBezTo>
                      <a:pt x="17" y="6"/>
                      <a:pt x="17" y="6"/>
                      <a:pt x="17" y="6"/>
                    </a:cubicBezTo>
                    <a:cubicBezTo>
                      <a:pt x="16" y="4"/>
                      <a:pt x="16" y="4"/>
                      <a:pt x="16" y="4"/>
                    </a:cubicBezTo>
                    <a:cubicBezTo>
                      <a:pt x="24" y="0"/>
                      <a:pt x="24" y="0"/>
                      <a:pt x="24" y="0"/>
                    </a:cubicBezTo>
                    <a:cubicBezTo>
                      <a:pt x="24" y="3"/>
                      <a:pt x="24" y="3"/>
                      <a:pt x="24" y="3"/>
                    </a:cubicBezTo>
                    <a:cubicBezTo>
                      <a:pt x="24" y="3"/>
                      <a:pt x="25" y="3"/>
                      <a:pt x="25" y="3"/>
                    </a:cubicBezTo>
                    <a:cubicBezTo>
                      <a:pt x="25" y="3"/>
                      <a:pt x="25" y="3"/>
                      <a:pt x="25" y="3"/>
                    </a:cubicBezTo>
                    <a:cubicBezTo>
                      <a:pt x="25" y="4"/>
                      <a:pt x="25" y="4"/>
                      <a:pt x="26" y="5"/>
                    </a:cubicBezTo>
                    <a:cubicBezTo>
                      <a:pt x="26" y="5"/>
                      <a:pt x="26" y="5"/>
                      <a:pt x="26" y="5"/>
                    </a:cubicBezTo>
                    <a:cubicBezTo>
                      <a:pt x="26" y="7"/>
                      <a:pt x="28" y="9"/>
                      <a:pt x="29" y="12"/>
                    </a:cubicBezTo>
                    <a:cubicBezTo>
                      <a:pt x="29" y="12"/>
                      <a:pt x="29" y="12"/>
                      <a:pt x="29" y="12"/>
                    </a:cubicBezTo>
                    <a:cubicBezTo>
                      <a:pt x="32" y="17"/>
                      <a:pt x="36" y="25"/>
                      <a:pt x="39" y="34"/>
                    </a:cubicBezTo>
                    <a:cubicBezTo>
                      <a:pt x="39" y="34"/>
                      <a:pt x="39" y="34"/>
                      <a:pt x="39" y="34"/>
                    </a:cubicBezTo>
                    <a:cubicBezTo>
                      <a:pt x="47" y="50"/>
                      <a:pt x="55" y="69"/>
                      <a:pt x="55" y="79"/>
                    </a:cubicBezTo>
                    <a:cubicBezTo>
                      <a:pt x="55" y="79"/>
                      <a:pt x="55" y="79"/>
                      <a:pt x="55" y="79"/>
                    </a:cubicBezTo>
                    <a:cubicBezTo>
                      <a:pt x="55" y="81"/>
                      <a:pt x="54" y="83"/>
                      <a:pt x="54" y="85"/>
                    </a:cubicBezTo>
                    <a:cubicBezTo>
                      <a:pt x="54" y="85"/>
                      <a:pt x="54" y="85"/>
                      <a:pt x="54" y="85"/>
                    </a:cubicBezTo>
                    <a:cubicBezTo>
                      <a:pt x="49" y="93"/>
                      <a:pt x="25" y="125"/>
                      <a:pt x="14" y="143"/>
                    </a:cubicBezTo>
                    <a:cubicBezTo>
                      <a:pt x="14" y="143"/>
                      <a:pt x="14" y="143"/>
                      <a:pt x="14" y="143"/>
                    </a:cubicBezTo>
                    <a:cubicBezTo>
                      <a:pt x="12" y="147"/>
                      <a:pt x="10" y="150"/>
                      <a:pt x="9" y="152"/>
                    </a:cubicBezTo>
                    <a:cubicBezTo>
                      <a:pt x="9" y="152"/>
                      <a:pt x="9" y="152"/>
                      <a:pt x="9" y="152"/>
                    </a:cubicBezTo>
                    <a:cubicBezTo>
                      <a:pt x="12" y="153"/>
                      <a:pt x="17" y="153"/>
                      <a:pt x="21" y="153"/>
                    </a:cubicBezTo>
                    <a:cubicBezTo>
                      <a:pt x="21" y="153"/>
                      <a:pt x="21" y="153"/>
                      <a:pt x="21" y="153"/>
                    </a:cubicBezTo>
                    <a:cubicBezTo>
                      <a:pt x="22" y="153"/>
                      <a:pt x="22" y="153"/>
                      <a:pt x="22" y="153"/>
                    </a:cubicBezTo>
                    <a:cubicBezTo>
                      <a:pt x="22" y="153"/>
                      <a:pt x="22" y="153"/>
                      <a:pt x="22" y="153"/>
                    </a:cubicBezTo>
                    <a:cubicBezTo>
                      <a:pt x="28" y="153"/>
                      <a:pt x="32" y="153"/>
                      <a:pt x="33" y="153"/>
                    </a:cubicBezTo>
                    <a:cubicBezTo>
                      <a:pt x="33" y="153"/>
                      <a:pt x="33" y="153"/>
                      <a:pt x="33" y="153"/>
                    </a:cubicBezTo>
                    <a:cubicBezTo>
                      <a:pt x="35" y="153"/>
                      <a:pt x="35" y="153"/>
                      <a:pt x="35" y="153"/>
                    </a:cubicBezTo>
                    <a:cubicBezTo>
                      <a:pt x="35" y="161"/>
                      <a:pt x="35" y="161"/>
                      <a:pt x="35" y="161"/>
                    </a:cubicBezTo>
                    <a:cubicBezTo>
                      <a:pt x="33" y="161"/>
                      <a:pt x="33" y="161"/>
                      <a:pt x="33" y="161"/>
                    </a:cubicBezTo>
                    <a:cubicBezTo>
                      <a:pt x="33" y="161"/>
                      <a:pt x="28" y="161"/>
                      <a:pt x="22" y="161"/>
                    </a:cubicBezTo>
                    <a:cubicBezTo>
                      <a:pt x="22" y="161"/>
                      <a:pt x="22" y="161"/>
                      <a:pt x="22" y="161"/>
                    </a:cubicBezTo>
                    <a:cubicBezTo>
                      <a:pt x="15" y="161"/>
                      <a:pt x="8" y="161"/>
                      <a:pt x="3" y="159"/>
                    </a:cubicBezTo>
                    <a:close/>
                    <a:moveTo>
                      <a:pt x="22" y="157"/>
                    </a:moveTo>
                    <a:cubicBezTo>
                      <a:pt x="26" y="157"/>
                      <a:pt x="29" y="157"/>
                      <a:pt x="31" y="157"/>
                    </a:cubicBezTo>
                    <a:cubicBezTo>
                      <a:pt x="31" y="157"/>
                      <a:pt x="31" y="157"/>
                      <a:pt x="31" y="157"/>
                    </a:cubicBezTo>
                    <a:cubicBezTo>
                      <a:pt x="31" y="157"/>
                      <a:pt x="31" y="157"/>
                      <a:pt x="31" y="157"/>
                    </a:cubicBezTo>
                    <a:cubicBezTo>
                      <a:pt x="29" y="157"/>
                      <a:pt x="26" y="157"/>
                      <a:pt x="22" y="157"/>
                    </a:cubicBezTo>
                    <a:cubicBezTo>
                      <a:pt x="22" y="157"/>
                      <a:pt x="22" y="157"/>
                      <a:pt x="22" y="157"/>
                    </a:cubicBezTo>
                    <a:cubicBezTo>
                      <a:pt x="22" y="157"/>
                      <a:pt x="22" y="157"/>
                      <a:pt x="22" y="157"/>
                    </a:cubicBezTo>
                    <a:close/>
                    <a:moveTo>
                      <a:pt x="17" y="157"/>
                    </a:moveTo>
                    <a:cubicBezTo>
                      <a:pt x="14" y="157"/>
                      <a:pt x="10" y="157"/>
                      <a:pt x="7" y="156"/>
                    </a:cubicBezTo>
                    <a:cubicBezTo>
                      <a:pt x="7" y="156"/>
                      <a:pt x="7" y="156"/>
                      <a:pt x="7" y="156"/>
                    </a:cubicBezTo>
                    <a:cubicBezTo>
                      <a:pt x="10" y="157"/>
                      <a:pt x="14" y="157"/>
                      <a:pt x="17" y="157"/>
                    </a:cubicBezTo>
                    <a:close/>
                    <a:moveTo>
                      <a:pt x="5" y="152"/>
                    </a:moveTo>
                    <a:cubicBezTo>
                      <a:pt x="5" y="151"/>
                      <a:pt x="6" y="150"/>
                      <a:pt x="7" y="148"/>
                    </a:cubicBezTo>
                    <a:cubicBezTo>
                      <a:pt x="7" y="148"/>
                      <a:pt x="7" y="148"/>
                      <a:pt x="7" y="148"/>
                    </a:cubicBezTo>
                    <a:cubicBezTo>
                      <a:pt x="6" y="150"/>
                      <a:pt x="5" y="151"/>
                      <a:pt x="5" y="152"/>
                    </a:cubicBezTo>
                    <a:close/>
                    <a:moveTo>
                      <a:pt x="11" y="141"/>
                    </a:moveTo>
                    <a:cubicBezTo>
                      <a:pt x="11" y="141"/>
                      <a:pt x="11" y="141"/>
                      <a:pt x="11" y="141"/>
                    </a:cubicBezTo>
                    <a:cubicBezTo>
                      <a:pt x="11" y="141"/>
                      <a:pt x="11" y="141"/>
                      <a:pt x="11" y="141"/>
                    </a:cubicBezTo>
                    <a:cubicBezTo>
                      <a:pt x="11" y="141"/>
                      <a:pt x="11" y="141"/>
                      <a:pt x="11" y="141"/>
                    </a:cubicBezTo>
                    <a:cubicBezTo>
                      <a:pt x="11" y="141"/>
                      <a:pt x="11" y="141"/>
                      <a:pt x="11" y="141"/>
                    </a:cubicBezTo>
                    <a:cubicBezTo>
                      <a:pt x="13" y="138"/>
                      <a:pt x="15" y="134"/>
                      <a:pt x="18" y="130"/>
                    </a:cubicBezTo>
                    <a:cubicBezTo>
                      <a:pt x="18" y="130"/>
                      <a:pt x="18" y="130"/>
                      <a:pt x="18" y="130"/>
                    </a:cubicBezTo>
                    <a:cubicBezTo>
                      <a:pt x="15" y="134"/>
                      <a:pt x="13" y="138"/>
                      <a:pt x="11" y="141"/>
                    </a:cubicBezTo>
                    <a:close/>
                    <a:moveTo>
                      <a:pt x="18" y="130"/>
                    </a:moveTo>
                    <a:cubicBezTo>
                      <a:pt x="18" y="130"/>
                      <a:pt x="18" y="130"/>
                      <a:pt x="18" y="129"/>
                    </a:cubicBezTo>
                    <a:cubicBezTo>
                      <a:pt x="18" y="129"/>
                      <a:pt x="18" y="129"/>
                      <a:pt x="18" y="129"/>
                    </a:cubicBezTo>
                    <a:cubicBezTo>
                      <a:pt x="18" y="130"/>
                      <a:pt x="18" y="130"/>
                      <a:pt x="18" y="130"/>
                    </a:cubicBezTo>
                    <a:close/>
                    <a:moveTo>
                      <a:pt x="21" y="125"/>
                    </a:moveTo>
                    <a:cubicBezTo>
                      <a:pt x="21" y="125"/>
                      <a:pt x="21" y="125"/>
                      <a:pt x="21" y="125"/>
                    </a:cubicBezTo>
                    <a:cubicBezTo>
                      <a:pt x="21" y="125"/>
                      <a:pt x="21" y="125"/>
                      <a:pt x="21" y="125"/>
                    </a:cubicBezTo>
                    <a:cubicBezTo>
                      <a:pt x="21" y="125"/>
                      <a:pt x="21" y="125"/>
                      <a:pt x="21" y="125"/>
                    </a:cubicBezTo>
                    <a:close/>
                    <a:moveTo>
                      <a:pt x="50" y="83"/>
                    </a:moveTo>
                    <a:cubicBezTo>
                      <a:pt x="47" y="88"/>
                      <a:pt x="36" y="104"/>
                      <a:pt x="25" y="119"/>
                    </a:cubicBezTo>
                    <a:cubicBezTo>
                      <a:pt x="25" y="119"/>
                      <a:pt x="25" y="119"/>
                      <a:pt x="25" y="119"/>
                    </a:cubicBezTo>
                    <a:cubicBezTo>
                      <a:pt x="24" y="121"/>
                      <a:pt x="23" y="123"/>
                      <a:pt x="21" y="125"/>
                    </a:cubicBezTo>
                    <a:cubicBezTo>
                      <a:pt x="21" y="125"/>
                      <a:pt x="21" y="125"/>
                      <a:pt x="21" y="125"/>
                    </a:cubicBezTo>
                    <a:cubicBezTo>
                      <a:pt x="33" y="108"/>
                      <a:pt x="47" y="89"/>
                      <a:pt x="50" y="83"/>
                    </a:cubicBezTo>
                    <a:cubicBezTo>
                      <a:pt x="50" y="83"/>
                      <a:pt x="50" y="83"/>
                      <a:pt x="50" y="83"/>
                    </a:cubicBezTo>
                    <a:cubicBezTo>
                      <a:pt x="50" y="82"/>
                      <a:pt x="51" y="81"/>
                      <a:pt x="51" y="80"/>
                    </a:cubicBezTo>
                    <a:cubicBezTo>
                      <a:pt x="51" y="80"/>
                      <a:pt x="51" y="80"/>
                      <a:pt x="51" y="80"/>
                    </a:cubicBezTo>
                    <a:cubicBezTo>
                      <a:pt x="51" y="80"/>
                      <a:pt x="51" y="80"/>
                      <a:pt x="51" y="80"/>
                    </a:cubicBezTo>
                    <a:cubicBezTo>
                      <a:pt x="51" y="81"/>
                      <a:pt x="50" y="82"/>
                      <a:pt x="50" y="83"/>
                    </a:cubicBezTo>
                    <a:close/>
                    <a:moveTo>
                      <a:pt x="36" y="35"/>
                    </a:moveTo>
                    <a:cubicBezTo>
                      <a:pt x="43" y="52"/>
                      <a:pt x="51" y="70"/>
                      <a:pt x="51" y="79"/>
                    </a:cubicBezTo>
                    <a:cubicBezTo>
                      <a:pt x="51" y="79"/>
                      <a:pt x="51" y="79"/>
                      <a:pt x="51" y="79"/>
                    </a:cubicBezTo>
                    <a:cubicBezTo>
                      <a:pt x="51" y="79"/>
                      <a:pt x="51" y="79"/>
                      <a:pt x="51" y="79"/>
                    </a:cubicBezTo>
                    <a:cubicBezTo>
                      <a:pt x="51" y="79"/>
                      <a:pt x="51" y="79"/>
                      <a:pt x="51" y="79"/>
                    </a:cubicBezTo>
                    <a:cubicBezTo>
                      <a:pt x="51" y="70"/>
                      <a:pt x="42" y="49"/>
                      <a:pt x="34" y="32"/>
                    </a:cubicBezTo>
                    <a:cubicBezTo>
                      <a:pt x="34" y="32"/>
                      <a:pt x="34" y="32"/>
                      <a:pt x="34" y="32"/>
                    </a:cubicBezTo>
                    <a:cubicBezTo>
                      <a:pt x="35" y="33"/>
                      <a:pt x="35" y="34"/>
                      <a:pt x="3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aphicFrame>
        <p:nvGraphicFramePr>
          <p:cNvPr id="178" name="表格 177"/>
          <p:cNvGraphicFramePr/>
          <p:nvPr/>
        </p:nvGraphicFramePr>
        <p:xfrm>
          <a:off x="1834031" y="1767581"/>
          <a:ext cx="8531860" cy="2606675"/>
        </p:xfrm>
        <a:graphic>
          <a:graphicData uri="http://schemas.openxmlformats.org/drawingml/2006/table">
            <a:tbl>
              <a:tblPr firstRow="1" bandRow="1">
                <a:tableStyleId>{5940675A-B579-460E-94D1-54222C63F5DA}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gridCol w="2132965">
                  <a:extLst>
                    <a:ext uri="{9D8B030D-6E8A-4147-A177-3AD203B41FA5}">
                      <a16:colId xmlns:a16="http://schemas.microsoft.com/office/drawing/2014/main" val="20003"/>
                    </a:ext>
                  </a:extLst>
                </a:gridCol>
              </a:tblGrid>
              <a:tr h="521335">
                <a:tc>
                  <a:txBody>
                    <a:bodyPr/>
                    <a:lstStyle/>
                    <a:p>
                      <a:pPr algn="ctr">
                        <a:buNone/>
                      </a:pPr>
                      <a:r>
                        <a:rPr lang="zh-CN" altLang="en-US"/>
                        <a:t>姓名</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学号</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姓名</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学号</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0"/>
                  </a:ext>
                </a:extLst>
              </a:tr>
              <a:tr h="521335">
                <a:tc>
                  <a:txBody>
                    <a:bodyPr/>
                    <a:lstStyle/>
                    <a:p>
                      <a:pPr algn="ctr">
                        <a:buNone/>
                      </a:pPr>
                      <a:r>
                        <a:rPr lang="zh-CN" altLang="en-US"/>
                        <a:t>陈景华</a:t>
                      </a:r>
                      <a:r>
                        <a:rPr lang="zh-CN" altLang="en-US" b="1"/>
                        <a:t>（</a:t>
                      </a:r>
                      <a:r>
                        <a:rPr lang="zh-CN" altLang="en-US"/>
                        <a:t>组长</a:t>
                      </a:r>
                      <a:r>
                        <a:rPr lang="zh-CN" altLang="en-US" b="1"/>
                        <a:t>）</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201913007225</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刘安安</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201913007214</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1"/>
                  </a:ext>
                </a:extLst>
              </a:tr>
              <a:tr h="521335">
                <a:tc>
                  <a:txBody>
                    <a:bodyPr/>
                    <a:lstStyle/>
                    <a:p>
                      <a:pPr algn="ctr">
                        <a:buNone/>
                      </a:pPr>
                      <a:r>
                        <a:rPr lang="zh-CN" altLang="en-US"/>
                        <a:t>范宇豪</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201913007279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李喆</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201913007253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2"/>
                  </a:ext>
                </a:extLst>
              </a:tr>
              <a:tr h="521335">
                <a:tc>
                  <a:txBody>
                    <a:bodyPr/>
                    <a:lstStyle/>
                    <a:p>
                      <a:pPr algn="ctr">
                        <a:buNone/>
                      </a:pPr>
                      <a:r>
                        <a:rPr lang="zh-CN" altLang="en-US"/>
                        <a:t>黄毅</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201913007237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潘培宇</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201913007228</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3"/>
                  </a:ext>
                </a:extLst>
              </a:tr>
              <a:tr h="521335">
                <a:tc>
                  <a:txBody>
                    <a:bodyPr/>
                    <a:lstStyle/>
                    <a:p>
                      <a:pPr algn="ctr">
                        <a:buNone/>
                      </a:pPr>
                      <a:r>
                        <a:rPr lang="zh-CN" altLang="en-US"/>
                        <a:t>陈祖胜</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201913007242</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吴警</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201813005950</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4"/>
                  </a:ext>
                </a:extLst>
              </a:tr>
            </a:tbl>
          </a:graphicData>
        </a:graphic>
      </p:graphicFrame>
      <p:grpSp>
        <p:nvGrpSpPr>
          <p:cNvPr id="443" name="组合 442"/>
          <p:cNvGrpSpPr/>
          <p:nvPr userDrawn="1"/>
        </p:nvGrpSpPr>
        <p:grpSpPr>
          <a:xfrm>
            <a:off x="3136459" y="4664818"/>
            <a:ext cx="5661574" cy="1501779"/>
            <a:chOff x="7197" y="6969"/>
            <a:chExt cx="4718" cy="1250"/>
          </a:xfrm>
        </p:grpSpPr>
        <p:grpSp>
          <p:nvGrpSpPr>
            <p:cNvPr id="444" name="组合 443"/>
            <p:cNvGrpSpPr/>
            <p:nvPr/>
          </p:nvGrpSpPr>
          <p:grpSpPr>
            <a:xfrm>
              <a:off x="8516" y="6969"/>
              <a:ext cx="656" cy="989"/>
              <a:chOff x="6985001" y="7477126"/>
              <a:chExt cx="306388" cy="461963"/>
            </a:xfrm>
            <a:solidFill>
              <a:schemeClr val="tx1">
                <a:lumMod val="75000"/>
                <a:lumOff val="25000"/>
              </a:schemeClr>
            </a:solidFill>
          </p:grpSpPr>
          <p:sp>
            <p:nvSpPr>
              <p:cNvPr id="445" name="Freeform 1344"/>
              <p:cNvSpPr>
                <a:spLocks noEditPoints="1"/>
              </p:cNvSpPr>
              <p:nvPr/>
            </p:nvSpPr>
            <p:spPr bwMode="auto">
              <a:xfrm>
                <a:off x="7011989" y="7486651"/>
                <a:ext cx="230188" cy="225425"/>
              </a:xfrm>
              <a:custGeom>
                <a:avLst/>
                <a:gdLst>
                  <a:gd name="T0" fmla="*/ 42 w 132"/>
                  <a:gd name="T1" fmla="*/ 14 h 129"/>
                  <a:gd name="T2" fmla="*/ 118 w 132"/>
                  <a:gd name="T3" fmla="*/ 39 h 129"/>
                  <a:gd name="T4" fmla="*/ 118 w 132"/>
                  <a:gd name="T5" fmla="*/ 39 h 129"/>
                  <a:gd name="T6" fmla="*/ 91 w 132"/>
                  <a:gd name="T7" fmla="*/ 115 h 129"/>
                  <a:gd name="T8" fmla="*/ 91 w 132"/>
                  <a:gd name="T9" fmla="*/ 115 h 129"/>
                  <a:gd name="T10" fmla="*/ 14 w 132"/>
                  <a:gd name="T11" fmla="*/ 90 h 129"/>
                  <a:gd name="T12" fmla="*/ 14 w 132"/>
                  <a:gd name="T13" fmla="*/ 90 h 129"/>
                  <a:gd name="T14" fmla="*/ 42 w 132"/>
                  <a:gd name="T15" fmla="*/ 14 h 129"/>
                  <a:gd name="T16" fmla="*/ 43 w 132"/>
                  <a:gd name="T17" fmla="*/ 16 h 129"/>
                  <a:gd name="T18" fmla="*/ 17 w 132"/>
                  <a:gd name="T19" fmla="*/ 89 h 129"/>
                  <a:gd name="T20" fmla="*/ 17 w 132"/>
                  <a:gd name="T21" fmla="*/ 89 h 129"/>
                  <a:gd name="T22" fmla="*/ 90 w 132"/>
                  <a:gd name="T23" fmla="*/ 112 h 129"/>
                  <a:gd name="T24" fmla="*/ 90 w 132"/>
                  <a:gd name="T25" fmla="*/ 112 h 129"/>
                  <a:gd name="T26" fmla="*/ 116 w 132"/>
                  <a:gd name="T27" fmla="*/ 40 h 129"/>
                  <a:gd name="T28" fmla="*/ 116 w 132"/>
                  <a:gd name="T29" fmla="*/ 40 h 129"/>
                  <a:gd name="T30" fmla="*/ 43 w 132"/>
                  <a:gd name="T31" fmla="*/ 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29">
                    <a:moveTo>
                      <a:pt x="42" y="14"/>
                    </a:moveTo>
                    <a:cubicBezTo>
                      <a:pt x="70" y="0"/>
                      <a:pt x="105" y="11"/>
                      <a:pt x="118" y="39"/>
                    </a:cubicBezTo>
                    <a:cubicBezTo>
                      <a:pt x="118" y="39"/>
                      <a:pt x="118" y="39"/>
                      <a:pt x="118" y="39"/>
                    </a:cubicBezTo>
                    <a:cubicBezTo>
                      <a:pt x="132" y="67"/>
                      <a:pt x="120" y="101"/>
                      <a:pt x="91" y="115"/>
                    </a:cubicBezTo>
                    <a:cubicBezTo>
                      <a:pt x="91" y="115"/>
                      <a:pt x="91" y="115"/>
                      <a:pt x="91" y="115"/>
                    </a:cubicBezTo>
                    <a:cubicBezTo>
                      <a:pt x="62" y="129"/>
                      <a:pt x="28" y="118"/>
                      <a:pt x="14" y="90"/>
                    </a:cubicBezTo>
                    <a:cubicBezTo>
                      <a:pt x="14" y="90"/>
                      <a:pt x="14" y="90"/>
                      <a:pt x="14" y="90"/>
                    </a:cubicBezTo>
                    <a:cubicBezTo>
                      <a:pt x="0" y="62"/>
                      <a:pt x="13" y="28"/>
                      <a:pt x="42" y="14"/>
                    </a:cubicBezTo>
                    <a:close/>
                    <a:moveTo>
                      <a:pt x="43" y="16"/>
                    </a:moveTo>
                    <a:cubicBezTo>
                      <a:pt x="16" y="30"/>
                      <a:pt x="4" y="62"/>
                      <a:pt x="17" y="89"/>
                    </a:cubicBezTo>
                    <a:cubicBezTo>
                      <a:pt x="17" y="89"/>
                      <a:pt x="17" y="89"/>
                      <a:pt x="17" y="89"/>
                    </a:cubicBezTo>
                    <a:cubicBezTo>
                      <a:pt x="30" y="115"/>
                      <a:pt x="62" y="126"/>
                      <a:pt x="90" y="112"/>
                    </a:cubicBezTo>
                    <a:cubicBezTo>
                      <a:pt x="90" y="112"/>
                      <a:pt x="90" y="112"/>
                      <a:pt x="90" y="112"/>
                    </a:cubicBezTo>
                    <a:cubicBezTo>
                      <a:pt x="117" y="99"/>
                      <a:pt x="129" y="67"/>
                      <a:pt x="116" y="40"/>
                    </a:cubicBezTo>
                    <a:cubicBezTo>
                      <a:pt x="116" y="40"/>
                      <a:pt x="116" y="40"/>
                      <a:pt x="116" y="40"/>
                    </a:cubicBezTo>
                    <a:cubicBezTo>
                      <a:pt x="103" y="14"/>
                      <a:pt x="70" y="3"/>
                      <a:pt x="4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6" name="Freeform 1345"/>
              <p:cNvSpPr>
                <a:spLocks noEditPoints="1"/>
              </p:cNvSpPr>
              <p:nvPr/>
            </p:nvSpPr>
            <p:spPr bwMode="auto">
              <a:xfrm>
                <a:off x="7023101" y="7497763"/>
                <a:ext cx="207963" cy="203200"/>
              </a:xfrm>
              <a:custGeom>
                <a:avLst/>
                <a:gdLst>
                  <a:gd name="T0" fmla="*/ 5 w 119"/>
                  <a:gd name="T1" fmla="*/ 85 h 117"/>
                  <a:gd name="T2" fmla="*/ 0 w 119"/>
                  <a:gd name="T3" fmla="*/ 60 h 117"/>
                  <a:gd name="T4" fmla="*/ 0 w 119"/>
                  <a:gd name="T5" fmla="*/ 60 h 117"/>
                  <a:gd name="T6" fmla="*/ 34 w 119"/>
                  <a:gd name="T7" fmla="*/ 6 h 117"/>
                  <a:gd name="T8" fmla="*/ 34 w 119"/>
                  <a:gd name="T9" fmla="*/ 6 h 117"/>
                  <a:gd name="T10" fmla="*/ 35 w 119"/>
                  <a:gd name="T11" fmla="*/ 8 h 117"/>
                  <a:gd name="T12" fmla="*/ 34 w 119"/>
                  <a:gd name="T13" fmla="*/ 6 h 117"/>
                  <a:gd name="T14" fmla="*/ 61 w 119"/>
                  <a:gd name="T15" fmla="*/ 0 h 117"/>
                  <a:gd name="T16" fmla="*/ 61 w 119"/>
                  <a:gd name="T17" fmla="*/ 0 h 117"/>
                  <a:gd name="T18" fmla="*/ 113 w 119"/>
                  <a:gd name="T19" fmla="*/ 32 h 117"/>
                  <a:gd name="T20" fmla="*/ 113 w 119"/>
                  <a:gd name="T21" fmla="*/ 32 h 117"/>
                  <a:gd name="T22" fmla="*/ 119 w 119"/>
                  <a:gd name="T23" fmla="*/ 57 h 117"/>
                  <a:gd name="T24" fmla="*/ 119 w 119"/>
                  <a:gd name="T25" fmla="*/ 57 h 117"/>
                  <a:gd name="T26" fmla="*/ 85 w 119"/>
                  <a:gd name="T27" fmla="*/ 111 h 117"/>
                  <a:gd name="T28" fmla="*/ 85 w 119"/>
                  <a:gd name="T29" fmla="*/ 111 h 117"/>
                  <a:gd name="T30" fmla="*/ 58 w 119"/>
                  <a:gd name="T31" fmla="*/ 117 h 117"/>
                  <a:gd name="T32" fmla="*/ 58 w 119"/>
                  <a:gd name="T33" fmla="*/ 117 h 117"/>
                  <a:gd name="T34" fmla="*/ 5 w 119"/>
                  <a:gd name="T35" fmla="*/ 85 h 117"/>
                  <a:gd name="T36" fmla="*/ 7 w 119"/>
                  <a:gd name="T37" fmla="*/ 60 h 117"/>
                  <a:gd name="T38" fmla="*/ 12 w 119"/>
                  <a:gd name="T39" fmla="*/ 82 h 117"/>
                  <a:gd name="T40" fmla="*/ 12 w 119"/>
                  <a:gd name="T41" fmla="*/ 82 h 117"/>
                  <a:gd name="T42" fmla="*/ 58 w 119"/>
                  <a:gd name="T43" fmla="*/ 110 h 117"/>
                  <a:gd name="T44" fmla="*/ 58 w 119"/>
                  <a:gd name="T45" fmla="*/ 110 h 117"/>
                  <a:gd name="T46" fmla="*/ 82 w 119"/>
                  <a:gd name="T47" fmla="*/ 104 h 117"/>
                  <a:gd name="T48" fmla="*/ 82 w 119"/>
                  <a:gd name="T49" fmla="*/ 104 h 117"/>
                  <a:gd name="T50" fmla="*/ 112 w 119"/>
                  <a:gd name="T51" fmla="*/ 57 h 117"/>
                  <a:gd name="T52" fmla="*/ 112 w 119"/>
                  <a:gd name="T53" fmla="*/ 57 h 117"/>
                  <a:gd name="T54" fmla="*/ 107 w 119"/>
                  <a:gd name="T55" fmla="*/ 35 h 117"/>
                  <a:gd name="T56" fmla="*/ 107 w 119"/>
                  <a:gd name="T57" fmla="*/ 35 h 117"/>
                  <a:gd name="T58" fmla="*/ 60 w 119"/>
                  <a:gd name="T59" fmla="*/ 7 h 117"/>
                  <a:gd name="T60" fmla="*/ 60 w 119"/>
                  <a:gd name="T61" fmla="*/ 7 h 117"/>
                  <a:gd name="T62" fmla="*/ 37 w 119"/>
                  <a:gd name="T63" fmla="*/ 12 h 117"/>
                  <a:gd name="T64" fmla="*/ 37 w 119"/>
                  <a:gd name="T65" fmla="*/ 12 h 117"/>
                  <a:gd name="T66" fmla="*/ 7 w 119"/>
                  <a:gd name="T67" fmla="*/ 6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117">
                    <a:moveTo>
                      <a:pt x="5" y="85"/>
                    </a:moveTo>
                    <a:cubicBezTo>
                      <a:pt x="1" y="77"/>
                      <a:pt x="0" y="68"/>
                      <a:pt x="0" y="60"/>
                    </a:cubicBezTo>
                    <a:cubicBezTo>
                      <a:pt x="0" y="60"/>
                      <a:pt x="0" y="60"/>
                      <a:pt x="0" y="60"/>
                    </a:cubicBezTo>
                    <a:cubicBezTo>
                      <a:pt x="0" y="38"/>
                      <a:pt x="12" y="16"/>
                      <a:pt x="34" y="6"/>
                    </a:cubicBezTo>
                    <a:cubicBezTo>
                      <a:pt x="34" y="6"/>
                      <a:pt x="34" y="6"/>
                      <a:pt x="34" y="6"/>
                    </a:cubicBezTo>
                    <a:cubicBezTo>
                      <a:pt x="35" y="8"/>
                      <a:pt x="35" y="8"/>
                      <a:pt x="35" y="8"/>
                    </a:cubicBezTo>
                    <a:cubicBezTo>
                      <a:pt x="34" y="6"/>
                      <a:pt x="34" y="6"/>
                      <a:pt x="34" y="6"/>
                    </a:cubicBezTo>
                    <a:cubicBezTo>
                      <a:pt x="42" y="2"/>
                      <a:pt x="51" y="0"/>
                      <a:pt x="61" y="0"/>
                    </a:cubicBezTo>
                    <a:cubicBezTo>
                      <a:pt x="61" y="0"/>
                      <a:pt x="61" y="0"/>
                      <a:pt x="61" y="0"/>
                    </a:cubicBezTo>
                    <a:cubicBezTo>
                      <a:pt x="82" y="0"/>
                      <a:pt x="103" y="11"/>
                      <a:pt x="113" y="32"/>
                    </a:cubicBezTo>
                    <a:cubicBezTo>
                      <a:pt x="113" y="32"/>
                      <a:pt x="113" y="32"/>
                      <a:pt x="113" y="32"/>
                    </a:cubicBezTo>
                    <a:cubicBezTo>
                      <a:pt x="117" y="40"/>
                      <a:pt x="119" y="49"/>
                      <a:pt x="119" y="57"/>
                    </a:cubicBezTo>
                    <a:cubicBezTo>
                      <a:pt x="119" y="57"/>
                      <a:pt x="119" y="57"/>
                      <a:pt x="119" y="57"/>
                    </a:cubicBezTo>
                    <a:cubicBezTo>
                      <a:pt x="119" y="79"/>
                      <a:pt x="106" y="100"/>
                      <a:pt x="85" y="111"/>
                    </a:cubicBezTo>
                    <a:cubicBezTo>
                      <a:pt x="85" y="111"/>
                      <a:pt x="85" y="111"/>
                      <a:pt x="85" y="111"/>
                    </a:cubicBezTo>
                    <a:cubicBezTo>
                      <a:pt x="76" y="115"/>
                      <a:pt x="67" y="117"/>
                      <a:pt x="58" y="117"/>
                    </a:cubicBezTo>
                    <a:cubicBezTo>
                      <a:pt x="58" y="117"/>
                      <a:pt x="58" y="117"/>
                      <a:pt x="58" y="117"/>
                    </a:cubicBezTo>
                    <a:cubicBezTo>
                      <a:pt x="36" y="117"/>
                      <a:pt x="15" y="105"/>
                      <a:pt x="5" y="85"/>
                    </a:cubicBezTo>
                    <a:close/>
                    <a:moveTo>
                      <a:pt x="7" y="60"/>
                    </a:moveTo>
                    <a:cubicBezTo>
                      <a:pt x="7" y="67"/>
                      <a:pt x="8" y="75"/>
                      <a:pt x="12" y="82"/>
                    </a:cubicBezTo>
                    <a:cubicBezTo>
                      <a:pt x="12" y="82"/>
                      <a:pt x="12" y="82"/>
                      <a:pt x="12" y="82"/>
                    </a:cubicBezTo>
                    <a:cubicBezTo>
                      <a:pt x="20" y="100"/>
                      <a:pt x="39" y="110"/>
                      <a:pt x="58" y="110"/>
                    </a:cubicBezTo>
                    <a:cubicBezTo>
                      <a:pt x="58" y="110"/>
                      <a:pt x="58" y="110"/>
                      <a:pt x="58" y="110"/>
                    </a:cubicBezTo>
                    <a:cubicBezTo>
                      <a:pt x="66" y="110"/>
                      <a:pt x="74" y="108"/>
                      <a:pt x="82" y="104"/>
                    </a:cubicBezTo>
                    <a:cubicBezTo>
                      <a:pt x="82" y="104"/>
                      <a:pt x="82" y="104"/>
                      <a:pt x="82" y="104"/>
                    </a:cubicBezTo>
                    <a:cubicBezTo>
                      <a:pt x="101" y="95"/>
                      <a:pt x="112" y="76"/>
                      <a:pt x="112" y="57"/>
                    </a:cubicBezTo>
                    <a:cubicBezTo>
                      <a:pt x="112" y="57"/>
                      <a:pt x="112" y="57"/>
                      <a:pt x="112" y="57"/>
                    </a:cubicBezTo>
                    <a:cubicBezTo>
                      <a:pt x="112" y="50"/>
                      <a:pt x="110" y="42"/>
                      <a:pt x="107" y="35"/>
                    </a:cubicBezTo>
                    <a:cubicBezTo>
                      <a:pt x="107" y="35"/>
                      <a:pt x="107" y="35"/>
                      <a:pt x="107" y="35"/>
                    </a:cubicBezTo>
                    <a:cubicBezTo>
                      <a:pt x="98" y="17"/>
                      <a:pt x="80" y="7"/>
                      <a:pt x="60" y="7"/>
                    </a:cubicBezTo>
                    <a:cubicBezTo>
                      <a:pt x="60" y="7"/>
                      <a:pt x="60" y="7"/>
                      <a:pt x="60" y="7"/>
                    </a:cubicBezTo>
                    <a:cubicBezTo>
                      <a:pt x="53" y="7"/>
                      <a:pt x="44" y="8"/>
                      <a:pt x="37" y="12"/>
                    </a:cubicBezTo>
                    <a:cubicBezTo>
                      <a:pt x="37" y="12"/>
                      <a:pt x="37" y="12"/>
                      <a:pt x="37" y="12"/>
                    </a:cubicBezTo>
                    <a:cubicBezTo>
                      <a:pt x="18" y="22"/>
                      <a:pt x="7" y="4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7" name="Freeform 1346"/>
              <p:cNvSpPr/>
              <p:nvPr/>
            </p:nvSpPr>
            <p:spPr bwMode="auto">
              <a:xfrm>
                <a:off x="7119939" y="7485063"/>
                <a:ext cx="23813" cy="47625"/>
              </a:xfrm>
              <a:custGeom>
                <a:avLst/>
                <a:gdLst>
                  <a:gd name="T0" fmla="*/ 2 w 15"/>
                  <a:gd name="T1" fmla="*/ 0 h 30"/>
                  <a:gd name="T2" fmla="*/ 15 w 15"/>
                  <a:gd name="T3" fmla="*/ 19 h 30"/>
                  <a:gd name="T4" fmla="*/ 15 w 15"/>
                  <a:gd name="T5" fmla="*/ 19 h 30"/>
                  <a:gd name="T6" fmla="*/ 13 w 15"/>
                  <a:gd name="T7" fmla="*/ 21 h 30"/>
                  <a:gd name="T8" fmla="*/ 5 w 15"/>
                  <a:gd name="T9" fmla="*/ 10 h 30"/>
                  <a:gd name="T10" fmla="*/ 3 w 15"/>
                  <a:gd name="T11" fmla="*/ 30 h 30"/>
                  <a:gd name="T12" fmla="*/ 0 w 15"/>
                  <a:gd name="T13" fmla="*/ 30 h 30"/>
                  <a:gd name="T14" fmla="*/ 2 w 15"/>
                  <a:gd name="T15" fmla="*/ 0 h 30"/>
                  <a:gd name="T16" fmla="*/ 2 w 1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2" y="0"/>
                    </a:moveTo>
                    <a:lnTo>
                      <a:pt x="15" y="19"/>
                    </a:lnTo>
                    <a:lnTo>
                      <a:pt x="15" y="19"/>
                    </a:lnTo>
                    <a:lnTo>
                      <a:pt x="13" y="21"/>
                    </a:lnTo>
                    <a:lnTo>
                      <a:pt x="5" y="10"/>
                    </a:lnTo>
                    <a:lnTo>
                      <a:pt x="3" y="30"/>
                    </a:lnTo>
                    <a:lnTo>
                      <a:pt x="0" y="3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8" name="Freeform 1347"/>
              <p:cNvSpPr/>
              <p:nvPr/>
            </p:nvSpPr>
            <p:spPr bwMode="auto">
              <a:xfrm>
                <a:off x="7116764" y="7477126"/>
                <a:ext cx="30163" cy="60325"/>
              </a:xfrm>
              <a:custGeom>
                <a:avLst/>
                <a:gdLst>
                  <a:gd name="T0" fmla="*/ 0 w 19"/>
                  <a:gd name="T1" fmla="*/ 37 h 38"/>
                  <a:gd name="T2" fmla="*/ 2 w 19"/>
                  <a:gd name="T3" fmla="*/ 5 h 38"/>
                  <a:gd name="T4" fmla="*/ 3 w 19"/>
                  <a:gd name="T5" fmla="*/ 0 h 38"/>
                  <a:gd name="T6" fmla="*/ 19 w 19"/>
                  <a:gd name="T7" fmla="*/ 23 h 38"/>
                  <a:gd name="T8" fmla="*/ 19 w 19"/>
                  <a:gd name="T9" fmla="*/ 24 h 38"/>
                  <a:gd name="T10" fmla="*/ 19 w 19"/>
                  <a:gd name="T11" fmla="*/ 25 h 38"/>
                  <a:gd name="T12" fmla="*/ 14 w 19"/>
                  <a:gd name="T13" fmla="*/ 28 h 38"/>
                  <a:gd name="T14" fmla="*/ 8 w 19"/>
                  <a:gd name="T15" fmla="*/ 22 h 38"/>
                  <a:gd name="T16" fmla="*/ 7 w 19"/>
                  <a:gd name="T17" fmla="*/ 38 h 38"/>
                  <a:gd name="T18" fmla="*/ 0 w 19"/>
                  <a:gd name="T19" fmla="*/ 37 h 38"/>
                  <a:gd name="T20" fmla="*/ 0 w 19"/>
                  <a:gd name="T21"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8">
                    <a:moveTo>
                      <a:pt x="0" y="37"/>
                    </a:moveTo>
                    <a:lnTo>
                      <a:pt x="2" y="5"/>
                    </a:lnTo>
                    <a:lnTo>
                      <a:pt x="3" y="0"/>
                    </a:lnTo>
                    <a:lnTo>
                      <a:pt x="19" y="23"/>
                    </a:lnTo>
                    <a:lnTo>
                      <a:pt x="19" y="24"/>
                    </a:lnTo>
                    <a:lnTo>
                      <a:pt x="19" y="25"/>
                    </a:lnTo>
                    <a:lnTo>
                      <a:pt x="14" y="28"/>
                    </a:lnTo>
                    <a:lnTo>
                      <a:pt x="8" y="22"/>
                    </a:lnTo>
                    <a:lnTo>
                      <a:pt x="7" y="38"/>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9" name="Freeform 1348"/>
              <p:cNvSpPr/>
              <p:nvPr/>
            </p:nvSpPr>
            <p:spPr bwMode="auto">
              <a:xfrm>
                <a:off x="7091364" y="7491413"/>
                <a:ext cx="34925" cy="44450"/>
              </a:xfrm>
              <a:custGeom>
                <a:avLst/>
                <a:gdLst>
                  <a:gd name="T0" fmla="*/ 19 w 22"/>
                  <a:gd name="T1" fmla="*/ 0 h 28"/>
                  <a:gd name="T2" fmla="*/ 22 w 22"/>
                  <a:gd name="T3" fmla="*/ 28 h 28"/>
                  <a:gd name="T4" fmla="*/ 22 w 22"/>
                  <a:gd name="T5" fmla="*/ 28 h 28"/>
                  <a:gd name="T6" fmla="*/ 19 w 22"/>
                  <a:gd name="T7" fmla="*/ 28 h 28"/>
                  <a:gd name="T8" fmla="*/ 17 w 22"/>
                  <a:gd name="T9" fmla="*/ 9 h 28"/>
                  <a:gd name="T10" fmla="*/ 2 w 22"/>
                  <a:gd name="T11" fmla="*/ 27 h 28"/>
                  <a:gd name="T12" fmla="*/ 0 w 22"/>
                  <a:gd name="T13" fmla="*/ 25 h 28"/>
                  <a:gd name="T14" fmla="*/ 19 w 22"/>
                  <a:gd name="T15" fmla="*/ 0 h 28"/>
                  <a:gd name="T16" fmla="*/ 19 w 2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8">
                    <a:moveTo>
                      <a:pt x="19" y="0"/>
                    </a:moveTo>
                    <a:lnTo>
                      <a:pt x="22" y="28"/>
                    </a:lnTo>
                    <a:lnTo>
                      <a:pt x="22" y="28"/>
                    </a:lnTo>
                    <a:lnTo>
                      <a:pt x="19" y="28"/>
                    </a:lnTo>
                    <a:lnTo>
                      <a:pt x="17" y="9"/>
                    </a:lnTo>
                    <a:lnTo>
                      <a:pt x="2" y="27"/>
                    </a:lnTo>
                    <a:lnTo>
                      <a:pt x="0" y="25"/>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0" name="Freeform 1349"/>
              <p:cNvSpPr/>
              <p:nvPr/>
            </p:nvSpPr>
            <p:spPr bwMode="auto">
              <a:xfrm>
                <a:off x="7086601" y="7483476"/>
                <a:ext cx="42863" cy="57150"/>
              </a:xfrm>
              <a:custGeom>
                <a:avLst/>
                <a:gdLst>
                  <a:gd name="T0" fmla="*/ 19 w 27"/>
                  <a:gd name="T1" fmla="*/ 20 h 36"/>
                  <a:gd name="T2" fmla="*/ 7 w 27"/>
                  <a:gd name="T3" fmla="*/ 34 h 36"/>
                  <a:gd name="T4" fmla="*/ 0 w 27"/>
                  <a:gd name="T5" fmla="*/ 30 h 36"/>
                  <a:gd name="T6" fmla="*/ 21 w 27"/>
                  <a:gd name="T7" fmla="*/ 4 h 36"/>
                  <a:gd name="T8" fmla="*/ 24 w 27"/>
                  <a:gd name="T9" fmla="*/ 0 h 36"/>
                  <a:gd name="T10" fmla="*/ 27 w 27"/>
                  <a:gd name="T11" fmla="*/ 34 h 36"/>
                  <a:gd name="T12" fmla="*/ 27 w 27"/>
                  <a:gd name="T13" fmla="*/ 35 h 36"/>
                  <a:gd name="T14" fmla="*/ 26 w 27"/>
                  <a:gd name="T15" fmla="*/ 35 h 36"/>
                  <a:gd name="T16" fmla="*/ 20 w 27"/>
                  <a:gd name="T17" fmla="*/ 36 h 36"/>
                  <a:gd name="T18" fmla="*/ 19 w 27"/>
                  <a:gd name="T19" fmla="*/ 20 h 36"/>
                  <a:gd name="T20" fmla="*/ 19 w 27"/>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6">
                    <a:moveTo>
                      <a:pt x="19" y="20"/>
                    </a:moveTo>
                    <a:lnTo>
                      <a:pt x="7" y="34"/>
                    </a:lnTo>
                    <a:lnTo>
                      <a:pt x="0" y="30"/>
                    </a:lnTo>
                    <a:lnTo>
                      <a:pt x="21" y="4"/>
                    </a:lnTo>
                    <a:lnTo>
                      <a:pt x="24" y="0"/>
                    </a:lnTo>
                    <a:lnTo>
                      <a:pt x="27" y="34"/>
                    </a:lnTo>
                    <a:lnTo>
                      <a:pt x="27" y="35"/>
                    </a:lnTo>
                    <a:lnTo>
                      <a:pt x="26" y="35"/>
                    </a:lnTo>
                    <a:lnTo>
                      <a:pt x="20" y="36"/>
                    </a:lnTo>
                    <a:lnTo>
                      <a:pt x="19" y="20"/>
                    </a:lnTo>
                    <a:lnTo>
                      <a:pt x="19"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1" name="Freeform 1350"/>
              <p:cNvSpPr/>
              <p:nvPr/>
            </p:nvSpPr>
            <p:spPr bwMode="auto">
              <a:xfrm>
                <a:off x="7105651" y="7497763"/>
                <a:ext cx="17463" cy="33338"/>
              </a:xfrm>
              <a:custGeom>
                <a:avLst/>
                <a:gdLst>
                  <a:gd name="T0" fmla="*/ 8 w 11"/>
                  <a:gd name="T1" fmla="*/ 0 h 21"/>
                  <a:gd name="T2" fmla="*/ 11 w 11"/>
                  <a:gd name="T3" fmla="*/ 2 h 21"/>
                  <a:gd name="T4" fmla="*/ 3 w 11"/>
                  <a:gd name="T5" fmla="*/ 21 h 21"/>
                  <a:gd name="T6" fmla="*/ 0 w 11"/>
                  <a:gd name="T7" fmla="*/ 19 h 21"/>
                  <a:gd name="T8" fmla="*/ 8 w 11"/>
                  <a:gd name="T9" fmla="*/ 0 h 21"/>
                  <a:gd name="T10" fmla="*/ 8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8" y="0"/>
                    </a:moveTo>
                    <a:lnTo>
                      <a:pt x="11" y="2"/>
                    </a:lnTo>
                    <a:lnTo>
                      <a:pt x="3" y="21"/>
                    </a:lnTo>
                    <a:lnTo>
                      <a:pt x="0" y="19"/>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2" name="Freeform 1351"/>
              <p:cNvSpPr/>
              <p:nvPr/>
            </p:nvSpPr>
            <p:spPr bwMode="auto">
              <a:xfrm>
                <a:off x="7102476" y="7494588"/>
                <a:ext cx="23813" cy="39688"/>
              </a:xfrm>
              <a:custGeom>
                <a:avLst/>
                <a:gdLst>
                  <a:gd name="T0" fmla="*/ 0 w 15"/>
                  <a:gd name="T1" fmla="*/ 23 h 25"/>
                  <a:gd name="T2" fmla="*/ 8 w 15"/>
                  <a:gd name="T3" fmla="*/ 2 h 25"/>
                  <a:gd name="T4" fmla="*/ 9 w 15"/>
                  <a:gd name="T5" fmla="*/ 0 h 25"/>
                  <a:gd name="T6" fmla="*/ 15 w 15"/>
                  <a:gd name="T7" fmla="*/ 2 h 25"/>
                  <a:gd name="T8" fmla="*/ 8 w 15"/>
                  <a:gd name="T9" fmla="*/ 25 h 25"/>
                  <a:gd name="T10" fmla="*/ 0 w 15"/>
                  <a:gd name="T11" fmla="*/ 23 h 25"/>
                  <a:gd name="T12" fmla="*/ 0 w 15"/>
                  <a:gd name="T13" fmla="*/ 23 h 25"/>
                </a:gdLst>
                <a:ahLst/>
                <a:cxnLst>
                  <a:cxn ang="0">
                    <a:pos x="T0" y="T1"/>
                  </a:cxn>
                  <a:cxn ang="0">
                    <a:pos x="T2" y="T3"/>
                  </a:cxn>
                  <a:cxn ang="0">
                    <a:pos x="T4" y="T5"/>
                  </a:cxn>
                  <a:cxn ang="0">
                    <a:pos x="T6" y="T7"/>
                  </a:cxn>
                  <a:cxn ang="0">
                    <a:pos x="T8" y="T9"/>
                  </a:cxn>
                  <a:cxn ang="0">
                    <a:pos x="T10" y="T11"/>
                  </a:cxn>
                  <a:cxn ang="0">
                    <a:pos x="T12" y="T13"/>
                  </a:cxn>
                </a:cxnLst>
                <a:rect l="0" t="0" r="r" b="b"/>
                <a:pathLst>
                  <a:path w="15" h="25">
                    <a:moveTo>
                      <a:pt x="0" y="23"/>
                    </a:moveTo>
                    <a:lnTo>
                      <a:pt x="8" y="2"/>
                    </a:lnTo>
                    <a:lnTo>
                      <a:pt x="9" y="0"/>
                    </a:lnTo>
                    <a:lnTo>
                      <a:pt x="15" y="2"/>
                    </a:lnTo>
                    <a:lnTo>
                      <a:pt x="8" y="25"/>
                    </a:lnTo>
                    <a:lnTo>
                      <a:pt x="0" y="23"/>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3" name="Freeform 1352"/>
              <p:cNvSpPr/>
              <p:nvPr/>
            </p:nvSpPr>
            <p:spPr bwMode="auto">
              <a:xfrm>
                <a:off x="7078664" y="7573963"/>
                <a:ext cx="9525" cy="7938"/>
              </a:xfrm>
              <a:custGeom>
                <a:avLst/>
                <a:gdLst>
                  <a:gd name="T0" fmla="*/ 0 w 6"/>
                  <a:gd name="T1" fmla="*/ 2 h 5"/>
                  <a:gd name="T2" fmla="*/ 5 w 6"/>
                  <a:gd name="T3" fmla="*/ 0 h 5"/>
                  <a:gd name="T4" fmla="*/ 6 w 6"/>
                  <a:gd name="T5" fmla="*/ 3 h 5"/>
                  <a:gd name="T6" fmla="*/ 1 w 6"/>
                  <a:gd name="T7" fmla="*/ 5 h 5"/>
                  <a:gd name="T8" fmla="*/ 0 w 6"/>
                  <a:gd name="T9" fmla="*/ 2 h 5"/>
                  <a:gd name="T10" fmla="*/ 0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0" y="2"/>
                    </a:moveTo>
                    <a:lnTo>
                      <a:pt x="5" y="0"/>
                    </a:lnTo>
                    <a:lnTo>
                      <a:pt x="6" y="3"/>
                    </a:lnTo>
                    <a:lnTo>
                      <a:pt x="1"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4" name="Freeform 1353"/>
              <p:cNvSpPr/>
              <p:nvPr/>
            </p:nvSpPr>
            <p:spPr bwMode="auto">
              <a:xfrm>
                <a:off x="7072314" y="7569201"/>
                <a:ext cx="20638" cy="19050"/>
              </a:xfrm>
              <a:custGeom>
                <a:avLst/>
                <a:gdLst>
                  <a:gd name="T0" fmla="*/ 2 w 13"/>
                  <a:gd name="T1" fmla="*/ 10 h 12"/>
                  <a:gd name="T2" fmla="*/ 1 w 13"/>
                  <a:gd name="T3" fmla="*/ 6 h 12"/>
                  <a:gd name="T4" fmla="*/ 4 w 13"/>
                  <a:gd name="T5" fmla="*/ 5 h 12"/>
                  <a:gd name="T6" fmla="*/ 4 w 13"/>
                  <a:gd name="T7" fmla="*/ 7 h 12"/>
                  <a:gd name="T8" fmla="*/ 4 w 13"/>
                  <a:gd name="T9" fmla="*/ 5 h 12"/>
                  <a:gd name="T10" fmla="*/ 1 w 13"/>
                  <a:gd name="T11" fmla="*/ 6 h 12"/>
                  <a:gd name="T12" fmla="*/ 0 w 13"/>
                  <a:gd name="T13" fmla="*/ 4 h 12"/>
                  <a:gd name="T14" fmla="*/ 9 w 13"/>
                  <a:gd name="T15" fmla="*/ 0 h 12"/>
                  <a:gd name="T16" fmla="*/ 13 w 13"/>
                  <a:gd name="T17" fmla="*/ 7 h 12"/>
                  <a:gd name="T18" fmla="*/ 4 w 13"/>
                  <a:gd name="T19" fmla="*/ 12 h 12"/>
                  <a:gd name="T20" fmla="*/ 2 w 13"/>
                  <a:gd name="T21" fmla="*/ 10 h 12"/>
                  <a:gd name="T22" fmla="*/ 2 w 13"/>
                  <a:gd name="T2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2">
                    <a:moveTo>
                      <a:pt x="2" y="10"/>
                    </a:moveTo>
                    <a:lnTo>
                      <a:pt x="1" y="6"/>
                    </a:lnTo>
                    <a:lnTo>
                      <a:pt x="4" y="5"/>
                    </a:lnTo>
                    <a:lnTo>
                      <a:pt x="4" y="7"/>
                    </a:lnTo>
                    <a:lnTo>
                      <a:pt x="4" y="5"/>
                    </a:lnTo>
                    <a:lnTo>
                      <a:pt x="1" y="6"/>
                    </a:lnTo>
                    <a:lnTo>
                      <a:pt x="0" y="4"/>
                    </a:lnTo>
                    <a:lnTo>
                      <a:pt x="9" y="0"/>
                    </a:lnTo>
                    <a:lnTo>
                      <a:pt x="13" y="7"/>
                    </a:lnTo>
                    <a:lnTo>
                      <a:pt x="4" y="12"/>
                    </a:lnTo>
                    <a:lnTo>
                      <a:pt x="2" y="10"/>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5" name="Freeform 1354"/>
              <p:cNvSpPr/>
              <p:nvPr/>
            </p:nvSpPr>
            <p:spPr bwMode="auto">
              <a:xfrm>
                <a:off x="7159626" y="7567613"/>
                <a:ext cx="9525" cy="7938"/>
              </a:xfrm>
              <a:custGeom>
                <a:avLst/>
                <a:gdLst>
                  <a:gd name="T0" fmla="*/ 0 w 6"/>
                  <a:gd name="T1" fmla="*/ 2 h 5"/>
                  <a:gd name="T2" fmla="*/ 4 w 6"/>
                  <a:gd name="T3" fmla="*/ 0 h 5"/>
                  <a:gd name="T4" fmla="*/ 6 w 6"/>
                  <a:gd name="T5" fmla="*/ 3 h 5"/>
                  <a:gd name="T6" fmla="*/ 1 w 6"/>
                  <a:gd name="T7" fmla="*/ 5 h 5"/>
                  <a:gd name="T8" fmla="*/ 0 w 6"/>
                  <a:gd name="T9" fmla="*/ 2 h 5"/>
                  <a:gd name="T10" fmla="*/ 0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0" y="2"/>
                    </a:moveTo>
                    <a:lnTo>
                      <a:pt x="4" y="0"/>
                    </a:lnTo>
                    <a:lnTo>
                      <a:pt x="6" y="3"/>
                    </a:lnTo>
                    <a:lnTo>
                      <a:pt x="1"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6" name="Freeform 1355"/>
              <p:cNvSpPr/>
              <p:nvPr/>
            </p:nvSpPr>
            <p:spPr bwMode="auto">
              <a:xfrm>
                <a:off x="7154864" y="7561263"/>
                <a:ext cx="19050" cy="17463"/>
              </a:xfrm>
              <a:custGeom>
                <a:avLst/>
                <a:gdLst>
                  <a:gd name="T0" fmla="*/ 3 w 12"/>
                  <a:gd name="T1" fmla="*/ 10 h 11"/>
                  <a:gd name="T2" fmla="*/ 1 w 12"/>
                  <a:gd name="T3" fmla="*/ 7 h 11"/>
                  <a:gd name="T4" fmla="*/ 3 w 12"/>
                  <a:gd name="T5" fmla="*/ 6 h 11"/>
                  <a:gd name="T6" fmla="*/ 4 w 12"/>
                  <a:gd name="T7" fmla="*/ 8 h 11"/>
                  <a:gd name="T8" fmla="*/ 3 w 12"/>
                  <a:gd name="T9" fmla="*/ 6 h 11"/>
                  <a:gd name="T10" fmla="*/ 1 w 12"/>
                  <a:gd name="T11" fmla="*/ 7 h 11"/>
                  <a:gd name="T12" fmla="*/ 0 w 12"/>
                  <a:gd name="T13" fmla="*/ 5 h 11"/>
                  <a:gd name="T14" fmla="*/ 9 w 12"/>
                  <a:gd name="T15" fmla="*/ 0 h 11"/>
                  <a:gd name="T16" fmla="*/ 12 w 12"/>
                  <a:gd name="T17" fmla="*/ 8 h 11"/>
                  <a:gd name="T18" fmla="*/ 3 w 12"/>
                  <a:gd name="T19" fmla="*/ 11 h 11"/>
                  <a:gd name="T20" fmla="*/ 3 w 12"/>
                  <a:gd name="T21" fmla="*/ 10 h 11"/>
                  <a:gd name="T22" fmla="*/ 3 w 12"/>
                  <a:gd name="T2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3" y="10"/>
                    </a:moveTo>
                    <a:lnTo>
                      <a:pt x="1" y="7"/>
                    </a:lnTo>
                    <a:lnTo>
                      <a:pt x="3" y="6"/>
                    </a:lnTo>
                    <a:lnTo>
                      <a:pt x="4" y="8"/>
                    </a:lnTo>
                    <a:lnTo>
                      <a:pt x="3" y="6"/>
                    </a:lnTo>
                    <a:lnTo>
                      <a:pt x="1" y="7"/>
                    </a:lnTo>
                    <a:lnTo>
                      <a:pt x="0" y="5"/>
                    </a:lnTo>
                    <a:lnTo>
                      <a:pt x="9" y="0"/>
                    </a:lnTo>
                    <a:lnTo>
                      <a:pt x="12" y="8"/>
                    </a:lnTo>
                    <a:lnTo>
                      <a:pt x="3" y="11"/>
                    </a:lnTo>
                    <a:lnTo>
                      <a:pt x="3" y="10"/>
                    </a:lnTo>
                    <a:lnTo>
                      <a:pt x="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7" name="Freeform 1356"/>
              <p:cNvSpPr/>
              <p:nvPr/>
            </p:nvSpPr>
            <p:spPr bwMode="auto">
              <a:xfrm>
                <a:off x="7072314" y="7613651"/>
                <a:ext cx="96838" cy="44450"/>
              </a:xfrm>
              <a:custGeom>
                <a:avLst/>
                <a:gdLst>
                  <a:gd name="T0" fmla="*/ 3 w 55"/>
                  <a:gd name="T1" fmla="*/ 9 h 25"/>
                  <a:gd name="T2" fmla="*/ 0 w 55"/>
                  <a:gd name="T3" fmla="*/ 1 h 25"/>
                  <a:gd name="T4" fmla="*/ 0 w 55"/>
                  <a:gd name="T5" fmla="*/ 1 h 25"/>
                  <a:gd name="T6" fmla="*/ 3 w 55"/>
                  <a:gd name="T7" fmla="*/ 0 h 25"/>
                  <a:gd name="T8" fmla="*/ 6 w 55"/>
                  <a:gd name="T9" fmla="*/ 8 h 25"/>
                  <a:gd name="T10" fmla="*/ 6 w 55"/>
                  <a:gd name="T11" fmla="*/ 8 h 25"/>
                  <a:gd name="T12" fmla="*/ 23 w 55"/>
                  <a:gd name="T13" fmla="*/ 21 h 25"/>
                  <a:gd name="T14" fmla="*/ 23 w 55"/>
                  <a:gd name="T15" fmla="*/ 21 h 25"/>
                  <a:gd name="T16" fmla="*/ 36 w 55"/>
                  <a:gd name="T17" fmla="*/ 17 h 25"/>
                  <a:gd name="T18" fmla="*/ 36 w 55"/>
                  <a:gd name="T19" fmla="*/ 17 h 25"/>
                  <a:gd name="T20" fmla="*/ 47 w 55"/>
                  <a:gd name="T21" fmla="*/ 9 h 25"/>
                  <a:gd name="T22" fmla="*/ 47 w 55"/>
                  <a:gd name="T23" fmla="*/ 9 h 25"/>
                  <a:gd name="T24" fmla="*/ 52 w 55"/>
                  <a:gd name="T25" fmla="*/ 3 h 25"/>
                  <a:gd name="T26" fmla="*/ 52 w 55"/>
                  <a:gd name="T27" fmla="*/ 3 h 25"/>
                  <a:gd name="T28" fmla="*/ 52 w 55"/>
                  <a:gd name="T29" fmla="*/ 3 h 25"/>
                  <a:gd name="T30" fmla="*/ 52 w 55"/>
                  <a:gd name="T31" fmla="*/ 3 h 25"/>
                  <a:gd name="T32" fmla="*/ 52 w 55"/>
                  <a:gd name="T33" fmla="*/ 3 h 25"/>
                  <a:gd name="T34" fmla="*/ 52 w 55"/>
                  <a:gd name="T35" fmla="*/ 3 h 25"/>
                  <a:gd name="T36" fmla="*/ 52 w 55"/>
                  <a:gd name="T37" fmla="*/ 3 h 25"/>
                  <a:gd name="T38" fmla="*/ 54 w 55"/>
                  <a:gd name="T39" fmla="*/ 2 h 25"/>
                  <a:gd name="T40" fmla="*/ 54 w 55"/>
                  <a:gd name="T41" fmla="*/ 6 h 25"/>
                  <a:gd name="T42" fmla="*/ 54 w 55"/>
                  <a:gd name="T43" fmla="*/ 6 h 25"/>
                  <a:gd name="T44" fmla="*/ 50 w 55"/>
                  <a:gd name="T45" fmla="*/ 11 h 25"/>
                  <a:gd name="T46" fmla="*/ 50 w 55"/>
                  <a:gd name="T47" fmla="*/ 11 h 25"/>
                  <a:gd name="T48" fmla="*/ 37 w 55"/>
                  <a:gd name="T49" fmla="*/ 20 h 25"/>
                  <a:gd name="T50" fmla="*/ 37 w 55"/>
                  <a:gd name="T51" fmla="*/ 20 h 25"/>
                  <a:gd name="T52" fmla="*/ 24 w 55"/>
                  <a:gd name="T53" fmla="*/ 24 h 25"/>
                  <a:gd name="T54" fmla="*/ 24 w 55"/>
                  <a:gd name="T55" fmla="*/ 24 h 25"/>
                  <a:gd name="T56" fmla="*/ 3 w 55"/>
                  <a:gd name="T57" fmla="*/ 9 h 25"/>
                  <a:gd name="T58" fmla="*/ 3 w 55"/>
                  <a:gd name="T59" fmla="*/ 9 h 25"/>
                  <a:gd name="T60" fmla="*/ 3 w 55"/>
                  <a:gd name="T6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5">
                    <a:moveTo>
                      <a:pt x="3" y="9"/>
                    </a:moveTo>
                    <a:cubicBezTo>
                      <a:pt x="1" y="5"/>
                      <a:pt x="0" y="1"/>
                      <a:pt x="0" y="1"/>
                    </a:cubicBezTo>
                    <a:cubicBezTo>
                      <a:pt x="0" y="1"/>
                      <a:pt x="0" y="1"/>
                      <a:pt x="0" y="1"/>
                    </a:cubicBezTo>
                    <a:cubicBezTo>
                      <a:pt x="3" y="0"/>
                      <a:pt x="3" y="0"/>
                      <a:pt x="3" y="0"/>
                    </a:cubicBezTo>
                    <a:cubicBezTo>
                      <a:pt x="3" y="0"/>
                      <a:pt x="4" y="4"/>
                      <a:pt x="6" y="8"/>
                    </a:cubicBezTo>
                    <a:cubicBezTo>
                      <a:pt x="6" y="8"/>
                      <a:pt x="6" y="8"/>
                      <a:pt x="6" y="8"/>
                    </a:cubicBezTo>
                    <a:cubicBezTo>
                      <a:pt x="9" y="14"/>
                      <a:pt x="15" y="22"/>
                      <a:pt x="23" y="21"/>
                    </a:cubicBezTo>
                    <a:cubicBezTo>
                      <a:pt x="23" y="21"/>
                      <a:pt x="23" y="21"/>
                      <a:pt x="23" y="21"/>
                    </a:cubicBezTo>
                    <a:cubicBezTo>
                      <a:pt x="28" y="20"/>
                      <a:pt x="32" y="19"/>
                      <a:pt x="36" y="17"/>
                    </a:cubicBezTo>
                    <a:cubicBezTo>
                      <a:pt x="36" y="17"/>
                      <a:pt x="36" y="17"/>
                      <a:pt x="36" y="17"/>
                    </a:cubicBezTo>
                    <a:cubicBezTo>
                      <a:pt x="40" y="15"/>
                      <a:pt x="45" y="12"/>
                      <a:pt x="47" y="9"/>
                    </a:cubicBezTo>
                    <a:cubicBezTo>
                      <a:pt x="47" y="9"/>
                      <a:pt x="47" y="9"/>
                      <a:pt x="47" y="9"/>
                    </a:cubicBezTo>
                    <a:cubicBezTo>
                      <a:pt x="50" y="6"/>
                      <a:pt x="52" y="4"/>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4" y="2"/>
                      <a:pt x="54" y="2"/>
                      <a:pt x="54" y="2"/>
                    </a:cubicBezTo>
                    <a:cubicBezTo>
                      <a:pt x="55" y="4"/>
                      <a:pt x="54" y="5"/>
                      <a:pt x="54" y="6"/>
                    </a:cubicBezTo>
                    <a:cubicBezTo>
                      <a:pt x="54" y="6"/>
                      <a:pt x="54" y="6"/>
                      <a:pt x="54" y="6"/>
                    </a:cubicBezTo>
                    <a:cubicBezTo>
                      <a:pt x="53" y="8"/>
                      <a:pt x="52" y="9"/>
                      <a:pt x="50" y="11"/>
                    </a:cubicBezTo>
                    <a:cubicBezTo>
                      <a:pt x="50" y="11"/>
                      <a:pt x="50" y="11"/>
                      <a:pt x="50" y="11"/>
                    </a:cubicBezTo>
                    <a:cubicBezTo>
                      <a:pt x="47" y="14"/>
                      <a:pt x="42" y="17"/>
                      <a:pt x="37" y="20"/>
                    </a:cubicBezTo>
                    <a:cubicBezTo>
                      <a:pt x="37" y="20"/>
                      <a:pt x="37" y="20"/>
                      <a:pt x="37" y="20"/>
                    </a:cubicBezTo>
                    <a:cubicBezTo>
                      <a:pt x="33" y="22"/>
                      <a:pt x="28" y="23"/>
                      <a:pt x="24" y="24"/>
                    </a:cubicBezTo>
                    <a:cubicBezTo>
                      <a:pt x="24" y="24"/>
                      <a:pt x="24" y="24"/>
                      <a:pt x="24" y="24"/>
                    </a:cubicBezTo>
                    <a:cubicBezTo>
                      <a:pt x="13" y="25"/>
                      <a:pt x="7" y="16"/>
                      <a:pt x="3" y="9"/>
                    </a:cubicBezTo>
                    <a:cubicBezTo>
                      <a:pt x="3" y="9"/>
                      <a:pt x="3" y="9"/>
                      <a:pt x="3" y="9"/>
                    </a:cubicBezTo>
                    <a:cubicBezTo>
                      <a:pt x="3" y="9"/>
                      <a:pt x="3"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8" name="Freeform 1357"/>
              <p:cNvSpPr>
                <a:spLocks noEditPoints="1"/>
              </p:cNvSpPr>
              <p:nvPr/>
            </p:nvSpPr>
            <p:spPr bwMode="auto">
              <a:xfrm>
                <a:off x="7069139" y="7610476"/>
                <a:ext cx="103188" cy="49213"/>
              </a:xfrm>
              <a:custGeom>
                <a:avLst/>
                <a:gdLst>
                  <a:gd name="T0" fmla="*/ 24 w 59"/>
                  <a:gd name="T1" fmla="*/ 28 h 28"/>
                  <a:gd name="T2" fmla="*/ 3 w 59"/>
                  <a:gd name="T3" fmla="*/ 12 h 28"/>
                  <a:gd name="T4" fmla="*/ 3 w 59"/>
                  <a:gd name="T5" fmla="*/ 12 h 28"/>
                  <a:gd name="T6" fmla="*/ 3 w 59"/>
                  <a:gd name="T7" fmla="*/ 12 h 28"/>
                  <a:gd name="T8" fmla="*/ 3 w 59"/>
                  <a:gd name="T9" fmla="*/ 12 h 28"/>
                  <a:gd name="T10" fmla="*/ 0 w 59"/>
                  <a:gd name="T11" fmla="*/ 3 h 28"/>
                  <a:gd name="T12" fmla="*/ 0 w 59"/>
                  <a:gd name="T13" fmla="*/ 3 h 28"/>
                  <a:gd name="T14" fmla="*/ 0 w 59"/>
                  <a:gd name="T15" fmla="*/ 1 h 28"/>
                  <a:gd name="T16" fmla="*/ 2 w 59"/>
                  <a:gd name="T17" fmla="*/ 1 h 28"/>
                  <a:gd name="T18" fmla="*/ 5 w 59"/>
                  <a:gd name="T19" fmla="*/ 0 h 28"/>
                  <a:gd name="T20" fmla="*/ 5 w 59"/>
                  <a:gd name="T21" fmla="*/ 0 h 28"/>
                  <a:gd name="T22" fmla="*/ 7 w 59"/>
                  <a:gd name="T23" fmla="*/ 1 h 28"/>
                  <a:gd name="T24" fmla="*/ 7 w 59"/>
                  <a:gd name="T25" fmla="*/ 1 h 28"/>
                  <a:gd name="T26" fmla="*/ 7 w 59"/>
                  <a:gd name="T27" fmla="*/ 1 h 28"/>
                  <a:gd name="T28" fmla="*/ 7 w 59"/>
                  <a:gd name="T29" fmla="*/ 1 h 28"/>
                  <a:gd name="T30" fmla="*/ 7 w 59"/>
                  <a:gd name="T31" fmla="*/ 1 h 28"/>
                  <a:gd name="T32" fmla="*/ 7 w 59"/>
                  <a:gd name="T33" fmla="*/ 1 h 28"/>
                  <a:gd name="T34" fmla="*/ 7 w 59"/>
                  <a:gd name="T35" fmla="*/ 2 h 28"/>
                  <a:gd name="T36" fmla="*/ 7 w 59"/>
                  <a:gd name="T37" fmla="*/ 2 h 28"/>
                  <a:gd name="T38" fmla="*/ 7 w 59"/>
                  <a:gd name="T39" fmla="*/ 2 h 28"/>
                  <a:gd name="T40" fmla="*/ 7 w 59"/>
                  <a:gd name="T41" fmla="*/ 2 h 28"/>
                  <a:gd name="T42" fmla="*/ 7 w 59"/>
                  <a:gd name="T43" fmla="*/ 2 h 28"/>
                  <a:gd name="T44" fmla="*/ 7 w 59"/>
                  <a:gd name="T45" fmla="*/ 2 h 28"/>
                  <a:gd name="T46" fmla="*/ 8 w 59"/>
                  <a:gd name="T47" fmla="*/ 4 h 28"/>
                  <a:gd name="T48" fmla="*/ 8 w 59"/>
                  <a:gd name="T49" fmla="*/ 4 h 28"/>
                  <a:gd name="T50" fmla="*/ 10 w 59"/>
                  <a:gd name="T51" fmla="*/ 9 h 28"/>
                  <a:gd name="T52" fmla="*/ 10 w 59"/>
                  <a:gd name="T53" fmla="*/ 9 h 28"/>
                  <a:gd name="T54" fmla="*/ 24 w 59"/>
                  <a:gd name="T55" fmla="*/ 21 h 28"/>
                  <a:gd name="T56" fmla="*/ 24 w 59"/>
                  <a:gd name="T57" fmla="*/ 21 h 28"/>
                  <a:gd name="T58" fmla="*/ 25 w 59"/>
                  <a:gd name="T59" fmla="*/ 21 h 28"/>
                  <a:gd name="T60" fmla="*/ 25 w 59"/>
                  <a:gd name="T61" fmla="*/ 21 h 28"/>
                  <a:gd name="T62" fmla="*/ 37 w 59"/>
                  <a:gd name="T63" fmla="*/ 17 h 28"/>
                  <a:gd name="T64" fmla="*/ 37 w 59"/>
                  <a:gd name="T65" fmla="*/ 17 h 28"/>
                  <a:gd name="T66" fmla="*/ 48 w 59"/>
                  <a:gd name="T67" fmla="*/ 9 h 28"/>
                  <a:gd name="T68" fmla="*/ 48 w 59"/>
                  <a:gd name="T69" fmla="*/ 9 h 28"/>
                  <a:gd name="T70" fmla="*/ 51 w 59"/>
                  <a:gd name="T71" fmla="*/ 5 h 28"/>
                  <a:gd name="T72" fmla="*/ 51 w 59"/>
                  <a:gd name="T73" fmla="*/ 5 h 28"/>
                  <a:gd name="T74" fmla="*/ 51 w 59"/>
                  <a:gd name="T75" fmla="*/ 3 h 28"/>
                  <a:gd name="T76" fmla="*/ 53 w 59"/>
                  <a:gd name="T77" fmla="*/ 3 h 28"/>
                  <a:gd name="T78" fmla="*/ 57 w 59"/>
                  <a:gd name="T79" fmla="*/ 1 h 28"/>
                  <a:gd name="T80" fmla="*/ 58 w 59"/>
                  <a:gd name="T81" fmla="*/ 3 h 28"/>
                  <a:gd name="T82" fmla="*/ 59 w 59"/>
                  <a:gd name="T83" fmla="*/ 5 h 28"/>
                  <a:gd name="T84" fmla="*/ 59 w 59"/>
                  <a:gd name="T85" fmla="*/ 5 h 28"/>
                  <a:gd name="T86" fmla="*/ 57 w 59"/>
                  <a:gd name="T87" fmla="*/ 9 h 28"/>
                  <a:gd name="T88" fmla="*/ 57 w 59"/>
                  <a:gd name="T89" fmla="*/ 9 h 28"/>
                  <a:gd name="T90" fmla="*/ 53 w 59"/>
                  <a:gd name="T91" fmla="*/ 14 h 28"/>
                  <a:gd name="T92" fmla="*/ 53 w 59"/>
                  <a:gd name="T93" fmla="*/ 14 h 28"/>
                  <a:gd name="T94" fmla="*/ 40 w 59"/>
                  <a:gd name="T95" fmla="*/ 23 h 28"/>
                  <a:gd name="T96" fmla="*/ 40 w 59"/>
                  <a:gd name="T97" fmla="*/ 23 h 28"/>
                  <a:gd name="T98" fmla="*/ 26 w 59"/>
                  <a:gd name="T99" fmla="*/ 28 h 28"/>
                  <a:gd name="T100" fmla="*/ 26 w 59"/>
                  <a:gd name="T101" fmla="*/ 28 h 28"/>
                  <a:gd name="T102" fmla="*/ 24 w 59"/>
                  <a:gd name="T103" fmla="*/ 28 h 28"/>
                  <a:gd name="T104" fmla="*/ 24 w 59"/>
                  <a:gd name="T105" fmla="*/ 28 h 28"/>
                  <a:gd name="T106" fmla="*/ 24 w 59"/>
                  <a:gd name="T107" fmla="*/ 28 h 28"/>
                  <a:gd name="T108" fmla="*/ 5 w 59"/>
                  <a:gd name="T109" fmla="*/ 11 h 28"/>
                  <a:gd name="T110" fmla="*/ 6 w 59"/>
                  <a:gd name="T111" fmla="*/ 11 h 28"/>
                  <a:gd name="T112" fmla="*/ 6 w 59"/>
                  <a:gd name="T113" fmla="*/ 11 h 28"/>
                  <a:gd name="T114" fmla="*/ 6 w 59"/>
                  <a:gd name="T115" fmla="*/ 11 h 28"/>
                  <a:gd name="T116" fmla="*/ 5 w 59"/>
                  <a:gd name="T11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 h="28">
                    <a:moveTo>
                      <a:pt x="24" y="28"/>
                    </a:moveTo>
                    <a:cubicBezTo>
                      <a:pt x="13" y="28"/>
                      <a:pt x="7" y="19"/>
                      <a:pt x="3" y="12"/>
                    </a:cubicBezTo>
                    <a:cubicBezTo>
                      <a:pt x="3" y="12"/>
                      <a:pt x="3" y="12"/>
                      <a:pt x="3" y="12"/>
                    </a:cubicBezTo>
                    <a:cubicBezTo>
                      <a:pt x="3" y="12"/>
                      <a:pt x="3" y="12"/>
                      <a:pt x="3" y="12"/>
                    </a:cubicBezTo>
                    <a:cubicBezTo>
                      <a:pt x="3" y="12"/>
                      <a:pt x="3" y="12"/>
                      <a:pt x="3" y="12"/>
                    </a:cubicBezTo>
                    <a:cubicBezTo>
                      <a:pt x="1" y="7"/>
                      <a:pt x="0" y="3"/>
                      <a:pt x="0" y="3"/>
                    </a:cubicBezTo>
                    <a:cubicBezTo>
                      <a:pt x="0" y="3"/>
                      <a:pt x="0" y="3"/>
                      <a:pt x="0" y="3"/>
                    </a:cubicBezTo>
                    <a:cubicBezTo>
                      <a:pt x="0" y="1"/>
                      <a:pt x="0" y="1"/>
                      <a:pt x="0" y="1"/>
                    </a:cubicBezTo>
                    <a:cubicBezTo>
                      <a:pt x="2" y="1"/>
                      <a:pt x="2" y="1"/>
                      <a:pt x="2" y="1"/>
                    </a:cubicBezTo>
                    <a:cubicBezTo>
                      <a:pt x="5" y="0"/>
                      <a:pt x="5" y="0"/>
                      <a:pt x="5" y="0"/>
                    </a:cubicBezTo>
                    <a:cubicBezTo>
                      <a:pt x="5" y="0"/>
                      <a:pt x="5" y="0"/>
                      <a:pt x="5" y="0"/>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3"/>
                      <a:pt x="8" y="4"/>
                    </a:cubicBezTo>
                    <a:cubicBezTo>
                      <a:pt x="8" y="4"/>
                      <a:pt x="8" y="4"/>
                      <a:pt x="8" y="4"/>
                    </a:cubicBezTo>
                    <a:cubicBezTo>
                      <a:pt x="8" y="5"/>
                      <a:pt x="9" y="7"/>
                      <a:pt x="10" y="9"/>
                    </a:cubicBezTo>
                    <a:cubicBezTo>
                      <a:pt x="10" y="9"/>
                      <a:pt x="10" y="9"/>
                      <a:pt x="10" y="9"/>
                    </a:cubicBezTo>
                    <a:cubicBezTo>
                      <a:pt x="13" y="15"/>
                      <a:pt x="17" y="21"/>
                      <a:pt x="24" y="21"/>
                    </a:cubicBezTo>
                    <a:cubicBezTo>
                      <a:pt x="24" y="21"/>
                      <a:pt x="24" y="21"/>
                      <a:pt x="24" y="21"/>
                    </a:cubicBezTo>
                    <a:cubicBezTo>
                      <a:pt x="24" y="21"/>
                      <a:pt x="25" y="21"/>
                      <a:pt x="25" y="21"/>
                    </a:cubicBezTo>
                    <a:cubicBezTo>
                      <a:pt x="25" y="21"/>
                      <a:pt x="25" y="21"/>
                      <a:pt x="25" y="21"/>
                    </a:cubicBezTo>
                    <a:cubicBezTo>
                      <a:pt x="29" y="20"/>
                      <a:pt x="33" y="19"/>
                      <a:pt x="37" y="17"/>
                    </a:cubicBezTo>
                    <a:cubicBezTo>
                      <a:pt x="37" y="17"/>
                      <a:pt x="37" y="17"/>
                      <a:pt x="37" y="17"/>
                    </a:cubicBezTo>
                    <a:cubicBezTo>
                      <a:pt x="41" y="15"/>
                      <a:pt x="45" y="12"/>
                      <a:pt x="48" y="9"/>
                    </a:cubicBezTo>
                    <a:cubicBezTo>
                      <a:pt x="48" y="9"/>
                      <a:pt x="48" y="9"/>
                      <a:pt x="48" y="9"/>
                    </a:cubicBezTo>
                    <a:cubicBezTo>
                      <a:pt x="50" y="8"/>
                      <a:pt x="51" y="6"/>
                      <a:pt x="51" y="5"/>
                    </a:cubicBezTo>
                    <a:cubicBezTo>
                      <a:pt x="51" y="5"/>
                      <a:pt x="51" y="5"/>
                      <a:pt x="51" y="5"/>
                    </a:cubicBezTo>
                    <a:cubicBezTo>
                      <a:pt x="51" y="3"/>
                      <a:pt x="51" y="3"/>
                      <a:pt x="51" y="3"/>
                    </a:cubicBezTo>
                    <a:cubicBezTo>
                      <a:pt x="53" y="3"/>
                      <a:pt x="53" y="3"/>
                      <a:pt x="53" y="3"/>
                    </a:cubicBezTo>
                    <a:cubicBezTo>
                      <a:pt x="57" y="1"/>
                      <a:pt x="57" y="1"/>
                      <a:pt x="57" y="1"/>
                    </a:cubicBezTo>
                    <a:cubicBezTo>
                      <a:pt x="58" y="3"/>
                      <a:pt x="58" y="3"/>
                      <a:pt x="58" y="3"/>
                    </a:cubicBezTo>
                    <a:cubicBezTo>
                      <a:pt x="58" y="4"/>
                      <a:pt x="59" y="5"/>
                      <a:pt x="59" y="5"/>
                    </a:cubicBezTo>
                    <a:cubicBezTo>
                      <a:pt x="59" y="5"/>
                      <a:pt x="59" y="5"/>
                      <a:pt x="59" y="5"/>
                    </a:cubicBezTo>
                    <a:cubicBezTo>
                      <a:pt x="59" y="7"/>
                      <a:pt x="58" y="8"/>
                      <a:pt x="57" y="9"/>
                    </a:cubicBezTo>
                    <a:cubicBezTo>
                      <a:pt x="57" y="9"/>
                      <a:pt x="57" y="9"/>
                      <a:pt x="57" y="9"/>
                    </a:cubicBezTo>
                    <a:cubicBezTo>
                      <a:pt x="56" y="11"/>
                      <a:pt x="55" y="12"/>
                      <a:pt x="53" y="14"/>
                    </a:cubicBezTo>
                    <a:cubicBezTo>
                      <a:pt x="53" y="14"/>
                      <a:pt x="53" y="14"/>
                      <a:pt x="53" y="14"/>
                    </a:cubicBezTo>
                    <a:cubicBezTo>
                      <a:pt x="50" y="17"/>
                      <a:pt x="46" y="21"/>
                      <a:pt x="40" y="23"/>
                    </a:cubicBezTo>
                    <a:cubicBezTo>
                      <a:pt x="40" y="23"/>
                      <a:pt x="40" y="23"/>
                      <a:pt x="40" y="23"/>
                    </a:cubicBezTo>
                    <a:cubicBezTo>
                      <a:pt x="36" y="25"/>
                      <a:pt x="31" y="27"/>
                      <a:pt x="26" y="28"/>
                    </a:cubicBezTo>
                    <a:cubicBezTo>
                      <a:pt x="26" y="28"/>
                      <a:pt x="26" y="28"/>
                      <a:pt x="26" y="28"/>
                    </a:cubicBezTo>
                    <a:cubicBezTo>
                      <a:pt x="25" y="28"/>
                      <a:pt x="25" y="28"/>
                      <a:pt x="24" y="28"/>
                    </a:cubicBezTo>
                    <a:cubicBezTo>
                      <a:pt x="24" y="28"/>
                      <a:pt x="24" y="28"/>
                      <a:pt x="24" y="28"/>
                    </a:cubicBezTo>
                    <a:cubicBezTo>
                      <a:pt x="24" y="28"/>
                      <a:pt x="24" y="28"/>
                      <a:pt x="24" y="28"/>
                    </a:cubicBezTo>
                    <a:close/>
                    <a:moveTo>
                      <a:pt x="5" y="11"/>
                    </a:moveTo>
                    <a:cubicBezTo>
                      <a:pt x="6" y="11"/>
                      <a:pt x="6" y="11"/>
                      <a:pt x="6" y="11"/>
                    </a:cubicBezTo>
                    <a:cubicBezTo>
                      <a:pt x="6" y="11"/>
                      <a:pt x="6" y="11"/>
                      <a:pt x="6" y="11"/>
                    </a:cubicBezTo>
                    <a:cubicBezTo>
                      <a:pt x="6" y="11"/>
                      <a:pt x="6" y="11"/>
                      <a:pt x="6" y="11"/>
                    </a:cubicBezTo>
                    <a:cubicBezTo>
                      <a:pt x="5" y="11"/>
                      <a:pt x="5" y="11"/>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9" name="Freeform 1358"/>
              <p:cNvSpPr/>
              <p:nvPr/>
            </p:nvSpPr>
            <p:spPr bwMode="auto">
              <a:xfrm>
                <a:off x="7161214" y="7610476"/>
                <a:ext cx="14288" cy="11113"/>
              </a:xfrm>
              <a:custGeom>
                <a:avLst/>
                <a:gdLst>
                  <a:gd name="T0" fmla="*/ 1 w 9"/>
                  <a:gd name="T1" fmla="*/ 0 h 7"/>
                  <a:gd name="T2" fmla="*/ 9 w 9"/>
                  <a:gd name="T3" fmla="*/ 3 h 7"/>
                  <a:gd name="T4" fmla="*/ 8 w 9"/>
                  <a:gd name="T5" fmla="*/ 7 h 7"/>
                  <a:gd name="T6" fmla="*/ 0 w 9"/>
                  <a:gd name="T7" fmla="*/ 3 h 7"/>
                  <a:gd name="T8" fmla="*/ 1 w 9"/>
                  <a:gd name="T9" fmla="*/ 0 h 7"/>
                  <a:gd name="T10" fmla="*/ 1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1" y="0"/>
                    </a:moveTo>
                    <a:lnTo>
                      <a:pt x="9" y="3"/>
                    </a:lnTo>
                    <a:lnTo>
                      <a:pt x="8" y="7"/>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0" name="Freeform 1359"/>
              <p:cNvSpPr/>
              <p:nvPr/>
            </p:nvSpPr>
            <p:spPr bwMode="auto">
              <a:xfrm>
                <a:off x="7156451" y="7605713"/>
                <a:ext cx="23813" cy="20638"/>
              </a:xfrm>
              <a:custGeom>
                <a:avLst/>
                <a:gdLst>
                  <a:gd name="T0" fmla="*/ 0 w 15"/>
                  <a:gd name="T1" fmla="*/ 7 h 13"/>
                  <a:gd name="T2" fmla="*/ 1 w 15"/>
                  <a:gd name="T3" fmla="*/ 5 h 13"/>
                  <a:gd name="T4" fmla="*/ 2 w 15"/>
                  <a:gd name="T5" fmla="*/ 2 h 13"/>
                  <a:gd name="T6" fmla="*/ 3 w 15"/>
                  <a:gd name="T7" fmla="*/ 0 h 13"/>
                  <a:gd name="T8" fmla="*/ 15 w 15"/>
                  <a:gd name="T9" fmla="*/ 5 h 13"/>
                  <a:gd name="T10" fmla="*/ 12 w 15"/>
                  <a:gd name="T11" fmla="*/ 13 h 13"/>
                  <a:gd name="T12" fmla="*/ 0 w 15"/>
                  <a:gd name="T13" fmla="*/ 7 h 13"/>
                  <a:gd name="T14" fmla="*/ 0 w 15"/>
                  <a:gd name="T15" fmla="*/ 7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7"/>
                    </a:moveTo>
                    <a:lnTo>
                      <a:pt x="1" y="5"/>
                    </a:lnTo>
                    <a:lnTo>
                      <a:pt x="2" y="2"/>
                    </a:lnTo>
                    <a:lnTo>
                      <a:pt x="3" y="0"/>
                    </a:lnTo>
                    <a:lnTo>
                      <a:pt x="15" y="5"/>
                    </a:lnTo>
                    <a:lnTo>
                      <a:pt x="12" y="13"/>
                    </a:lnTo>
                    <a:lnTo>
                      <a:pt x="0"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1" name="Freeform 1360"/>
              <p:cNvSpPr/>
              <p:nvPr/>
            </p:nvSpPr>
            <p:spPr bwMode="auto">
              <a:xfrm>
                <a:off x="7069139" y="7612063"/>
                <a:ext cx="12700" cy="12700"/>
              </a:xfrm>
              <a:custGeom>
                <a:avLst/>
                <a:gdLst>
                  <a:gd name="T0" fmla="*/ 4 w 8"/>
                  <a:gd name="T1" fmla="*/ 0 h 8"/>
                  <a:gd name="T2" fmla="*/ 8 w 8"/>
                  <a:gd name="T3" fmla="*/ 1 h 8"/>
                  <a:gd name="T4" fmla="*/ 3 w 8"/>
                  <a:gd name="T5" fmla="*/ 8 h 8"/>
                  <a:gd name="T6" fmla="*/ 0 w 8"/>
                  <a:gd name="T7" fmla="*/ 6 h 8"/>
                  <a:gd name="T8" fmla="*/ 4 w 8"/>
                  <a:gd name="T9" fmla="*/ 0 h 8"/>
                  <a:gd name="T10" fmla="*/ 4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4" y="0"/>
                    </a:moveTo>
                    <a:lnTo>
                      <a:pt x="8" y="1"/>
                    </a:lnTo>
                    <a:lnTo>
                      <a:pt x="3" y="8"/>
                    </a:lnTo>
                    <a:lnTo>
                      <a:pt x="0" y="6"/>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2" name="Freeform 1361"/>
              <p:cNvSpPr/>
              <p:nvPr/>
            </p:nvSpPr>
            <p:spPr bwMode="auto">
              <a:xfrm>
                <a:off x="7064376" y="7607301"/>
                <a:ext cx="20638" cy="22225"/>
              </a:xfrm>
              <a:custGeom>
                <a:avLst/>
                <a:gdLst>
                  <a:gd name="T0" fmla="*/ 0 w 13"/>
                  <a:gd name="T1" fmla="*/ 10 h 14"/>
                  <a:gd name="T2" fmla="*/ 6 w 13"/>
                  <a:gd name="T3" fmla="*/ 1 h 14"/>
                  <a:gd name="T4" fmla="*/ 7 w 13"/>
                  <a:gd name="T5" fmla="*/ 0 h 14"/>
                  <a:gd name="T6" fmla="*/ 13 w 13"/>
                  <a:gd name="T7" fmla="*/ 4 h 14"/>
                  <a:gd name="T8" fmla="*/ 6 w 13"/>
                  <a:gd name="T9" fmla="*/ 14 h 14"/>
                  <a:gd name="T10" fmla="*/ 0 w 13"/>
                  <a:gd name="T11" fmla="*/ 10 h 14"/>
                  <a:gd name="T12" fmla="*/ 0 w 13"/>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0" y="10"/>
                    </a:moveTo>
                    <a:lnTo>
                      <a:pt x="6" y="1"/>
                    </a:lnTo>
                    <a:lnTo>
                      <a:pt x="7" y="0"/>
                    </a:lnTo>
                    <a:lnTo>
                      <a:pt x="13" y="4"/>
                    </a:lnTo>
                    <a:lnTo>
                      <a:pt x="6" y="14"/>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3" name="Freeform 1362"/>
              <p:cNvSpPr/>
              <p:nvPr/>
            </p:nvSpPr>
            <p:spPr bwMode="auto">
              <a:xfrm>
                <a:off x="7007226" y="7656513"/>
                <a:ext cx="87313" cy="68263"/>
              </a:xfrm>
              <a:custGeom>
                <a:avLst/>
                <a:gdLst>
                  <a:gd name="T0" fmla="*/ 0 w 51"/>
                  <a:gd name="T1" fmla="*/ 1 h 40"/>
                  <a:gd name="T2" fmla="*/ 3 w 51"/>
                  <a:gd name="T3" fmla="*/ 0 h 40"/>
                  <a:gd name="T4" fmla="*/ 9 w 51"/>
                  <a:gd name="T5" fmla="*/ 12 h 40"/>
                  <a:gd name="T6" fmla="*/ 9 w 51"/>
                  <a:gd name="T7" fmla="*/ 12 h 40"/>
                  <a:gd name="T8" fmla="*/ 23 w 51"/>
                  <a:gd name="T9" fmla="*/ 33 h 40"/>
                  <a:gd name="T10" fmla="*/ 23 w 51"/>
                  <a:gd name="T11" fmla="*/ 33 h 40"/>
                  <a:gd name="T12" fmla="*/ 40 w 51"/>
                  <a:gd name="T13" fmla="*/ 36 h 40"/>
                  <a:gd name="T14" fmla="*/ 40 w 51"/>
                  <a:gd name="T15" fmla="*/ 36 h 40"/>
                  <a:gd name="T16" fmla="*/ 51 w 51"/>
                  <a:gd name="T17" fmla="*/ 36 h 40"/>
                  <a:gd name="T18" fmla="*/ 51 w 51"/>
                  <a:gd name="T19" fmla="*/ 36 h 40"/>
                  <a:gd name="T20" fmla="*/ 51 w 51"/>
                  <a:gd name="T21" fmla="*/ 39 h 40"/>
                  <a:gd name="T22" fmla="*/ 22 w 51"/>
                  <a:gd name="T23" fmla="*/ 35 h 40"/>
                  <a:gd name="T24" fmla="*/ 22 w 51"/>
                  <a:gd name="T25" fmla="*/ 35 h 40"/>
                  <a:gd name="T26" fmla="*/ 6 w 51"/>
                  <a:gd name="T27" fmla="*/ 13 h 40"/>
                  <a:gd name="T28" fmla="*/ 6 w 51"/>
                  <a:gd name="T29" fmla="*/ 13 h 40"/>
                  <a:gd name="T30" fmla="*/ 0 w 51"/>
                  <a:gd name="T3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40">
                    <a:moveTo>
                      <a:pt x="0" y="1"/>
                    </a:moveTo>
                    <a:cubicBezTo>
                      <a:pt x="3" y="0"/>
                      <a:pt x="3" y="0"/>
                      <a:pt x="3" y="0"/>
                    </a:cubicBezTo>
                    <a:cubicBezTo>
                      <a:pt x="3" y="0"/>
                      <a:pt x="5" y="5"/>
                      <a:pt x="9" y="12"/>
                    </a:cubicBezTo>
                    <a:cubicBezTo>
                      <a:pt x="9" y="12"/>
                      <a:pt x="9" y="12"/>
                      <a:pt x="9" y="12"/>
                    </a:cubicBezTo>
                    <a:cubicBezTo>
                      <a:pt x="13" y="21"/>
                      <a:pt x="19" y="31"/>
                      <a:pt x="23" y="33"/>
                    </a:cubicBezTo>
                    <a:cubicBezTo>
                      <a:pt x="23" y="33"/>
                      <a:pt x="23" y="33"/>
                      <a:pt x="23" y="33"/>
                    </a:cubicBezTo>
                    <a:cubicBezTo>
                      <a:pt x="27" y="34"/>
                      <a:pt x="34" y="35"/>
                      <a:pt x="40" y="36"/>
                    </a:cubicBezTo>
                    <a:cubicBezTo>
                      <a:pt x="40" y="36"/>
                      <a:pt x="40" y="36"/>
                      <a:pt x="40" y="36"/>
                    </a:cubicBezTo>
                    <a:cubicBezTo>
                      <a:pt x="46" y="36"/>
                      <a:pt x="51" y="36"/>
                      <a:pt x="51" y="36"/>
                    </a:cubicBezTo>
                    <a:cubicBezTo>
                      <a:pt x="51" y="36"/>
                      <a:pt x="51" y="36"/>
                      <a:pt x="51" y="36"/>
                    </a:cubicBezTo>
                    <a:cubicBezTo>
                      <a:pt x="51" y="39"/>
                      <a:pt x="51" y="39"/>
                      <a:pt x="51" y="39"/>
                    </a:cubicBezTo>
                    <a:cubicBezTo>
                      <a:pt x="51" y="39"/>
                      <a:pt x="32" y="40"/>
                      <a:pt x="22" y="35"/>
                    </a:cubicBezTo>
                    <a:cubicBezTo>
                      <a:pt x="22" y="35"/>
                      <a:pt x="22" y="35"/>
                      <a:pt x="22" y="35"/>
                    </a:cubicBezTo>
                    <a:cubicBezTo>
                      <a:pt x="16" y="33"/>
                      <a:pt x="10" y="22"/>
                      <a:pt x="6" y="13"/>
                    </a:cubicBezTo>
                    <a:cubicBezTo>
                      <a:pt x="6" y="13"/>
                      <a:pt x="6" y="13"/>
                      <a:pt x="6" y="13"/>
                    </a:cubicBezTo>
                    <a:cubicBezTo>
                      <a:pt x="2" y="7"/>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4" name="Freeform 1363"/>
              <p:cNvSpPr>
                <a:spLocks noEditPoints="1"/>
              </p:cNvSpPr>
              <p:nvPr/>
            </p:nvSpPr>
            <p:spPr bwMode="auto">
              <a:xfrm>
                <a:off x="7000876" y="7650163"/>
                <a:ext cx="98425" cy="82550"/>
              </a:xfrm>
              <a:custGeom>
                <a:avLst/>
                <a:gdLst>
                  <a:gd name="T0" fmla="*/ 53 w 56"/>
                  <a:gd name="T1" fmla="*/ 44 h 47"/>
                  <a:gd name="T2" fmla="*/ 52 w 56"/>
                  <a:gd name="T3" fmla="*/ 44 h 47"/>
                  <a:gd name="T4" fmla="*/ 52 w 56"/>
                  <a:gd name="T5" fmla="*/ 44 h 47"/>
                  <a:gd name="T6" fmla="*/ 24 w 56"/>
                  <a:gd name="T7" fmla="*/ 40 h 47"/>
                  <a:gd name="T8" fmla="*/ 24 w 56"/>
                  <a:gd name="T9" fmla="*/ 40 h 47"/>
                  <a:gd name="T10" fmla="*/ 7 w 56"/>
                  <a:gd name="T11" fmla="*/ 17 h 47"/>
                  <a:gd name="T12" fmla="*/ 7 w 56"/>
                  <a:gd name="T13" fmla="*/ 17 h 47"/>
                  <a:gd name="T14" fmla="*/ 1 w 56"/>
                  <a:gd name="T15" fmla="*/ 5 h 47"/>
                  <a:gd name="T16" fmla="*/ 1 w 56"/>
                  <a:gd name="T17" fmla="*/ 5 h 47"/>
                  <a:gd name="T18" fmla="*/ 0 w 56"/>
                  <a:gd name="T19" fmla="*/ 3 h 47"/>
                  <a:gd name="T20" fmla="*/ 7 w 56"/>
                  <a:gd name="T21" fmla="*/ 0 h 47"/>
                  <a:gd name="T22" fmla="*/ 8 w 56"/>
                  <a:gd name="T23" fmla="*/ 2 h 47"/>
                  <a:gd name="T24" fmla="*/ 13 w 56"/>
                  <a:gd name="T25" fmla="*/ 14 h 47"/>
                  <a:gd name="T26" fmla="*/ 13 w 56"/>
                  <a:gd name="T27" fmla="*/ 14 h 47"/>
                  <a:gd name="T28" fmla="*/ 27 w 56"/>
                  <a:gd name="T29" fmla="*/ 34 h 47"/>
                  <a:gd name="T30" fmla="*/ 27 w 56"/>
                  <a:gd name="T31" fmla="*/ 34 h 47"/>
                  <a:gd name="T32" fmla="*/ 43 w 56"/>
                  <a:gd name="T33" fmla="*/ 37 h 47"/>
                  <a:gd name="T34" fmla="*/ 43 w 56"/>
                  <a:gd name="T35" fmla="*/ 37 h 47"/>
                  <a:gd name="T36" fmla="*/ 52 w 56"/>
                  <a:gd name="T37" fmla="*/ 37 h 47"/>
                  <a:gd name="T38" fmla="*/ 52 w 56"/>
                  <a:gd name="T39" fmla="*/ 37 h 47"/>
                  <a:gd name="T40" fmla="*/ 54 w 56"/>
                  <a:gd name="T41" fmla="*/ 37 h 47"/>
                  <a:gd name="T42" fmla="*/ 54 w 56"/>
                  <a:gd name="T43" fmla="*/ 37 h 47"/>
                  <a:gd name="T44" fmla="*/ 56 w 56"/>
                  <a:gd name="T45" fmla="*/ 37 h 47"/>
                  <a:gd name="T46" fmla="*/ 56 w 56"/>
                  <a:gd name="T47" fmla="*/ 47 h 47"/>
                  <a:gd name="T48" fmla="*/ 53 w 56"/>
                  <a:gd name="T49" fmla="*/ 44 h 47"/>
                  <a:gd name="T50" fmla="*/ 4 w 56"/>
                  <a:gd name="T51" fmla="*/ 6 h 47"/>
                  <a:gd name="T52" fmla="*/ 3 w 56"/>
                  <a:gd name="T53" fmla="*/ 4 h 47"/>
                  <a:gd name="T54" fmla="*/ 3 w 56"/>
                  <a:gd name="T55" fmla="*/ 4 h 47"/>
                  <a:gd name="T56" fmla="*/ 3 w 56"/>
                  <a:gd name="T57" fmla="*/ 4 h 47"/>
                  <a:gd name="T58" fmla="*/ 4 w 56"/>
                  <a:gd name="T5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 h="47">
                    <a:moveTo>
                      <a:pt x="53" y="44"/>
                    </a:moveTo>
                    <a:cubicBezTo>
                      <a:pt x="53" y="44"/>
                      <a:pt x="52" y="44"/>
                      <a:pt x="52" y="44"/>
                    </a:cubicBezTo>
                    <a:cubicBezTo>
                      <a:pt x="52" y="44"/>
                      <a:pt x="52" y="44"/>
                      <a:pt x="52" y="44"/>
                    </a:cubicBezTo>
                    <a:cubicBezTo>
                      <a:pt x="46" y="44"/>
                      <a:pt x="33" y="44"/>
                      <a:pt x="24" y="40"/>
                    </a:cubicBezTo>
                    <a:cubicBezTo>
                      <a:pt x="24" y="40"/>
                      <a:pt x="24" y="40"/>
                      <a:pt x="24" y="40"/>
                    </a:cubicBezTo>
                    <a:cubicBezTo>
                      <a:pt x="17" y="37"/>
                      <a:pt x="11" y="26"/>
                      <a:pt x="7" y="17"/>
                    </a:cubicBezTo>
                    <a:cubicBezTo>
                      <a:pt x="7" y="17"/>
                      <a:pt x="7" y="17"/>
                      <a:pt x="7" y="17"/>
                    </a:cubicBezTo>
                    <a:cubicBezTo>
                      <a:pt x="4" y="11"/>
                      <a:pt x="2" y="5"/>
                      <a:pt x="1" y="5"/>
                    </a:cubicBezTo>
                    <a:cubicBezTo>
                      <a:pt x="1" y="5"/>
                      <a:pt x="1" y="5"/>
                      <a:pt x="1" y="5"/>
                    </a:cubicBezTo>
                    <a:cubicBezTo>
                      <a:pt x="0" y="3"/>
                      <a:pt x="0" y="3"/>
                      <a:pt x="0" y="3"/>
                    </a:cubicBezTo>
                    <a:cubicBezTo>
                      <a:pt x="7" y="0"/>
                      <a:pt x="7" y="0"/>
                      <a:pt x="7" y="0"/>
                    </a:cubicBezTo>
                    <a:cubicBezTo>
                      <a:pt x="8" y="2"/>
                      <a:pt x="8" y="2"/>
                      <a:pt x="8" y="2"/>
                    </a:cubicBezTo>
                    <a:cubicBezTo>
                      <a:pt x="8" y="2"/>
                      <a:pt x="10" y="8"/>
                      <a:pt x="13" y="14"/>
                    </a:cubicBezTo>
                    <a:cubicBezTo>
                      <a:pt x="13" y="14"/>
                      <a:pt x="13" y="14"/>
                      <a:pt x="13" y="14"/>
                    </a:cubicBezTo>
                    <a:cubicBezTo>
                      <a:pt x="17" y="23"/>
                      <a:pt x="24" y="33"/>
                      <a:pt x="27" y="34"/>
                    </a:cubicBezTo>
                    <a:cubicBezTo>
                      <a:pt x="27" y="34"/>
                      <a:pt x="27" y="34"/>
                      <a:pt x="27" y="34"/>
                    </a:cubicBezTo>
                    <a:cubicBezTo>
                      <a:pt x="31" y="35"/>
                      <a:pt x="38" y="36"/>
                      <a:pt x="43" y="37"/>
                    </a:cubicBezTo>
                    <a:cubicBezTo>
                      <a:pt x="43" y="37"/>
                      <a:pt x="43" y="37"/>
                      <a:pt x="43" y="37"/>
                    </a:cubicBezTo>
                    <a:cubicBezTo>
                      <a:pt x="47" y="37"/>
                      <a:pt x="50" y="37"/>
                      <a:pt x="52" y="37"/>
                    </a:cubicBezTo>
                    <a:cubicBezTo>
                      <a:pt x="52" y="37"/>
                      <a:pt x="52" y="37"/>
                      <a:pt x="52" y="37"/>
                    </a:cubicBezTo>
                    <a:cubicBezTo>
                      <a:pt x="53" y="37"/>
                      <a:pt x="54" y="37"/>
                      <a:pt x="54" y="37"/>
                    </a:cubicBezTo>
                    <a:cubicBezTo>
                      <a:pt x="54" y="37"/>
                      <a:pt x="54" y="37"/>
                      <a:pt x="54" y="37"/>
                    </a:cubicBezTo>
                    <a:cubicBezTo>
                      <a:pt x="56" y="37"/>
                      <a:pt x="56" y="37"/>
                      <a:pt x="56" y="37"/>
                    </a:cubicBezTo>
                    <a:cubicBezTo>
                      <a:pt x="56" y="47"/>
                      <a:pt x="56" y="47"/>
                      <a:pt x="56" y="47"/>
                    </a:cubicBezTo>
                    <a:cubicBezTo>
                      <a:pt x="53" y="44"/>
                      <a:pt x="53" y="44"/>
                      <a:pt x="53" y="44"/>
                    </a:cubicBezTo>
                    <a:close/>
                    <a:moveTo>
                      <a:pt x="4" y="6"/>
                    </a:moveTo>
                    <a:cubicBezTo>
                      <a:pt x="3" y="4"/>
                      <a:pt x="3" y="4"/>
                      <a:pt x="3" y="4"/>
                    </a:cubicBezTo>
                    <a:cubicBezTo>
                      <a:pt x="3" y="4"/>
                      <a:pt x="3" y="4"/>
                      <a:pt x="3" y="4"/>
                    </a:cubicBezTo>
                    <a:cubicBezTo>
                      <a:pt x="3" y="4"/>
                      <a:pt x="3" y="4"/>
                      <a:pt x="3" y="4"/>
                    </a:cubicBezTo>
                    <a:cubicBezTo>
                      <a:pt x="4" y="6"/>
                      <a:pt x="4"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5" name="Freeform 1364"/>
              <p:cNvSpPr>
                <a:spLocks noEditPoints="1"/>
              </p:cNvSpPr>
              <p:nvPr/>
            </p:nvSpPr>
            <p:spPr bwMode="auto">
              <a:xfrm>
                <a:off x="7165976" y="7651751"/>
                <a:ext cx="100013" cy="65088"/>
              </a:xfrm>
              <a:custGeom>
                <a:avLst/>
                <a:gdLst>
                  <a:gd name="T0" fmla="*/ 0 w 57"/>
                  <a:gd name="T1" fmla="*/ 34 h 37"/>
                  <a:gd name="T2" fmla="*/ 36 w 57"/>
                  <a:gd name="T3" fmla="*/ 24 h 37"/>
                  <a:gd name="T4" fmla="*/ 36 w 57"/>
                  <a:gd name="T5" fmla="*/ 24 h 37"/>
                  <a:gd name="T6" fmla="*/ 37 w 57"/>
                  <a:gd name="T7" fmla="*/ 24 h 37"/>
                  <a:gd name="T8" fmla="*/ 37 w 57"/>
                  <a:gd name="T9" fmla="*/ 24 h 37"/>
                  <a:gd name="T10" fmla="*/ 50 w 57"/>
                  <a:gd name="T11" fmla="*/ 9 h 37"/>
                  <a:gd name="T12" fmla="*/ 50 w 57"/>
                  <a:gd name="T13" fmla="*/ 9 h 37"/>
                  <a:gd name="T14" fmla="*/ 54 w 57"/>
                  <a:gd name="T15" fmla="*/ 0 h 37"/>
                  <a:gd name="T16" fmla="*/ 54 w 57"/>
                  <a:gd name="T17" fmla="*/ 0 h 37"/>
                  <a:gd name="T18" fmla="*/ 57 w 57"/>
                  <a:gd name="T19" fmla="*/ 0 h 37"/>
                  <a:gd name="T20" fmla="*/ 38 w 57"/>
                  <a:gd name="T21" fmla="*/ 26 h 37"/>
                  <a:gd name="T22" fmla="*/ 38 w 57"/>
                  <a:gd name="T23" fmla="*/ 26 h 37"/>
                  <a:gd name="T24" fmla="*/ 37 w 57"/>
                  <a:gd name="T25" fmla="*/ 27 h 37"/>
                  <a:gd name="T26" fmla="*/ 37 w 57"/>
                  <a:gd name="T27" fmla="*/ 27 h 37"/>
                  <a:gd name="T28" fmla="*/ 0 w 57"/>
                  <a:gd name="T29" fmla="*/ 37 h 37"/>
                  <a:gd name="T30" fmla="*/ 0 w 57"/>
                  <a:gd name="T31" fmla="*/ 37 h 37"/>
                  <a:gd name="T32" fmla="*/ 0 w 57"/>
                  <a:gd name="T33" fmla="*/ 34 h 37"/>
                  <a:gd name="T34" fmla="*/ 54 w 57"/>
                  <a:gd name="T35" fmla="*/ 0 h 37"/>
                  <a:gd name="T36" fmla="*/ 54 w 57"/>
                  <a:gd name="T37" fmla="*/ 0 h 37"/>
                  <a:gd name="T38" fmla="*/ 54 w 57"/>
                  <a:gd name="T39" fmla="*/ 0 h 37"/>
                  <a:gd name="T40" fmla="*/ 54 w 57"/>
                  <a:gd name="T41" fmla="*/ 0 h 37"/>
                  <a:gd name="T42" fmla="*/ 54 w 57"/>
                  <a:gd name="T4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37">
                    <a:moveTo>
                      <a:pt x="0" y="34"/>
                    </a:moveTo>
                    <a:cubicBezTo>
                      <a:pt x="0" y="34"/>
                      <a:pt x="21" y="31"/>
                      <a:pt x="36" y="24"/>
                    </a:cubicBezTo>
                    <a:cubicBezTo>
                      <a:pt x="36" y="24"/>
                      <a:pt x="36" y="24"/>
                      <a:pt x="36" y="24"/>
                    </a:cubicBezTo>
                    <a:cubicBezTo>
                      <a:pt x="36" y="24"/>
                      <a:pt x="36" y="24"/>
                      <a:pt x="37" y="24"/>
                    </a:cubicBezTo>
                    <a:cubicBezTo>
                      <a:pt x="37" y="24"/>
                      <a:pt x="37" y="24"/>
                      <a:pt x="37" y="24"/>
                    </a:cubicBezTo>
                    <a:cubicBezTo>
                      <a:pt x="43" y="20"/>
                      <a:pt x="48" y="14"/>
                      <a:pt x="50" y="9"/>
                    </a:cubicBezTo>
                    <a:cubicBezTo>
                      <a:pt x="50" y="9"/>
                      <a:pt x="50" y="9"/>
                      <a:pt x="50" y="9"/>
                    </a:cubicBezTo>
                    <a:cubicBezTo>
                      <a:pt x="53" y="4"/>
                      <a:pt x="54" y="0"/>
                      <a:pt x="54" y="0"/>
                    </a:cubicBezTo>
                    <a:cubicBezTo>
                      <a:pt x="54" y="0"/>
                      <a:pt x="54" y="0"/>
                      <a:pt x="54" y="0"/>
                    </a:cubicBezTo>
                    <a:cubicBezTo>
                      <a:pt x="57" y="0"/>
                      <a:pt x="57" y="0"/>
                      <a:pt x="57" y="0"/>
                    </a:cubicBezTo>
                    <a:cubicBezTo>
                      <a:pt x="56" y="0"/>
                      <a:pt x="53" y="19"/>
                      <a:pt x="38" y="26"/>
                    </a:cubicBezTo>
                    <a:cubicBezTo>
                      <a:pt x="38" y="26"/>
                      <a:pt x="38" y="26"/>
                      <a:pt x="38" y="26"/>
                    </a:cubicBezTo>
                    <a:cubicBezTo>
                      <a:pt x="38" y="27"/>
                      <a:pt x="37" y="27"/>
                      <a:pt x="37" y="27"/>
                    </a:cubicBezTo>
                    <a:cubicBezTo>
                      <a:pt x="37" y="27"/>
                      <a:pt x="37" y="27"/>
                      <a:pt x="37" y="27"/>
                    </a:cubicBezTo>
                    <a:cubicBezTo>
                      <a:pt x="22" y="34"/>
                      <a:pt x="0" y="37"/>
                      <a:pt x="0" y="37"/>
                    </a:cubicBezTo>
                    <a:cubicBezTo>
                      <a:pt x="0" y="37"/>
                      <a:pt x="0" y="37"/>
                      <a:pt x="0" y="37"/>
                    </a:cubicBezTo>
                    <a:cubicBezTo>
                      <a:pt x="0" y="34"/>
                      <a:pt x="0" y="34"/>
                      <a:pt x="0" y="34"/>
                    </a:cubicBezTo>
                    <a:close/>
                    <a:moveTo>
                      <a:pt x="54" y="0"/>
                    </a:moveTo>
                    <a:cubicBezTo>
                      <a:pt x="54" y="0"/>
                      <a:pt x="54" y="0"/>
                      <a:pt x="54" y="0"/>
                    </a:cubicBezTo>
                    <a:cubicBezTo>
                      <a:pt x="54" y="0"/>
                      <a:pt x="54" y="0"/>
                      <a:pt x="54" y="0"/>
                    </a:cubicBezTo>
                    <a:cubicBezTo>
                      <a:pt x="54" y="0"/>
                      <a:pt x="54" y="0"/>
                      <a:pt x="54" y="0"/>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6" name="Freeform 1365"/>
              <p:cNvSpPr/>
              <p:nvPr/>
            </p:nvSpPr>
            <p:spPr bwMode="auto">
              <a:xfrm>
                <a:off x="7162801" y="7646988"/>
                <a:ext cx="107950" cy="73025"/>
              </a:xfrm>
              <a:custGeom>
                <a:avLst/>
                <a:gdLst>
                  <a:gd name="T0" fmla="*/ 0 w 62"/>
                  <a:gd name="T1" fmla="*/ 40 h 42"/>
                  <a:gd name="T2" fmla="*/ 0 w 62"/>
                  <a:gd name="T3" fmla="*/ 37 h 42"/>
                  <a:gd name="T4" fmla="*/ 2 w 62"/>
                  <a:gd name="T5" fmla="*/ 37 h 42"/>
                  <a:gd name="T6" fmla="*/ 0 w 62"/>
                  <a:gd name="T7" fmla="*/ 37 h 42"/>
                  <a:gd name="T8" fmla="*/ 0 w 62"/>
                  <a:gd name="T9" fmla="*/ 36 h 42"/>
                  <a:gd name="T10" fmla="*/ 0 w 62"/>
                  <a:gd name="T11" fmla="*/ 35 h 42"/>
                  <a:gd name="T12" fmla="*/ 1 w 62"/>
                  <a:gd name="T13" fmla="*/ 35 h 42"/>
                  <a:gd name="T14" fmla="*/ 1 w 62"/>
                  <a:gd name="T15" fmla="*/ 35 h 42"/>
                  <a:gd name="T16" fmla="*/ 1 w 62"/>
                  <a:gd name="T17" fmla="*/ 35 h 42"/>
                  <a:gd name="T18" fmla="*/ 1 w 62"/>
                  <a:gd name="T19" fmla="*/ 35 h 42"/>
                  <a:gd name="T20" fmla="*/ 1 w 62"/>
                  <a:gd name="T21" fmla="*/ 35 h 42"/>
                  <a:gd name="T22" fmla="*/ 1 w 62"/>
                  <a:gd name="T23" fmla="*/ 35 h 42"/>
                  <a:gd name="T24" fmla="*/ 1 w 62"/>
                  <a:gd name="T25" fmla="*/ 35 h 42"/>
                  <a:gd name="T26" fmla="*/ 1 w 62"/>
                  <a:gd name="T27" fmla="*/ 35 h 42"/>
                  <a:gd name="T28" fmla="*/ 2 w 62"/>
                  <a:gd name="T29" fmla="*/ 35 h 42"/>
                  <a:gd name="T30" fmla="*/ 2 w 62"/>
                  <a:gd name="T31" fmla="*/ 35 h 42"/>
                  <a:gd name="T32" fmla="*/ 2 w 62"/>
                  <a:gd name="T33" fmla="*/ 34 h 42"/>
                  <a:gd name="T34" fmla="*/ 2 w 62"/>
                  <a:gd name="T35" fmla="*/ 34 h 42"/>
                  <a:gd name="T36" fmla="*/ 5 w 62"/>
                  <a:gd name="T37" fmla="*/ 34 h 42"/>
                  <a:gd name="T38" fmla="*/ 5 w 62"/>
                  <a:gd name="T39" fmla="*/ 34 h 42"/>
                  <a:gd name="T40" fmla="*/ 14 w 62"/>
                  <a:gd name="T41" fmla="*/ 32 h 42"/>
                  <a:gd name="T42" fmla="*/ 14 w 62"/>
                  <a:gd name="T43" fmla="*/ 32 h 42"/>
                  <a:gd name="T44" fmla="*/ 37 w 62"/>
                  <a:gd name="T45" fmla="*/ 25 h 42"/>
                  <a:gd name="T46" fmla="*/ 37 w 62"/>
                  <a:gd name="T47" fmla="*/ 25 h 42"/>
                  <a:gd name="T48" fmla="*/ 38 w 62"/>
                  <a:gd name="T49" fmla="*/ 25 h 42"/>
                  <a:gd name="T50" fmla="*/ 38 w 62"/>
                  <a:gd name="T51" fmla="*/ 25 h 42"/>
                  <a:gd name="T52" fmla="*/ 50 w 62"/>
                  <a:gd name="T53" fmla="*/ 11 h 42"/>
                  <a:gd name="T54" fmla="*/ 50 w 62"/>
                  <a:gd name="T55" fmla="*/ 11 h 42"/>
                  <a:gd name="T56" fmla="*/ 54 w 62"/>
                  <a:gd name="T57" fmla="*/ 2 h 42"/>
                  <a:gd name="T58" fmla="*/ 54 w 62"/>
                  <a:gd name="T59" fmla="*/ 2 h 42"/>
                  <a:gd name="T60" fmla="*/ 54 w 62"/>
                  <a:gd name="T61" fmla="*/ 0 h 42"/>
                  <a:gd name="T62" fmla="*/ 62 w 62"/>
                  <a:gd name="T63" fmla="*/ 2 h 42"/>
                  <a:gd name="T64" fmla="*/ 60 w 62"/>
                  <a:gd name="T65" fmla="*/ 4 h 42"/>
                  <a:gd name="T66" fmla="*/ 60 w 62"/>
                  <a:gd name="T67" fmla="*/ 5 h 42"/>
                  <a:gd name="T68" fmla="*/ 60 w 62"/>
                  <a:gd name="T69" fmla="*/ 5 h 42"/>
                  <a:gd name="T70" fmla="*/ 60 w 62"/>
                  <a:gd name="T71" fmla="*/ 7 h 42"/>
                  <a:gd name="T72" fmla="*/ 60 w 62"/>
                  <a:gd name="T73" fmla="*/ 7 h 42"/>
                  <a:gd name="T74" fmla="*/ 57 w 62"/>
                  <a:gd name="T75" fmla="*/ 14 h 42"/>
                  <a:gd name="T76" fmla="*/ 57 w 62"/>
                  <a:gd name="T77" fmla="*/ 14 h 42"/>
                  <a:gd name="T78" fmla="*/ 41 w 62"/>
                  <a:gd name="T79" fmla="*/ 31 h 42"/>
                  <a:gd name="T80" fmla="*/ 41 w 62"/>
                  <a:gd name="T81" fmla="*/ 31 h 42"/>
                  <a:gd name="T82" fmla="*/ 40 w 62"/>
                  <a:gd name="T83" fmla="*/ 32 h 42"/>
                  <a:gd name="T84" fmla="*/ 40 w 62"/>
                  <a:gd name="T85" fmla="*/ 32 h 42"/>
                  <a:gd name="T86" fmla="*/ 3 w 62"/>
                  <a:gd name="T87" fmla="*/ 42 h 42"/>
                  <a:gd name="T88" fmla="*/ 3 w 62"/>
                  <a:gd name="T89" fmla="*/ 42 h 42"/>
                  <a:gd name="T90" fmla="*/ 0 w 62"/>
                  <a:gd name="T91" fmla="*/ 42 h 42"/>
                  <a:gd name="T92" fmla="*/ 0 w 62"/>
                  <a:gd name="T9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 h="42">
                    <a:moveTo>
                      <a:pt x="0" y="40"/>
                    </a:moveTo>
                    <a:cubicBezTo>
                      <a:pt x="0" y="37"/>
                      <a:pt x="0" y="37"/>
                      <a:pt x="0" y="37"/>
                    </a:cubicBezTo>
                    <a:cubicBezTo>
                      <a:pt x="2" y="37"/>
                      <a:pt x="2" y="37"/>
                      <a:pt x="2" y="37"/>
                    </a:cubicBezTo>
                    <a:cubicBezTo>
                      <a:pt x="0" y="37"/>
                      <a:pt x="0" y="37"/>
                      <a:pt x="0" y="37"/>
                    </a:cubicBezTo>
                    <a:cubicBezTo>
                      <a:pt x="0" y="36"/>
                      <a:pt x="0" y="36"/>
                      <a:pt x="0" y="36"/>
                    </a:cubicBezTo>
                    <a:cubicBezTo>
                      <a:pt x="0" y="35"/>
                      <a:pt x="0" y="35"/>
                      <a:pt x="0" y="35"/>
                    </a:cubicBezTo>
                    <a:cubicBezTo>
                      <a:pt x="1" y="35"/>
                      <a:pt x="1" y="35"/>
                      <a:pt x="1" y="35"/>
                    </a:cubicBezTo>
                    <a:cubicBezTo>
                      <a:pt x="1" y="35"/>
                      <a:pt x="1" y="35"/>
                      <a:pt x="1" y="35"/>
                    </a:cubicBezTo>
                    <a:cubicBezTo>
                      <a:pt x="1" y="35"/>
                      <a:pt x="1" y="35"/>
                      <a:pt x="1" y="35"/>
                    </a:cubicBezTo>
                    <a:cubicBezTo>
                      <a:pt x="1" y="35"/>
                      <a:pt x="1" y="35"/>
                      <a:pt x="1" y="35"/>
                    </a:cubicBezTo>
                    <a:cubicBezTo>
                      <a:pt x="1" y="35"/>
                      <a:pt x="1" y="35"/>
                      <a:pt x="1" y="35"/>
                    </a:cubicBezTo>
                    <a:cubicBezTo>
                      <a:pt x="1" y="35"/>
                      <a:pt x="1" y="35"/>
                      <a:pt x="1" y="35"/>
                    </a:cubicBezTo>
                    <a:cubicBezTo>
                      <a:pt x="1" y="35"/>
                      <a:pt x="1" y="35"/>
                      <a:pt x="1" y="35"/>
                    </a:cubicBezTo>
                    <a:cubicBezTo>
                      <a:pt x="1" y="35"/>
                      <a:pt x="1" y="35"/>
                      <a:pt x="1" y="35"/>
                    </a:cubicBezTo>
                    <a:cubicBezTo>
                      <a:pt x="2" y="35"/>
                      <a:pt x="2" y="35"/>
                      <a:pt x="2" y="35"/>
                    </a:cubicBezTo>
                    <a:cubicBezTo>
                      <a:pt x="2" y="35"/>
                      <a:pt x="2" y="35"/>
                      <a:pt x="2" y="35"/>
                    </a:cubicBezTo>
                    <a:cubicBezTo>
                      <a:pt x="2" y="35"/>
                      <a:pt x="2" y="35"/>
                      <a:pt x="2" y="34"/>
                    </a:cubicBezTo>
                    <a:cubicBezTo>
                      <a:pt x="2" y="34"/>
                      <a:pt x="2" y="34"/>
                      <a:pt x="2" y="34"/>
                    </a:cubicBezTo>
                    <a:cubicBezTo>
                      <a:pt x="3" y="34"/>
                      <a:pt x="4" y="34"/>
                      <a:pt x="5" y="34"/>
                    </a:cubicBezTo>
                    <a:cubicBezTo>
                      <a:pt x="5" y="34"/>
                      <a:pt x="5" y="34"/>
                      <a:pt x="5" y="34"/>
                    </a:cubicBezTo>
                    <a:cubicBezTo>
                      <a:pt x="7" y="34"/>
                      <a:pt x="10" y="33"/>
                      <a:pt x="14" y="32"/>
                    </a:cubicBezTo>
                    <a:cubicBezTo>
                      <a:pt x="14" y="32"/>
                      <a:pt x="14" y="32"/>
                      <a:pt x="14" y="32"/>
                    </a:cubicBezTo>
                    <a:cubicBezTo>
                      <a:pt x="21" y="31"/>
                      <a:pt x="30" y="28"/>
                      <a:pt x="37" y="25"/>
                    </a:cubicBezTo>
                    <a:cubicBezTo>
                      <a:pt x="37" y="25"/>
                      <a:pt x="37" y="25"/>
                      <a:pt x="37" y="25"/>
                    </a:cubicBezTo>
                    <a:cubicBezTo>
                      <a:pt x="37" y="25"/>
                      <a:pt x="37" y="25"/>
                      <a:pt x="38" y="25"/>
                    </a:cubicBezTo>
                    <a:cubicBezTo>
                      <a:pt x="38" y="25"/>
                      <a:pt x="38" y="25"/>
                      <a:pt x="38" y="25"/>
                    </a:cubicBezTo>
                    <a:cubicBezTo>
                      <a:pt x="44" y="22"/>
                      <a:pt x="48" y="16"/>
                      <a:pt x="50" y="11"/>
                    </a:cubicBezTo>
                    <a:cubicBezTo>
                      <a:pt x="50" y="11"/>
                      <a:pt x="50" y="11"/>
                      <a:pt x="50" y="11"/>
                    </a:cubicBezTo>
                    <a:cubicBezTo>
                      <a:pt x="53" y="6"/>
                      <a:pt x="54" y="2"/>
                      <a:pt x="54" y="2"/>
                    </a:cubicBezTo>
                    <a:cubicBezTo>
                      <a:pt x="54" y="2"/>
                      <a:pt x="54" y="2"/>
                      <a:pt x="54" y="2"/>
                    </a:cubicBezTo>
                    <a:cubicBezTo>
                      <a:pt x="54" y="0"/>
                      <a:pt x="54" y="0"/>
                      <a:pt x="54" y="0"/>
                    </a:cubicBezTo>
                    <a:cubicBezTo>
                      <a:pt x="62" y="2"/>
                      <a:pt x="62" y="2"/>
                      <a:pt x="62" y="2"/>
                    </a:cubicBezTo>
                    <a:cubicBezTo>
                      <a:pt x="60" y="4"/>
                      <a:pt x="60" y="4"/>
                      <a:pt x="60" y="4"/>
                    </a:cubicBezTo>
                    <a:cubicBezTo>
                      <a:pt x="60" y="4"/>
                      <a:pt x="60" y="4"/>
                      <a:pt x="60" y="5"/>
                    </a:cubicBezTo>
                    <a:cubicBezTo>
                      <a:pt x="60" y="5"/>
                      <a:pt x="60" y="5"/>
                      <a:pt x="60" y="5"/>
                    </a:cubicBezTo>
                    <a:cubicBezTo>
                      <a:pt x="60" y="5"/>
                      <a:pt x="60" y="6"/>
                      <a:pt x="60" y="7"/>
                    </a:cubicBezTo>
                    <a:cubicBezTo>
                      <a:pt x="60" y="7"/>
                      <a:pt x="60" y="7"/>
                      <a:pt x="60" y="7"/>
                    </a:cubicBezTo>
                    <a:cubicBezTo>
                      <a:pt x="59" y="9"/>
                      <a:pt x="58" y="12"/>
                      <a:pt x="57" y="14"/>
                    </a:cubicBezTo>
                    <a:cubicBezTo>
                      <a:pt x="57" y="14"/>
                      <a:pt x="57" y="14"/>
                      <a:pt x="57" y="14"/>
                    </a:cubicBezTo>
                    <a:cubicBezTo>
                      <a:pt x="54" y="20"/>
                      <a:pt x="49" y="27"/>
                      <a:pt x="41" y="31"/>
                    </a:cubicBezTo>
                    <a:cubicBezTo>
                      <a:pt x="41" y="31"/>
                      <a:pt x="41" y="31"/>
                      <a:pt x="41" y="31"/>
                    </a:cubicBezTo>
                    <a:cubicBezTo>
                      <a:pt x="40" y="31"/>
                      <a:pt x="40" y="31"/>
                      <a:pt x="40" y="32"/>
                    </a:cubicBezTo>
                    <a:cubicBezTo>
                      <a:pt x="40" y="32"/>
                      <a:pt x="40" y="32"/>
                      <a:pt x="40" y="32"/>
                    </a:cubicBezTo>
                    <a:cubicBezTo>
                      <a:pt x="25" y="38"/>
                      <a:pt x="5" y="41"/>
                      <a:pt x="3" y="42"/>
                    </a:cubicBezTo>
                    <a:cubicBezTo>
                      <a:pt x="3" y="42"/>
                      <a:pt x="3" y="42"/>
                      <a:pt x="3" y="42"/>
                    </a:cubicBezTo>
                    <a:cubicBezTo>
                      <a:pt x="0" y="42"/>
                      <a:pt x="0" y="42"/>
                      <a:pt x="0" y="42"/>
                    </a:cubicBezTo>
                    <a:cubicBezTo>
                      <a:pt x="0" y="40"/>
                      <a:pt x="0" y="40"/>
                      <a:pt x="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7" name="Freeform 1366"/>
              <p:cNvSpPr/>
              <p:nvPr/>
            </p:nvSpPr>
            <p:spPr bwMode="auto">
              <a:xfrm>
                <a:off x="7065964" y="7685088"/>
                <a:ext cx="128588" cy="176213"/>
              </a:xfrm>
              <a:custGeom>
                <a:avLst/>
                <a:gdLst>
                  <a:gd name="T0" fmla="*/ 7 w 74"/>
                  <a:gd name="T1" fmla="*/ 69 h 101"/>
                  <a:gd name="T2" fmla="*/ 31 w 74"/>
                  <a:gd name="T3" fmla="*/ 6 h 101"/>
                  <a:gd name="T4" fmla="*/ 31 w 74"/>
                  <a:gd name="T5" fmla="*/ 6 h 101"/>
                  <a:gd name="T6" fmla="*/ 66 w 74"/>
                  <a:gd name="T7" fmla="*/ 24 h 101"/>
                  <a:gd name="T8" fmla="*/ 66 w 74"/>
                  <a:gd name="T9" fmla="*/ 24 h 101"/>
                  <a:gd name="T10" fmla="*/ 70 w 74"/>
                  <a:gd name="T11" fmla="*/ 38 h 101"/>
                  <a:gd name="T12" fmla="*/ 70 w 74"/>
                  <a:gd name="T13" fmla="*/ 38 h 101"/>
                  <a:gd name="T14" fmla="*/ 44 w 74"/>
                  <a:gd name="T15" fmla="*/ 95 h 101"/>
                  <a:gd name="T16" fmla="*/ 44 w 74"/>
                  <a:gd name="T17" fmla="*/ 95 h 101"/>
                  <a:gd name="T18" fmla="*/ 43 w 74"/>
                  <a:gd name="T19" fmla="*/ 94 h 101"/>
                  <a:gd name="T20" fmla="*/ 41 w 74"/>
                  <a:gd name="T21" fmla="*/ 93 h 101"/>
                  <a:gd name="T22" fmla="*/ 67 w 74"/>
                  <a:gd name="T23" fmla="*/ 39 h 101"/>
                  <a:gd name="T24" fmla="*/ 67 w 74"/>
                  <a:gd name="T25" fmla="*/ 39 h 101"/>
                  <a:gd name="T26" fmla="*/ 63 w 74"/>
                  <a:gd name="T27" fmla="*/ 25 h 101"/>
                  <a:gd name="T28" fmla="*/ 63 w 74"/>
                  <a:gd name="T29" fmla="*/ 25 h 101"/>
                  <a:gd name="T30" fmla="*/ 32 w 74"/>
                  <a:gd name="T31" fmla="*/ 9 h 101"/>
                  <a:gd name="T32" fmla="*/ 32 w 74"/>
                  <a:gd name="T33" fmla="*/ 9 h 101"/>
                  <a:gd name="T34" fmla="*/ 10 w 74"/>
                  <a:gd name="T35" fmla="*/ 68 h 101"/>
                  <a:gd name="T36" fmla="*/ 10 w 74"/>
                  <a:gd name="T37" fmla="*/ 68 h 101"/>
                  <a:gd name="T38" fmla="*/ 14 w 74"/>
                  <a:gd name="T39" fmla="*/ 79 h 101"/>
                  <a:gd name="T40" fmla="*/ 14 w 74"/>
                  <a:gd name="T41" fmla="*/ 79 h 101"/>
                  <a:gd name="T42" fmla="*/ 25 w 74"/>
                  <a:gd name="T43" fmla="*/ 94 h 101"/>
                  <a:gd name="T44" fmla="*/ 25 w 74"/>
                  <a:gd name="T45" fmla="*/ 94 h 101"/>
                  <a:gd name="T46" fmla="*/ 38 w 74"/>
                  <a:gd name="T47" fmla="*/ 95 h 101"/>
                  <a:gd name="T48" fmla="*/ 38 w 74"/>
                  <a:gd name="T49" fmla="*/ 95 h 101"/>
                  <a:gd name="T50" fmla="*/ 41 w 74"/>
                  <a:gd name="T51" fmla="*/ 93 h 101"/>
                  <a:gd name="T52" fmla="*/ 41 w 74"/>
                  <a:gd name="T53" fmla="*/ 93 h 101"/>
                  <a:gd name="T54" fmla="*/ 43 w 74"/>
                  <a:gd name="T55" fmla="*/ 94 h 101"/>
                  <a:gd name="T56" fmla="*/ 44 w 74"/>
                  <a:gd name="T57" fmla="*/ 95 h 101"/>
                  <a:gd name="T58" fmla="*/ 39 w 74"/>
                  <a:gd name="T59" fmla="*/ 98 h 101"/>
                  <a:gd name="T60" fmla="*/ 39 w 74"/>
                  <a:gd name="T61" fmla="*/ 98 h 101"/>
                  <a:gd name="T62" fmla="*/ 24 w 74"/>
                  <a:gd name="T63" fmla="*/ 96 h 101"/>
                  <a:gd name="T64" fmla="*/ 24 w 74"/>
                  <a:gd name="T65" fmla="*/ 96 h 101"/>
                  <a:gd name="T66" fmla="*/ 12 w 74"/>
                  <a:gd name="T67" fmla="*/ 80 h 101"/>
                  <a:gd name="T68" fmla="*/ 12 w 74"/>
                  <a:gd name="T69" fmla="*/ 80 h 101"/>
                  <a:gd name="T70" fmla="*/ 7 w 74"/>
                  <a:gd name="T71"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101">
                    <a:moveTo>
                      <a:pt x="7" y="69"/>
                    </a:moveTo>
                    <a:cubicBezTo>
                      <a:pt x="0" y="47"/>
                      <a:pt x="13" y="15"/>
                      <a:pt x="31" y="6"/>
                    </a:cubicBezTo>
                    <a:cubicBezTo>
                      <a:pt x="31" y="6"/>
                      <a:pt x="31" y="6"/>
                      <a:pt x="31" y="6"/>
                    </a:cubicBezTo>
                    <a:cubicBezTo>
                      <a:pt x="45" y="0"/>
                      <a:pt x="59" y="9"/>
                      <a:pt x="66" y="24"/>
                    </a:cubicBezTo>
                    <a:cubicBezTo>
                      <a:pt x="66" y="24"/>
                      <a:pt x="66" y="24"/>
                      <a:pt x="66" y="24"/>
                    </a:cubicBezTo>
                    <a:cubicBezTo>
                      <a:pt x="68" y="28"/>
                      <a:pt x="70" y="33"/>
                      <a:pt x="70" y="38"/>
                    </a:cubicBezTo>
                    <a:cubicBezTo>
                      <a:pt x="70" y="38"/>
                      <a:pt x="70" y="38"/>
                      <a:pt x="70" y="38"/>
                    </a:cubicBezTo>
                    <a:cubicBezTo>
                      <a:pt x="74" y="61"/>
                      <a:pt x="63" y="78"/>
                      <a:pt x="44" y="95"/>
                    </a:cubicBezTo>
                    <a:cubicBezTo>
                      <a:pt x="44" y="95"/>
                      <a:pt x="44" y="95"/>
                      <a:pt x="44" y="95"/>
                    </a:cubicBezTo>
                    <a:cubicBezTo>
                      <a:pt x="43" y="94"/>
                      <a:pt x="43" y="94"/>
                      <a:pt x="43" y="94"/>
                    </a:cubicBezTo>
                    <a:cubicBezTo>
                      <a:pt x="41" y="93"/>
                      <a:pt x="41" y="93"/>
                      <a:pt x="41" y="93"/>
                    </a:cubicBezTo>
                    <a:cubicBezTo>
                      <a:pt x="61" y="75"/>
                      <a:pt x="71" y="60"/>
                      <a:pt x="67" y="39"/>
                    </a:cubicBezTo>
                    <a:cubicBezTo>
                      <a:pt x="67" y="39"/>
                      <a:pt x="67" y="39"/>
                      <a:pt x="67" y="39"/>
                    </a:cubicBezTo>
                    <a:cubicBezTo>
                      <a:pt x="67" y="34"/>
                      <a:pt x="65" y="29"/>
                      <a:pt x="63" y="25"/>
                    </a:cubicBezTo>
                    <a:cubicBezTo>
                      <a:pt x="63" y="25"/>
                      <a:pt x="63" y="25"/>
                      <a:pt x="63" y="25"/>
                    </a:cubicBezTo>
                    <a:cubicBezTo>
                      <a:pt x="56" y="11"/>
                      <a:pt x="44" y="3"/>
                      <a:pt x="32" y="9"/>
                    </a:cubicBezTo>
                    <a:cubicBezTo>
                      <a:pt x="32" y="9"/>
                      <a:pt x="32" y="9"/>
                      <a:pt x="32" y="9"/>
                    </a:cubicBezTo>
                    <a:cubicBezTo>
                      <a:pt x="16" y="16"/>
                      <a:pt x="3" y="48"/>
                      <a:pt x="10" y="68"/>
                    </a:cubicBezTo>
                    <a:cubicBezTo>
                      <a:pt x="10" y="68"/>
                      <a:pt x="10" y="68"/>
                      <a:pt x="10" y="68"/>
                    </a:cubicBezTo>
                    <a:cubicBezTo>
                      <a:pt x="11" y="72"/>
                      <a:pt x="13" y="75"/>
                      <a:pt x="14" y="79"/>
                    </a:cubicBezTo>
                    <a:cubicBezTo>
                      <a:pt x="14" y="79"/>
                      <a:pt x="14" y="79"/>
                      <a:pt x="14" y="79"/>
                    </a:cubicBezTo>
                    <a:cubicBezTo>
                      <a:pt x="18" y="85"/>
                      <a:pt x="21" y="91"/>
                      <a:pt x="25" y="94"/>
                    </a:cubicBezTo>
                    <a:cubicBezTo>
                      <a:pt x="25" y="94"/>
                      <a:pt x="25" y="94"/>
                      <a:pt x="25" y="94"/>
                    </a:cubicBezTo>
                    <a:cubicBezTo>
                      <a:pt x="29" y="97"/>
                      <a:pt x="33" y="97"/>
                      <a:pt x="38" y="95"/>
                    </a:cubicBezTo>
                    <a:cubicBezTo>
                      <a:pt x="38" y="95"/>
                      <a:pt x="38" y="95"/>
                      <a:pt x="38" y="95"/>
                    </a:cubicBezTo>
                    <a:cubicBezTo>
                      <a:pt x="39" y="95"/>
                      <a:pt x="40" y="94"/>
                      <a:pt x="41" y="93"/>
                    </a:cubicBezTo>
                    <a:cubicBezTo>
                      <a:pt x="41" y="93"/>
                      <a:pt x="41" y="93"/>
                      <a:pt x="41" y="93"/>
                    </a:cubicBezTo>
                    <a:cubicBezTo>
                      <a:pt x="43" y="94"/>
                      <a:pt x="43" y="94"/>
                      <a:pt x="43" y="94"/>
                    </a:cubicBezTo>
                    <a:cubicBezTo>
                      <a:pt x="44" y="95"/>
                      <a:pt x="44" y="95"/>
                      <a:pt x="44" y="95"/>
                    </a:cubicBezTo>
                    <a:cubicBezTo>
                      <a:pt x="42" y="96"/>
                      <a:pt x="41" y="97"/>
                      <a:pt x="39" y="98"/>
                    </a:cubicBezTo>
                    <a:cubicBezTo>
                      <a:pt x="39" y="98"/>
                      <a:pt x="39" y="98"/>
                      <a:pt x="39" y="98"/>
                    </a:cubicBezTo>
                    <a:cubicBezTo>
                      <a:pt x="34" y="101"/>
                      <a:pt x="28" y="100"/>
                      <a:pt x="24" y="96"/>
                    </a:cubicBezTo>
                    <a:cubicBezTo>
                      <a:pt x="24" y="96"/>
                      <a:pt x="24" y="96"/>
                      <a:pt x="24" y="96"/>
                    </a:cubicBezTo>
                    <a:cubicBezTo>
                      <a:pt x="19" y="93"/>
                      <a:pt x="15" y="87"/>
                      <a:pt x="12" y="80"/>
                    </a:cubicBezTo>
                    <a:cubicBezTo>
                      <a:pt x="12" y="80"/>
                      <a:pt x="12" y="80"/>
                      <a:pt x="12" y="80"/>
                    </a:cubicBezTo>
                    <a:cubicBezTo>
                      <a:pt x="10" y="77"/>
                      <a:pt x="8" y="73"/>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8" name="Freeform 1367"/>
              <p:cNvSpPr>
                <a:spLocks noEditPoints="1"/>
              </p:cNvSpPr>
              <p:nvPr/>
            </p:nvSpPr>
            <p:spPr bwMode="auto">
              <a:xfrm>
                <a:off x="7070726" y="7688263"/>
                <a:ext cx="122238" cy="174625"/>
              </a:xfrm>
              <a:custGeom>
                <a:avLst/>
                <a:gdLst>
                  <a:gd name="T0" fmla="*/ 30 w 70"/>
                  <a:gd name="T1" fmla="*/ 100 h 100"/>
                  <a:gd name="T2" fmla="*/ 19 w 70"/>
                  <a:gd name="T3" fmla="*/ 96 h 100"/>
                  <a:gd name="T4" fmla="*/ 19 w 70"/>
                  <a:gd name="T5" fmla="*/ 96 h 100"/>
                  <a:gd name="T6" fmla="*/ 7 w 70"/>
                  <a:gd name="T7" fmla="*/ 79 h 100"/>
                  <a:gd name="T8" fmla="*/ 7 w 70"/>
                  <a:gd name="T9" fmla="*/ 79 h 100"/>
                  <a:gd name="T10" fmla="*/ 2 w 70"/>
                  <a:gd name="T11" fmla="*/ 67 h 100"/>
                  <a:gd name="T12" fmla="*/ 2 w 70"/>
                  <a:gd name="T13" fmla="*/ 67 h 100"/>
                  <a:gd name="T14" fmla="*/ 4 w 70"/>
                  <a:gd name="T15" fmla="*/ 67 h 100"/>
                  <a:gd name="T16" fmla="*/ 2 w 70"/>
                  <a:gd name="T17" fmla="*/ 67 h 100"/>
                  <a:gd name="T18" fmla="*/ 0 w 70"/>
                  <a:gd name="T19" fmla="*/ 53 h 100"/>
                  <a:gd name="T20" fmla="*/ 0 w 70"/>
                  <a:gd name="T21" fmla="*/ 53 h 100"/>
                  <a:gd name="T22" fmla="*/ 27 w 70"/>
                  <a:gd name="T23" fmla="*/ 2 h 100"/>
                  <a:gd name="T24" fmla="*/ 27 w 70"/>
                  <a:gd name="T25" fmla="*/ 2 h 100"/>
                  <a:gd name="T26" fmla="*/ 37 w 70"/>
                  <a:gd name="T27" fmla="*/ 0 h 100"/>
                  <a:gd name="T28" fmla="*/ 37 w 70"/>
                  <a:gd name="T29" fmla="*/ 0 h 100"/>
                  <a:gd name="T30" fmla="*/ 65 w 70"/>
                  <a:gd name="T31" fmla="*/ 21 h 100"/>
                  <a:gd name="T32" fmla="*/ 65 w 70"/>
                  <a:gd name="T33" fmla="*/ 21 h 100"/>
                  <a:gd name="T34" fmla="*/ 69 w 70"/>
                  <a:gd name="T35" fmla="*/ 36 h 100"/>
                  <a:gd name="T36" fmla="*/ 69 w 70"/>
                  <a:gd name="T37" fmla="*/ 36 h 100"/>
                  <a:gd name="T38" fmla="*/ 70 w 70"/>
                  <a:gd name="T39" fmla="*/ 44 h 100"/>
                  <a:gd name="T40" fmla="*/ 70 w 70"/>
                  <a:gd name="T41" fmla="*/ 44 h 100"/>
                  <a:gd name="T42" fmla="*/ 43 w 70"/>
                  <a:gd name="T43" fmla="*/ 93 h 100"/>
                  <a:gd name="T44" fmla="*/ 43 w 70"/>
                  <a:gd name="T45" fmla="*/ 93 h 100"/>
                  <a:gd name="T46" fmla="*/ 43 w 70"/>
                  <a:gd name="T47" fmla="*/ 93 h 100"/>
                  <a:gd name="T48" fmla="*/ 42 w 70"/>
                  <a:gd name="T49" fmla="*/ 94 h 100"/>
                  <a:gd name="T50" fmla="*/ 41 w 70"/>
                  <a:gd name="T51" fmla="*/ 95 h 100"/>
                  <a:gd name="T52" fmla="*/ 41 w 70"/>
                  <a:gd name="T53" fmla="*/ 95 h 100"/>
                  <a:gd name="T54" fmla="*/ 40 w 70"/>
                  <a:gd name="T55" fmla="*/ 96 h 100"/>
                  <a:gd name="T56" fmla="*/ 40 w 70"/>
                  <a:gd name="T57" fmla="*/ 96 h 100"/>
                  <a:gd name="T58" fmla="*/ 37 w 70"/>
                  <a:gd name="T59" fmla="*/ 98 h 100"/>
                  <a:gd name="T60" fmla="*/ 37 w 70"/>
                  <a:gd name="T61" fmla="*/ 98 h 100"/>
                  <a:gd name="T62" fmla="*/ 30 w 70"/>
                  <a:gd name="T63" fmla="*/ 100 h 100"/>
                  <a:gd name="T64" fmla="*/ 30 w 70"/>
                  <a:gd name="T65" fmla="*/ 100 h 100"/>
                  <a:gd name="T66" fmla="*/ 30 w 70"/>
                  <a:gd name="T67" fmla="*/ 100 h 100"/>
                  <a:gd name="T68" fmla="*/ 37 w 70"/>
                  <a:gd name="T69" fmla="*/ 7 h 100"/>
                  <a:gd name="T70" fmla="*/ 30 w 70"/>
                  <a:gd name="T71" fmla="*/ 9 h 100"/>
                  <a:gd name="T72" fmla="*/ 30 w 70"/>
                  <a:gd name="T73" fmla="*/ 9 h 100"/>
                  <a:gd name="T74" fmla="*/ 7 w 70"/>
                  <a:gd name="T75" fmla="*/ 54 h 100"/>
                  <a:gd name="T76" fmla="*/ 7 w 70"/>
                  <a:gd name="T77" fmla="*/ 54 h 100"/>
                  <a:gd name="T78" fmla="*/ 9 w 70"/>
                  <a:gd name="T79" fmla="*/ 65 h 100"/>
                  <a:gd name="T80" fmla="*/ 9 w 70"/>
                  <a:gd name="T81" fmla="*/ 65 h 100"/>
                  <a:gd name="T82" fmla="*/ 13 w 70"/>
                  <a:gd name="T83" fmla="*/ 76 h 100"/>
                  <a:gd name="T84" fmla="*/ 13 w 70"/>
                  <a:gd name="T85" fmla="*/ 76 h 100"/>
                  <a:gd name="T86" fmla="*/ 24 w 70"/>
                  <a:gd name="T87" fmla="*/ 90 h 100"/>
                  <a:gd name="T88" fmla="*/ 24 w 70"/>
                  <a:gd name="T89" fmla="*/ 90 h 100"/>
                  <a:gd name="T90" fmla="*/ 30 w 70"/>
                  <a:gd name="T91" fmla="*/ 92 h 100"/>
                  <a:gd name="T92" fmla="*/ 30 w 70"/>
                  <a:gd name="T93" fmla="*/ 92 h 100"/>
                  <a:gd name="T94" fmla="*/ 34 w 70"/>
                  <a:gd name="T95" fmla="*/ 92 h 100"/>
                  <a:gd name="T96" fmla="*/ 34 w 70"/>
                  <a:gd name="T97" fmla="*/ 92 h 100"/>
                  <a:gd name="T98" fmla="*/ 37 w 70"/>
                  <a:gd name="T99" fmla="*/ 89 h 100"/>
                  <a:gd name="T100" fmla="*/ 37 w 70"/>
                  <a:gd name="T101" fmla="*/ 89 h 100"/>
                  <a:gd name="T102" fmla="*/ 63 w 70"/>
                  <a:gd name="T103" fmla="*/ 44 h 100"/>
                  <a:gd name="T104" fmla="*/ 63 w 70"/>
                  <a:gd name="T105" fmla="*/ 44 h 100"/>
                  <a:gd name="T106" fmla="*/ 62 w 70"/>
                  <a:gd name="T107" fmla="*/ 37 h 100"/>
                  <a:gd name="T108" fmla="*/ 62 w 70"/>
                  <a:gd name="T109" fmla="*/ 37 h 100"/>
                  <a:gd name="T110" fmla="*/ 58 w 70"/>
                  <a:gd name="T111" fmla="*/ 24 h 100"/>
                  <a:gd name="T112" fmla="*/ 58 w 70"/>
                  <a:gd name="T113" fmla="*/ 24 h 100"/>
                  <a:gd name="T114" fmla="*/ 37 w 70"/>
                  <a:gd name="T115" fmla="*/ 7 h 100"/>
                  <a:gd name="T116" fmla="*/ 37 w 70"/>
                  <a:gd name="T117" fmla="*/ 7 h 100"/>
                  <a:gd name="T118" fmla="*/ 37 w 70"/>
                  <a:gd name="T119"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00">
                    <a:moveTo>
                      <a:pt x="30" y="100"/>
                    </a:moveTo>
                    <a:cubicBezTo>
                      <a:pt x="26" y="100"/>
                      <a:pt x="22" y="98"/>
                      <a:pt x="19" y="96"/>
                    </a:cubicBezTo>
                    <a:cubicBezTo>
                      <a:pt x="19" y="96"/>
                      <a:pt x="19" y="96"/>
                      <a:pt x="19" y="96"/>
                    </a:cubicBezTo>
                    <a:cubicBezTo>
                      <a:pt x="14" y="92"/>
                      <a:pt x="10" y="86"/>
                      <a:pt x="7" y="79"/>
                    </a:cubicBezTo>
                    <a:cubicBezTo>
                      <a:pt x="7" y="79"/>
                      <a:pt x="7" y="79"/>
                      <a:pt x="7" y="79"/>
                    </a:cubicBezTo>
                    <a:cubicBezTo>
                      <a:pt x="5" y="75"/>
                      <a:pt x="4" y="71"/>
                      <a:pt x="2" y="67"/>
                    </a:cubicBezTo>
                    <a:cubicBezTo>
                      <a:pt x="2" y="67"/>
                      <a:pt x="2" y="67"/>
                      <a:pt x="2" y="67"/>
                    </a:cubicBezTo>
                    <a:cubicBezTo>
                      <a:pt x="4" y="67"/>
                      <a:pt x="4" y="67"/>
                      <a:pt x="4" y="67"/>
                    </a:cubicBezTo>
                    <a:cubicBezTo>
                      <a:pt x="2" y="67"/>
                      <a:pt x="2" y="67"/>
                      <a:pt x="2" y="67"/>
                    </a:cubicBezTo>
                    <a:cubicBezTo>
                      <a:pt x="1" y="63"/>
                      <a:pt x="0" y="58"/>
                      <a:pt x="0" y="53"/>
                    </a:cubicBezTo>
                    <a:cubicBezTo>
                      <a:pt x="0" y="53"/>
                      <a:pt x="0" y="53"/>
                      <a:pt x="0" y="53"/>
                    </a:cubicBezTo>
                    <a:cubicBezTo>
                      <a:pt x="0" y="33"/>
                      <a:pt x="12" y="10"/>
                      <a:pt x="27" y="2"/>
                    </a:cubicBezTo>
                    <a:cubicBezTo>
                      <a:pt x="27" y="2"/>
                      <a:pt x="27" y="2"/>
                      <a:pt x="27" y="2"/>
                    </a:cubicBezTo>
                    <a:cubicBezTo>
                      <a:pt x="30" y="1"/>
                      <a:pt x="34" y="0"/>
                      <a:pt x="37" y="0"/>
                    </a:cubicBezTo>
                    <a:cubicBezTo>
                      <a:pt x="37" y="0"/>
                      <a:pt x="37" y="0"/>
                      <a:pt x="37" y="0"/>
                    </a:cubicBezTo>
                    <a:cubicBezTo>
                      <a:pt x="49" y="0"/>
                      <a:pt x="59" y="9"/>
                      <a:pt x="65" y="21"/>
                    </a:cubicBezTo>
                    <a:cubicBezTo>
                      <a:pt x="65" y="21"/>
                      <a:pt x="65" y="21"/>
                      <a:pt x="65" y="21"/>
                    </a:cubicBezTo>
                    <a:cubicBezTo>
                      <a:pt x="67" y="26"/>
                      <a:pt x="69" y="31"/>
                      <a:pt x="69" y="36"/>
                    </a:cubicBezTo>
                    <a:cubicBezTo>
                      <a:pt x="69" y="36"/>
                      <a:pt x="69" y="36"/>
                      <a:pt x="69" y="36"/>
                    </a:cubicBezTo>
                    <a:cubicBezTo>
                      <a:pt x="70" y="39"/>
                      <a:pt x="70" y="42"/>
                      <a:pt x="70" y="44"/>
                    </a:cubicBezTo>
                    <a:cubicBezTo>
                      <a:pt x="70" y="44"/>
                      <a:pt x="70" y="44"/>
                      <a:pt x="70" y="44"/>
                    </a:cubicBezTo>
                    <a:cubicBezTo>
                      <a:pt x="70" y="63"/>
                      <a:pt x="60" y="78"/>
                      <a:pt x="43" y="93"/>
                    </a:cubicBezTo>
                    <a:cubicBezTo>
                      <a:pt x="43" y="93"/>
                      <a:pt x="43" y="93"/>
                      <a:pt x="43" y="93"/>
                    </a:cubicBezTo>
                    <a:cubicBezTo>
                      <a:pt x="43" y="93"/>
                      <a:pt x="43" y="93"/>
                      <a:pt x="43" y="93"/>
                    </a:cubicBezTo>
                    <a:cubicBezTo>
                      <a:pt x="42" y="94"/>
                      <a:pt x="42" y="94"/>
                      <a:pt x="42" y="94"/>
                    </a:cubicBezTo>
                    <a:cubicBezTo>
                      <a:pt x="42" y="95"/>
                      <a:pt x="42" y="95"/>
                      <a:pt x="41" y="95"/>
                    </a:cubicBezTo>
                    <a:cubicBezTo>
                      <a:pt x="41" y="95"/>
                      <a:pt x="41" y="95"/>
                      <a:pt x="41" y="95"/>
                    </a:cubicBezTo>
                    <a:cubicBezTo>
                      <a:pt x="40" y="96"/>
                      <a:pt x="40" y="96"/>
                      <a:pt x="40" y="96"/>
                    </a:cubicBezTo>
                    <a:cubicBezTo>
                      <a:pt x="40" y="96"/>
                      <a:pt x="40" y="96"/>
                      <a:pt x="40" y="96"/>
                    </a:cubicBezTo>
                    <a:cubicBezTo>
                      <a:pt x="39" y="97"/>
                      <a:pt x="38" y="97"/>
                      <a:pt x="37" y="98"/>
                    </a:cubicBezTo>
                    <a:cubicBezTo>
                      <a:pt x="37" y="98"/>
                      <a:pt x="37" y="98"/>
                      <a:pt x="37" y="98"/>
                    </a:cubicBezTo>
                    <a:cubicBezTo>
                      <a:pt x="35" y="99"/>
                      <a:pt x="32" y="100"/>
                      <a:pt x="30" y="100"/>
                    </a:cubicBezTo>
                    <a:cubicBezTo>
                      <a:pt x="30" y="100"/>
                      <a:pt x="30" y="100"/>
                      <a:pt x="30" y="100"/>
                    </a:cubicBezTo>
                    <a:cubicBezTo>
                      <a:pt x="30" y="100"/>
                      <a:pt x="30" y="100"/>
                      <a:pt x="30" y="100"/>
                    </a:cubicBezTo>
                    <a:close/>
                    <a:moveTo>
                      <a:pt x="37" y="7"/>
                    </a:moveTo>
                    <a:cubicBezTo>
                      <a:pt x="35" y="7"/>
                      <a:pt x="32" y="8"/>
                      <a:pt x="30" y="9"/>
                    </a:cubicBezTo>
                    <a:cubicBezTo>
                      <a:pt x="30" y="9"/>
                      <a:pt x="30" y="9"/>
                      <a:pt x="30" y="9"/>
                    </a:cubicBezTo>
                    <a:cubicBezTo>
                      <a:pt x="18" y="14"/>
                      <a:pt x="7" y="36"/>
                      <a:pt x="7" y="54"/>
                    </a:cubicBezTo>
                    <a:cubicBezTo>
                      <a:pt x="7" y="54"/>
                      <a:pt x="7" y="54"/>
                      <a:pt x="7" y="54"/>
                    </a:cubicBezTo>
                    <a:cubicBezTo>
                      <a:pt x="7" y="58"/>
                      <a:pt x="8" y="62"/>
                      <a:pt x="9" y="65"/>
                    </a:cubicBezTo>
                    <a:cubicBezTo>
                      <a:pt x="9" y="65"/>
                      <a:pt x="9" y="65"/>
                      <a:pt x="9" y="65"/>
                    </a:cubicBezTo>
                    <a:cubicBezTo>
                      <a:pt x="10" y="69"/>
                      <a:pt x="12" y="73"/>
                      <a:pt x="13" y="76"/>
                    </a:cubicBezTo>
                    <a:cubicBezTo>
                      <a:pt x="13" y="76"/>
                      <a:pt x="13" y="76"/>
                      <a:pt x="13" y="76"/>
                    </a:cubicBezTo>
                    <a:cubicBezTo>
                      <a:pt x="16" y="82"/>
                      <a:pt x="20" y="87"/>
                      <a:pt x="24" y="90"/>
                    </a:cubicBezTo>
                    <a:cubicBezTo>
                      <a:pt x="24" y="90"/>
                      <a:pt x="24" y="90"/>
                      <a:pt x="24" y="90"/>
                    </a:cubicBezTo>
                    <a:cubicBezTo>
                      <a:pt x="26" y="92"/>
                      <a:pt x="28" y="92"/>
                      <a:pt x="30" y="92"/>
                    </a:cubicBezTo>
                    <a:cubicBezTo>
                      <a:pt x="30" y="92"/>
                      <a:pt x="30" y="92"/>
                      <a:pt x="30" y="92"/>
                    </a:cubicBezTo>
                    <a:cubicBezTo>
                      <a:pt x="31" y="92"/>
                      <a:pt x="32" y="92"/>
                      <a:pt x="34" y="92"/>
                    </a:cubicBezTo>
                    <a:cubicBezTo>
                      <a:pt x="34" y="92"/>
                      <a:pt x="34" y="92"/>
                      <a:pt x="34" y="92"/>
                    </a:cubicBezTo>
                    <a:cubicBezTo>
                      <a:pt x="35" y="91"/>
                      <a:pt x="36" y="90"/>
                      <a:pt x="37" y="89"/>
                    </a:cubicBezTo>
                    <a:cubicBezTo>
                      <a:pt x="37" y="89"/>
                      <a:pt x="37" y="89"/>
                      <a:pt x="37" y="89"/>
                    </a:cubicBezTo>
                    <a:cubicBezTo>
                      <a:pt x="54" y="74"/>
                      <a:pt x="63" y="61"/>
                      <a:pt x="63" y="44"/>
                    </a:cubicBezTo>
                    <a:cubicBezTo>
                      <a:pt x="63" y="44"/>
                      <a:pt x="63" y="44"/>
                      <a:pt x="63" y="44"/>
                    </a:cubicBezTo>
                    <a:cubicBezTo>
                      <a:pt x="63" y="42"/>
                      <a:pt x="63" y="40"/>
                      <a:pt x="62" y="37"/>
                    </a:cubicBezTo>
                    <a:cubicBezTo>
                      <a:pt x="62" y="37"/>
                      <a:pt x="62" y="37"/>
                      <a:pt x="62" y="37"/>
                    </a:cubicBezTo>
                    <a:cubicBezTo>
                      <a:pt x="62" y="33"/>
                      <a:pt x="60" y="28"/>
                      <a:pt x="58" y="24"/>
                    </a:cubicBezTo>
                    <a:cubicBezTo>
                      <a:pt x="58" y="24"/>
                      <a:pt x="58" y="24"/>
                      <a:pt x="58" y="24"/>
                    </a:cubicBezTo>
                    <a:cubicBezTo>
                      <a:pt x="53" y="14"/>
                      <a:pt x="45" y="7"/>
                      <a:pt x="37" y="7"/>
                    </a:cubicBezTo>
                    <a:cubicBezTo>
                      <a:pt x="37" y="7"/>
                      <a:pt x="37" y="7"/>
                      <a:pt x="37" y="7"/>
                    </a:cubicBezTo>
                    <a:cubicBezTo>
                      <a:pt x="37" y="7"/>
                      <a:pt x="37" y="7"/>
                      <a:pt x="3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9" name="Freeform 1368"/>
              <p:cNvSpPr>
                <a:spLocks noEditPoints="1"/>
              </p:cNvSpPr>
              <p:nvPr/>
            </p:nvSpPr>
            <p:spPr bwMode="auto">
              <a:xfrm>
                <a:off x="7104064" y="7858126"/>
                <a:ext cx="28575" cy="77788"/>
              </a:xfrm>
              <a:custGeom>
                <a:avLst/>
                <a:gdLst>
                  <a:gd name="T0" fmla="*/ 0 w 18"/>
                  <a:gd name="T1" fmla="*/ 46 h 49"/>
                  <a:gd name="T2" fmla="*/ 14 w 18"/>
                  <a:gd name="T3" fmla="*/ 43 h 49"/>
                  <a:gd name="T4" fmla="*/ 10 w 18"/>
                  <a:gd name="T5" fmla="*/ 0 h 49"/>
                  <a:gd name="T6" fmla="*/ 14 w 18"/>
                  <a:gd name="T7" fmla="*/ 0 h 49"/>
                  <a:gd name="T8" fmla="*/ 18 w 18"/>
                  <a:gd name="T9" fmla="*/ 46 h 49"/>
                  <a:gd name="T10" fmla="*/ 1 w 18"/>
                  <a:gd name="T11" fmla="*/ 49 h 49"/>
                  <a:gd name="T12" fmla="*/ 0 w 18"/>
                  <a:gd name="T13" fmla="*/ 46 h 49"/>
                  <a:gd name="T14" fmla="*/ 0 w 18"/>
                  <a:gd name="T15" fmla="*/ 46 h 49"/>
                  <a:gd name="T16" fmla="*/ 10 w 18"/>
                  <a:gd name="T17" fmla="*/ 0 h 49"/>
                  <a:gd name="T18" fmla="*/ 10 w 18"/>
                  <a:gd name="T19" fmla="*/ 0 h 49"/>
                  <a:gd name="T20" fmla="*/ 10 w 18"/>
                  <a:gd name="T21" fmla="*/ 0 h 49"/>
                  <a:gd name="T22" fmla="*/ 10 w 18"/>
                  <a:gd name="T23" fmla="*/ 0 h 49"/>
                  <a:gd name="T24" fmla="*/ 10 w 18"/>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49">
                    <a:moveTo>
                      <a:pt x="0" y="46"/>
                    </a:moveTo>
                    <a:lnTo>
                      <a:pt x="14" y="43"/>
                    </a:lnTo>
                    <a:lnTo>
                      <a:pt x="10" y="0"/>
                    </a:lnTo>
                    <a:lnTo>
                      <a:pt x="14" y="0"/>
                    </a:lnTo>
                    <a:lnTo>
                      <a:pt x="18" y="46"/>
                    </a:lnTo>
                    <a:lnTo>
                      <a:pt x="1" y="49"/>
                    </a:lnTo>
                    <a:lnTo>
                      <a:pt x="0" y="46"/>
                    </a:lnTo>
                    <a:lnTo>
                      <a:pt x="0" y="46"/>
                    </a:lnTo>
                    <a:close/>
                    <a:moveTo>
                      <a:pt x="10" y="0"/>
                    </a:moveTo>
                    <a:lnTo>
                      <a:pt x="10" y="0"/>
                    </a:lnTo>
                    <a:lnTo>
                      <a:pt x="10" y="0"/>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0" name="Freeform 1369"/>
              <p:cNvSpPr>
                <a:spLocks noEditPoints="1"/>
              </p:cNvSpPr>
              <p:nvPr/>
            </p:nvSpPr>
            <p:spPr bwMode="auto">
              <a:xfrm>
                <a:off x="7100889" y="7854951"/>
                <a:ext cx="34925" cy="84138"/>
              </a:xfrm>
              <a:custGeom>
                <a:avLst/>
                <a:gdLst>
                  <a:gd name="T0" fmla="*/ 1 w 22"/>
                  <a:gd name="T1" fmla="*/ 51 h 53"/>
                  <a:gd name="T2" fmla="*/ 0 w 22"/>
                  <a:gd name="T3" fmla="*/ 48 h 53"/>
                  <a:gd name="T4" fmla="*/ 2 w 22"/>
                  <a:gd name="T5" fmla="*/ 48 h 53"/>
                  <a:gd name="T6" fmla="*/ 2 w 22"/>
                  <a:gd name="T7" fmla="*/ 50 h 53"/>
                  <a:gd name="T8" fmla="*/ 2 w 22"/>
                  <a:gd name="T9" fmla="*/ 48 h 53"/>
                  <a:gd name="T10" fmla="*/ 0 w 22"/>
                  <a:gd name="T11" fmla="*/ 48 h 53"/>
                  <a:gd name="T12" fmla="*/ 0 w 22"/>
                  <a:gd name="T13" fmla="*/ 47 h 53"/>
                  <a:gd name="T14" fmla="*/ 14 w 22"/>
                  <a:gd name="T15" fmla="*/ 44 h 53"/>
                  <a:gd name="T16" fmla="*/ 10 w 22"/>
                  <a:gd name="T17" fmla="*/ 1 h 53"/>
                  <a:gd name="T18" fmla="*/ 17 w 22"/>
                  <a:gd name="T19" fmla="*/ 0 h 53"/>
                  <a:gd name="T20" fmla="*/ 22 w 22"/>
                  <a:gd name="T21" fmla="*/ 49 h 53"/>
                  <a:gd name="T22" fmla="*/ 1 w 22"/>
                  <a:gd name="T23" fmla="*/ 53 h 53"/>
                  <a:gd name="T24" fmla="*/ 1 w 22"/>
                  <a:gd name="T25" fmla="*/ 51 h 53"/>
                  <a:gd name="T26" fmla="*/ 1 w 22"/>
                  <a:gd name="T27" fmla="*/ 51 h 53"/>
                  <a:gd name="T28" fmla="*/ 12 w 22"/>
                  <a:gd name="T29" fmla="*/ 2 h 53"/>
                  <a:gd name="T30" fmla="*/ 12 w 22"/>
                  <a:gd name="T31" fmla="*/ 0 h 53"/>
                  <a:gd name="T32" fmla="*/ 12 w 22"/>
                  <a:gd name="T33" fmla="*/ 2 h 53"/>
                  <a:gd name="T34" fmla="*/ 12 w 22"/>
                  <a:gd name="T35" fmla="*/ 2 h 53"/>
                  <a:gd name="T36" fmla="*/ 12 w 22"/>
                  <a:gd name="T37" fmla="*/ 2 h 53"/>
                  <a:gd name="T38" fmla="*/ 12 w 22"/>
                  <a:gd name="T39" fmla="*/ 0 h 53"/>
                  <a:gd name="T40" fmla="*/ 12 w 22"/>
                  <a:gd name="T41" fmla="*/ 2 h 53"/>
                  <a:gd name="T42" fmla="*/ 12 w 22"/>
                  <a:gd name="T43" fmla="*/ 0 h 53"/>
                  <a:gd name="T44" fmla="*/ 12 w 22"/>
                  <a:gd name="T45" fmla="*/ 2 h 53"/>
                  <a:gd name="T46" fmla="*/ 12 w 22"/>
                  <a:gd name="T47" fmla="*/ 2 h 53"/>
                  <a:gd name="T48" fmla="*/ 12 w 22"/>
                  <a:gd name="T49" fmla="*/ 2 h 53"/>
                  <a:gd name="T50" fmla="*/ 12 w 22"/>
                  <a:gd name="T51" fmla="*/ 0 h 53"/>
                  <a:gd name="T52" fmla="*/ 12 w 22"/>
                  <a:gd name="T53" fmla="*/ 2 h 53"/>
                  <a:gd name="T54" fmla="*/ 12 w 22"/>
                  <a:gd name="T5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53">
                    <a:moveTo>
                      <a:pt x="1" y="51"/>
                    </a:moveTo>
                    <a:lnTo>
                      <a:pt x="0" y="48"/>
                    </a:lnTo>
                    <a:lnTo>
                      <a:pt x="2" y="48"/>
                    </a:lnTo>
                    <a:lnTo>
                      <a:pt x="2" y="50"/>
                    </a:lnTo>
                    <a:lnTo>
                      <a:pt x="2" y="48"/>
                    </a:lnTo>
                    <a:lnTo>
                      <a:pt x="0" y="48"/>
                    </a:lnTo>
                    <a:lnTo>
                      <a:pt x="0" y="47"/>
                    </a:lnTo>
                    <a:lnTo>
                      <a:pt x="14" y="44"/>
                    </a:lnTo>
                    <a:lnTo>
                      <a:pt x="10" y="1"/>
                    </a:lnTo>
                    <a:lnTo>
                      <a:pt x="17" y="0"/>
                    </a:lnTo>
                    <a:lnTo>
                      <a:pt x="22" y="49"/>
                    </a:lnTo>
                    <a:lnTo>
                      <a:pt x="1" y="53"/>
                    </a:lnTo>
                    <a:lnTo>
                      <a:pt x="1" y="51"/>
                    </a:lnTo>
                    <a:lnTo>
                      <a:pt x="1" y="51"/>
                    </a:lnTo>
                    <a:close/>
                    <a:moveTo>
                      <a:pt x="12" y="2"/>
                    </a:moveTo>
                    <a:lnTo>
                      <a:pt x="12" y="0"/>
                    </a:lnTo>
                    <a:lnTo>
                      <a:pt x="12" y="2"/>
                    </a:lnTo>
                    <a:lnTo>
                      <a:pt x="12" y="2"/>
                    </a:lnTo>
                    <a:close/>
                    <a:moveTo>
                      <a:pt x="12" y="2"/>
                    </a:moveTo>
                    <a:lnTo>
                      <a:pt x="12" y="0"/>
                    </a:lnTo>
                    <a:lnTo>
                      <a:pt x="12" y="2"/>
                    </a:lnTo>
                    <a:lnTo>
                      <a:pt x="12" y="0"/>
                    </a:lnTo>
                    <a:lnTo>
                      <a:pt x="12" y="2"/>
                    </a:lnTo>
                    <a:lnTo>
                      <a:pt x="12" y="2"/>
                    </a:lnTo>
                    <a:close/>
                    <a:moveTo>
                      <a:pt x="12" y="2"/>
                    </a:moveTo>
                    <a:lnTo>
                      <a:pt x="12" y="0"/>
                    </a:lnTo>
                    <a:lnTo>
                      <a:pt x="12" y="2"/>
                    </a:ln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1" name="Freeform 1370"/>
              <p:cNvSpPr/>
              <p:nvPr/>
            </p:nvSpPr>
            <p:spPr bwMode="auto">
              <a:xfrm>
                <a:off x="7137401" y="7848601"/>
                <a:ext cx="22225" cy="77788"/>
              </a:xfrm>
              <a:custGeom>
                <a:avLst/>
                <a:gdLst>
                  <a:gd name="T0" fmla="*/ 0 w 14"/>
                  <a:gd name="T1" fmla="*/ 0 h 49"/>
                  <a:gd name="T2" fmla="*/ 0 w 14"/>
                  <a:gd name="T3" fmla="*/ 0 h 49"/>
                  <a:gd name="T4" fmla="*/ 3 w 14"/>
                  <a:gd name="T5" fmla="*/ 0 h 49"/>
                  <a:gd name="T6" fmla="*/ 9 w 14"/>
                  <a:gd name="T7" fmla="*/ 43 h 49"/>
                  <a:gd name="T8" fmla="*/ 14 w 14"/>
                  <a:gd name="T9" fmla="*/ 45 h 49"/>
                  <a:gd name="T10" fmla="*/ 13 w 14"/>
                  <a:gd name="T11" fmla="*/ 49 h 49"/>
                  <a:gd name="T12" fmla="*/ 5 w 14"/>
                  <a:gd name="T13" fmla="*/ 46 h 49"/>
                  <a:gd name="T14" fmla="*/ 0 w 14"/>
                  <a:gd name="T15" fmla="*/ 0 h 49"/>
                  <a:gd name="T16" fmla="*/ 0 w 14"/>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9">
                    <a:moveTo>
                      <a:pt x="0" y="0"/>
                    </a:moveTo>
                    <a:lnTo>
                      <a:pt x="0" y="0"/>
                    </a:lnTo>
                    <a:lnTo>
                      <a:pt x="3" y="0"/>
                    </a:lnTo>
                    <a:lnTo>
                      <a:pt x="9" y="43"/>
                    </a:lnTo>
                    <a:lnTo>
                      <a:pt x="14" y="45"/>
                    </a:lnTo>
                    <a:lnTo>
                      <a:pt x="13" y="49"/>
                    </a:lnTo>
                    <a:lnTo>
                      <a:pt x="5" y="4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2" name="Freeform 1371"/>
              <p:cNvSpPr/>
              <p:nvPr/>
            </p:nvSpPr>
            <p:spPr bwMode="auto">
              <a:xfrm>
                <a:off x="7134226" y="7843838"/>
                <a:ext cx="30163" cy="85725"/>
              </a:xfrm>
              <a:custGeom>
                <a:avLst/>
                <a:gdLst>
                  <a:gd name="T0" fmla="*/ 5 w 19"/>
                  <a:gd name="T1" fmla="*/ 51 h 54"/>
                  <a:gd name="T2" fmla="*/ 0 w 19"/>
                  <a:gd name="T3" fmla="*/ 3 h 54"/>
                  <a:gd name="T4" fmla="*/ 2 w 19"/>
                  <a:gd name="T5" fmla="*/ 3 h 54"/>
                  <a:gd name="T6" fmla="*/ 0 w 19"/>
                  <a:gd name="T7" fmla="*/ 3 h 54"/>
                  <a:gd name="T8" fmla="*/ 2 w 19"/>
                  <a:gd name="T9" fmla="*/ 3 h 54"/>
                  <a:gd name="T10" fmla="*/ 2 w 19"/>
                  <a:gd name="T11" fmla="*/ 1 h 54"/>
                  <a:gd name="T12" fmla="*/ 7 w 19"/>
                  <a:gd name="T13" fmla="*/ 0 h 54"/>
                  <a:gd name="T14" fmla="*/ 12 w 19"/>
                  <a:gd name="T15" fmla="*/ 45 h 54"/>
                  <a:gd name="T16" fmla="*/ 19 w 19"/>
                  <a:gd name="T17" fmla="*/ 46 h 54"/>
                  <a:gd name="T18" fmla="*/ 17 w 19"/>
                  <a:gd name="T19" fmla="*/ 54 h 54"/>
                  <a:gd name="T20" fmla="*/ 5 w 19"/>
                  <a:gd name="T21" fmla="*/ 51 h 54"/>
                  <a:gd name="T22" fmla="*/ 5 w 19"/>
                  <a:gd name="T23"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54">
                    <a:moveTo>
                      <a:pt x="5" y="51"/>
                    </a:moveTo>
                    <a:lnTo>
                      <a:pt x="0" y="3"/>
                    </a:lnTo>
                    <a:lnTo>
                      <a:pt x="2" y="3"/>
                    </a:lnTo>
                    <a:lnTo>
                      <a:pt x="0" y="3"/>
                    </a:lnTo>
                    <a:lnTo>
                      <a:pt x="2" y="3"/>
                    </a:lnTo>
                    <a:lnTo>
                      <a:pt x="2" y="1"/>
                    </a:lnTo>
                    <a:lnTo>
                      <a:pt x="7" y="0"/>
                    </a:lnTo>
                    <a:lnTo>
                      <a:pt x="12" y="45"/>
                    </a:lnTo>
                    <a:lnTo>
                      <a:pt x="19" y="46"/>
                    </a:lnTo>
                    <a:lnTo>
                      <a:pt x="17" y="54"/>
                    </a:lnTo>
                    <a:lnTo>
                      <a:pt x="5" y="51"/>
                    </a:lnTo>
                    <a:lnTo>
                      <a:pt x="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3" name="Freeform 1372"/>
              <p:cNvSpPr/>
              <p:nvPr/>
            </p:nvSpPr>
            <p:spPr bwMode="auto">
              <a:xfrm>
                <a:off x="7008814" y="7643813"/>
                <a:ext cx="12700" cy="17463"/>
              </a:xfrm>
              <a:custGeom>
                <a:avLst/>
                <a:gdLst>
                  <a:gd name="T0" fmla="*/ 5 w 8"/>
                  <a:gd name="T1" fmla="*/ 0 h 11"/>
                  <a:gd name="T2" fmla="*/ 8 w 8"/>
                  <a:gd name="T3" fmla="*/ 2 h 11"/>
                  <a:gd name="T4" fmla="*/ 3 w 8"/>
                  <a:gd name="T5" fmla="*/ 11 h 11"/>
                  <a:gd name="T6" fmla="*/ 0 w 8"/>
                  <a:gd name="T7" fmla="*/ 10 h 11"/>
                  <a:gd name="T8" fmla="*/ 5 w 8"/>
                  <a:gd name="T9" fmla="*/ 0 h 11"/>
                  <a:gd name="T10" fmla="*/ 5 w 8"/>
                  <a:gd name="T11" fmla="*/ 0 h 11"/>
                </a:gdLst>
                <a:ahLst/>
                <a:cxnLst>
                  <a:cxn ang="0">
                    <a:pos x="T0" y="T1"/>
                  </a:cxn>
                  <a:cxn ang="0">
                    <a:pos x="T2" y="T3"/>
                  </a:cxn>
                  <a:cxn ang="0">
                    <a:pos x="T4" y="T5"/>
                  </a:cxn>
                  <a:cxn ang="0">
                    <a:pos x="T6" y="T7"/>
                  </a:cxn>
                  <a:cxn ang="0">
                    <a:pos x="T8" y="T9"/>
                  </a:cxn>
                  <a:cxn ang="0">
                    <a:pos x="T10" y="T11"/>
                  </a:cxn>
                </a:cxnLst>
                <a:rect l="0" t="0" r="r" b="b"/>
                <a:pathLst>
                  <a:path w="8" h="11">
                    <a:moveTo>
                      <a:pt x="5" y="0"/>
                    </a:moveTo>
                    <a:lnTo>
                      <a:pt x="8" y="2"/>
                    </a:lnTo>
                    <a:lnTo>
                      <a:pt x="3" y="11"/>
                    </a:lnTo>
                    <a:lnTo>
                      <a:pt x="0" y="1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4" name="Freeform 1373"/>
              <p:cNvSpPr/>
              <p:nvPr/>
            </p:nvSpPr>
            <p:spPr bwMode="auto">
              <a:xfrm>
                <a:off x="7002464" y="7640638"/>
                <a:ext cx="23813" cy="25400"/>
              </a:xfrm>
              <a:custGeom>
                <a:avLst/>
                <a:gdLst>
                  <a:gd name="T0" fmla="*/ 0 w 15"/>
                  <a:gd name="T1" fmla="*/ 12 h 16"/>
                  <a:gd name="T2" fmla="*/ 7 w 15"/>
                  <a:gd name="T3" fmla="*/ 1 h 16"/>
                  <a:gd name="T4" fmla="*/ 8 w 15"/>
                  <a:gd name="T5" fmla="*/ 0 h 16"/>
                  <a:gd name="T6" fmla="*/ 15 w 15"/>
                  <a:gd name="T7" fmla="*/ 3 h 16"/>
                  <a:gd name="T8" fmla="*/ 8 w 15"/>
                  <a:gd name="T9" fmla="*/ 16 h 16"/>
                  <a:gd name="T10" fmla="*/ 0 w 15"/>
                  <a:gd name="T11" fmla="*/ 12 h 16"/>
                  <a:gd name="T12" fmla="*/ 0 w 15"/>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0" y="12"/>
                    </a:moveTo>
                    <a:lnTo>
                      <a:pt x="7" y="1"/>
                    </a:lnTo>
                    <a:lnTo>
                      <a:pt x="8" y="0"/>
                    </a:lnTo>
                    <a:lnTo>
                      <a:pt x="15" y="3"/>
                    </a:lnTo>
                    <a:lnTo>
                      <a:pt x="8" y="16"/>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5" name="Freeform 1374"/>
              <p:cNvSpPr/>
              <p:nvPr/>
            </p:nvSpPr>
            <p:spPr bwMode="auto">
              <a:xfrm>
                <a:off x="6991351" y="7640638"/>
                <a:ext cx="25400" cy="30163"/>
              </a:xfrm>
              <a:custGeom>
                <a:avLst/>
                <a:gdLst>
                  <a:gd name="T0" fmla="*/ 2 w 16"/>
                  <a:gd name="T1" fmla="*/ 4 h 19"/>
                  <a:gd name="T2" fmla="*/ 12 w 16"/>
                  <a:gd name="T3" fmla="*/ 11 h 19"/>
                  <a:gd name="T4" fmla="*/ 10 w 16"/>
                  <a:gd name="T5" fmla="*/ 1 h 19"/>
                  <a:gd name="T6" fmla="*/ 13 w 16"/>
                  <a:gd name="T7" fmla="*/ 0 h 19"/>
                  <a:gd name="T8" fmla="*/ 16 w 16"/>
                  <a:gd name="T9" fmla="*/ 19 h 19"/>
                  <a:gd name="T10" fmla="*/ 0 w 16"/>
                  <a:gd name="T11" fmla="*/ 6 h 19"/>
                  <a:gd name="T12" fmla="*/ 2 w 16"/>
                  <a:gd name="T13" fmla="*/ 4 h 19"/>
                  <a:gd name="T14" fmla="*/ 2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2" y="4"/>
                    </a:moveTo>
                    <a:lnTo>
                      <a:pt x="12" y="11"/>
                    </a:lnTo>
                    <a:lnTo>
                      <a:pt x="10" y="1"/>
                    </a:lnTo>
                    <a:lnTo>
                      <a:pt x="13" y="0"/>
                    </a:lnTo>
                    <a:lnTo>
                      <a:pt x="16" y="19"/>
                    </a:lnTo>
                    <a:lnTo>
                      <a:pt x="0" y="6"/>
                    </a:lnTo>
                    <a:lnTo>
                      <a:pt x="2" y="4"/>
                    </a:lnTo>
                    <a:lnTo>
                      <a:pt x="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6" name="Freeform 1375"/>
              <p:cNvSpPr/>
              <p:nvPr/>
            </p:nvSpPr>
            <p:spPr bwMode="auto">
              <a:xfrm>
                <a:off x="6985001" y="7635876"/>
                <a:ext cx="36513" cy="42863"/>
              </a:xfrm>
              <a:custGeom>
                <a:avLst/>
                <a:gdLst>
                  <a:gd name="T0" fmla="*/ 0 w 23"/>
                  <a:gd name="T1" fmla="*/ 9 h 27"/>
                  <a:gd name="T2" fmla="*/ 3 w 23"/>
                  <a:gd name="T3" fmla="*/ 8 h 27"/>
                  <a:gd name="T4" fmla="*/ 5 w 23"/>
                  <a:gd name="T5" fmla="*/ 5 h 27"/>
                  <a:gd name="T6" fmla="*/ 6 w 23"/>
                  <a:gd name="T7" fmla="*/ 4 h 27"/>
                  <a:gd name="T8" fmla="*/ 12 w 23"/>
                  <a:gd name="T9" fmla="*/ 9 h 27"/>
                  <a:gd name="T10" fmla="*/ 11 w 23"/>
                  <a:gd name="T11" fmla="*/ 2 h 27"/>
                  <a:gd name="T12" fmla="*/ 19 w 23"/>
                  <a:gd name="T13" fmla="*/ 0 h 27"/>
                  <a:gd name="T14" fmla="*/ 23 w 23"/>
                  <a:gd name="T15" fmla="*/ 27 h 27"/>
                  <a:gd name="T16" fmla="*/ 0 w 23"/>
                  <a:gd name="T17" fmla="*/ 9 h 27"/>
                  <a:gd name="T18" fmla="*/ 0 w 23"/>
                  <a:gd name="T19"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7">
                    <a:moveTo>
                      <a:pt x="0" y="9"/>
                    </a:moveTo>
                    <a:lnTo>
                      <a:pt x="3" y="8"/>
                    </a:lnTo>
                    <a:lnTo>
                      <a:pt x="5" y="5"/>
                    </a:lnTo>
                    <a:lnTo>
                      <a:pt x="6" y="4"/>
                    </a:lnTo>
                    <a:lnTo>
                      <a:pt x="12" y="9"/>
                    </a:lnTo>
                    <a:lnTo>
                      <a:pt x="11" y="2"/>
                    </a:lnTo>
                    <a:lnTo>
                      <a:pt x="19" y="0"/>
                    </a:lnTo>
                    <a:lnTo>
                      <a:pt x="23" y="27"/>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7" name="Freeform 1410"/>
              <p:cNvSpPr/>
              <p:nvPr/>
            </p:nvSpPr>
            <p:spPr bwMode="auto">
              <a:xfrm>
                <a:off x="7261226" y="7643813"/>
                <a:ext cx="26988" cy="14288"/>
              </a:xfrm>
              <a:custGeom>
                <a:avLst/>
                <a:gdLst>
                  <a:gd name="T0" fmla="*/ 0 w 17"/>
                  <a:gd name="T1" fmla="*/ 6 h 9"/>
                  <a:gd name="T2" fmla="*/ 16 w 17"/>
                  <a:gd name="T3" fmla="*/ 0 h 9"/>
                  <a:gd name="T4" fmla="*/ 17 w 17"/>
                  <a:gd name="T5" fmla="*/ 3 h 9"/>
                  <a:gd name="T6" fmla="*/ 1 w 17"/>
                  <a:gd name="T7" fmla="*/ 9 h 9"/>
                  <a:gd name="T8" fmla="*/ 0 w 17"/>
                  <a:gd name="T9" fmla="*/ 6 h 9"/>
                  <a:gd name="T10" fmla="*/ 0 w 17"/>
                  <a:gd name="T11" fmla="*/ 6 h 9"/>
                </a:gdLst>
                <a:ahLst/>
                <a:cxnLst>
                  <a:cxn ang="0">
                    <a:pos x="T0" y="T1"/>
                  </a:cxn>
                  <a:cxn ang="0">
                    <a:pos x="T2" y="T3"/>
                  </a:cxn>
                  <a:cxn ang="0">
                    <a:pos x="T4" y="T5"/>
                  </a:cxn>
                  <a:cxn ang="0">
                    <a:pos x="T6" y="T7"/>
                  </a:cxn>
                  <a:cxn ang="0">
                    <a:pos x="T8" y="T9"/>
                  </a:cxn>
                  <a:cxn ang="0">
                    <a:pos x="T10" y="T11"/>
                  </a:cxn>
                </a:cxnLst>
                <a:rect l="0" t="0" r="r" b="b"/>
                <a:pathLst>
                  <a:path w="17" h="9">
                    <a:moveTo>
                      <a:pt x="0" y="6"/>
                    </a:moveTo>
                    <a:lnTo>
                      <a:pt x="16" y="0"/>
                    </a:lnTo>
                    <a:lnTo>
                      <a:pt x="17" y="3"/>
                    </a:lnTo>
                    <a:lnTo>
                      <a:pt x="1" y="9"/>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8" name="Freeform 1412"/>
              <p:cNvSpPr/>
              <p:nvPr/>
            </p:nvSpPr>
            <p:spPr bwMode="auto">
              <a:xfrm>
                <a:off x="7254876" y="7639051"/>
                <a:ext cx="36513" cy="23813"/>
              </a:xfrm>
              <a:custGeom>
                <a:avLst/>
                <a:gdLst>
                  <a:gd name="T0" fmla="*/ 3 w 23"/>
                  <a:gd name="T1" fmla="*/ 13 h 15"/>
                  <a:gd name="T2" fmla="*/ 2 w 23"/>
                  <a:gd name="T3" fmla="*/ 9 h 15"/>
                  <a:gd name="T4" fmla="*/ 4 w 23"/>
                  <a:gd name="T5" fmla="*/ 9 h 15"/>
                  <a:gd name="T6" fmla="*/ 5 w 23"/>
                  <a:gd name="T7" fmla="*/ 11 h 15"/>
                  <a:gd name="T8" fmla="*/ 4 w 23"/>
                  <a:gd name="T9" fmla="*/ 9 h 15"/>
                  <a:gd name="T10" fmla="*/ 2 w 23"/>
                  <a:gd name="T11" fmla="*/ 9 h 15"/>
                  <a:gd name="T12" fmla="*/ 0 w 23"/>
                  <a:gd name="T13" fmla="*/ 7 h 15"/>
                  <a:gd name="T14" fmla="*/ 21 w 23"/>
                  <a:gd name="T15" fmla="*/ 0 h 15"/>
                  <a:gd name="T16" fmla="*/ 23 w 23"/>
                  <a:gd name="T17" fmla="*/ 7 h 15"/>
                  <a:gd name="T18" fmla="*/ 4 w 23"/>
                  <a:gd name="T19" fmla="*/ 15 h 15"/>
                  <a:gd name="T20" fmla="*/ 3 w 23"/>
                  <a:gd name="T21" fmla="*/ 13 h 15"/>
                  <a:gd name="T22" fmla="*/ 3 w 23"/>
                  <a:gd name="T2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5">
                    <a:moveTo>
                      <a:pt x="3" y="13"/>
                    </a:moveTo>
                    <a:lnTo>
                      <a:pt x="2" y="9"/>
                    </a:lnTo>
                    <a:lnTo>
                      <a:pt x="4" y="9"/>
                    </a:lnTo>
                    <a:lnTo>
                      <a:pt x="5" y="11"/>
                    </a:lnTo>
                    <a:lnTo>
                      <a:pt x="4" y="9"/>
                    </a:lnTo>
                    <a:lnTo>
                      <a:pt x="2" y="9"/>
                    </a:lnTo>
                    <a:lnTo>
                      <a:pt x="0" y="7"/>
                    </a:lnTo>
                    <a:lnTo>
                      <a:pt x="21" y="0"/>
                    </a:lnTo>
                    <a:lnTo>
                      <a:pt x="23" y="7"/>
                    </a:lnTo>
                    <a:lnTo>
                      <a:pt x="4" y="15"/>
                    </a:lnTo>
                    <a:lnTo>
                      <a:pt x="3" y="13"/>
                    </a:lnTo>
                    <a:lnTo>
                      <a:pt x="3"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9" name="Freeform 1413"/>
              <p:cNvSpPr>
                <a:spLocks noEditPoints="1"/>
              </p:cNvSpPr>
              <p:nvPr/>
            </p:nvSpPr>
            <p:spPr bwMode="auto">
              <a:xfrm>
                <a:off x="7259639" y="7629526"/>
                <a:ext cx="22225" cy="34925"/>
              </a:xfrm>
              <a:custGeom>
                <a:avLst/>
                <a:gdLst>
                  <a:gd name="T0" fmla="*/ 0 w 14"/>
                  <a:gd name="T1" fmla="*/ 0 h 22"/>
                  <a:gd name="T2" fmla="*/ 3 w 14"/>
                  <a:gd name="T3" fmla="*/ 0 h 22"/>
                  <a:gd name="T4" fmla="*/ 4 w 14"/>
                  <a:gd name="T5" fmla="*/ 12 h 22"/>
                  <a:gd name="T6" fmla="*/ 12 w 14"/>
                  <a:gd name="T7" fmla="*/ 0 h 22"/>
                  <a:gd name="T8" fmla="*/ 14 w 14"/>
                  <a:gd name="T9" fmla="*/ 1 h 22"/>
                  <a:gd name="T10" fmla="*/ 2 w 14"/>
                  <a:gd name="T11" fmla="*/ 22 h 22"/>
                  <a:gd name="T12" fmla="*/ 0 w 14"/>
                  <a:gd name="T13" fmla="*/ 0 h 22"/>
                  <a:gd name="T14" fmla="*/ 0 w 14"/>
                  <a:gd name="T15" fmla="*/ 0 h 22"/>
                  <a:gd name="T16" fmla="*/ 12 w 14"/>
                  <a:gd name="T17" fmla="*/ 0 h 22"/>
                  <a:gd name="T18" fmla="*/ 12 w 14"/>
                  <a:gd name="T19" fmla="*/ 0 h 22"/>
                  <a:gd name="T20" fmla="*/ 12 w 14"/>
                  <a:gd name="T21" fmla="*/ 0 h 22"/>
                  <a:gd name="T22" fmla="*/ 12 w 14"/>
                  <a:gd name="T23" fmla="*/ 0 h 22"/>
                  <a:gd name="T24" fmla="*/ 12 w 14"/>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2">
                    <a:moveTo>
                      <a:pt x="0" y="0"/>
                    </a:moveTo>
                    <a:lnTo>
                      <a:pt x="3" y="0"/>
                    </a:lnTo>
                    <a:lnTo>
                      <a:pt x="4" y="12"/>
                    </a:lnTo>
                    <a:lnTo>
                      <a:pt x="12" y="0"/>
                    </a:lnTo>
                    <a:lnTo>
                      <a:pt x="14" y="1"/>
                    </a:lnTo>
                    <a:lnTo>
                      <a:pt x="2" y="22"/>
                    </a:lnTo>
                    <a:lnTo>
                      <a:pt x="0" y="0"/>
                    </a:lnTo>
                    <a:lnTo>
                      <a:pt x="0" y="0"/>
                    </a:lnTo>
                    <a:close/>
                    <a:moveTo>
                      <a:pt x="12" y="0"/>
                    </a:moveTo>
                    <a:lnTo>
                      <a:pt x="12" y="0"/>
                    </a:lnTo>
                    <a:lnTo>
                      <a:pt x="12" y="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0" name="Freeform 1414"/>
              <p:cNvSpPr/>
              <p:nvPr/>
            </p:nvSpPr>
            <p:spPr bwMode="auto">
              <a:xfrm>
                <a:off x="7254876" y="7624764"/>
                <a:ext cx="31750" cy="52388"/>
              </a:xfrm>
              <a:custGeom>
                <a:avLst/>
                <a:gdLst>
                  <a:gd name="T0" fmla="*/ 0 w 20"/>
                  <a:gd name="T1" fmla="*/ 3 h 33"/>
                  <a:gd name="T2" fmla="*/ 3 w 20"/>
                  <a:gd name="T3" fmla="*/ 3 h 33"/>
                  <a:gd name="T4" fmla="*/ 3 w 20"/>
                  <a:gd name="T5" fmla="*/ 5 h 33"/>
                  <a:gd name="T6" fmla="*/ 3 w 20"/>
                  <a:gd name="T7" fmla="*/ 3 h 33"/>
                  <a:gd name="T8" fmla="*/ 0 w 20"/>
                  <a:gd name="T9" fmla="*/ 3 h 33"/>
                  <a:gd name="T10" fmla="*/ 0 w 20"/>
                  <a:gd name="T11" fmla="*/ 2 h 33"/>
                  <a:gd name="T12" fmla="*/ 8 w 20"/>
                  <a:gd name="T13" fmla="*/ 1 h 33"/>
                  <a:gd name="T14" fmla="*/ 9 w 20"/>
                  <a:gd name="T15" fmla="*/ 9 h 33"/>
                  <a:gd name="T16" fmla="*/ 11 w 20"/>
                  <a:gd name="T17" fmla="*/ 3 h 33"/>
                  <a:gd name="T18" fmla="*/ 9 w 20"/>
                  <a:gd name="T19" fmla="*/ 1 h 33"/>
                  <a:gd name="T20" fmla="*/ 12 w 20"/>
                  <a:gd name="T21" fmla="*/ 1 h 33"/>
                  <a:gd name="T22" fmla="*/ 14 w 20"/>
                  <a:gd name="T23" fmla="*/ 0 h 33"/>
                  <a:gd name="T24" fmla="*/ 15 w 20"/>
                  <a:gd name="T25" fmla="*/ 1 h 33"/>
                  <a:gd name="T26" fmla="*/ 17 w 20"/>
                  <a:gd name="T27" fmla="*/ 1 h 33"/>
                  <a:gd name="T28" fmla="*/ 17 w 20"/>
                  <a:gd name="T29" fmla="*/ 2 h 33"/>
                  <a:gd name="T30" fmla="*/ 20 w 20"/>
                  <a:gd name="T31" fmla="*/ 4 h 33"/>
                  <a:gd name="T32" fmla="*/ 4 w 20"/>
                  <a:gd name="T33" fmla="*/ 33 h 33"/>
                  <a:gd name="T34" fmla="*/ 0 w 20"/>
                  <a:gd name="T35" fmla="*/ 3 h 33"/>
                  <a:gd name="T36" fmla="*/ 0 w 20"/>
                  <a:gd name="T3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33">
                    <a:moveTo>
                      <a:pt x="0" y="3"/>
                    </a:moveTo>
                    <a:lnTo>
                      <a:pt x="3" y="3"/>
                    </a:lnTo>
                    <a:lnTo>
                      <a:pt x="3" y="5"/>
                    </a:lnTo>
                    <a:lnTo>
                      <a:pt x="3" y="3"/>
                    </a:lnTo>
                    <a:lnTo>
                      <a:pt x="0" y="3"/>
                    </a:lnTo>
                    <a:lnTo>
                      <a:pt x="0" y="2"/>
                    </a:lnTo>
                    <a:lnTo>
                      <a:pt x="8" y="1"/>
                    </a:lnTo>
                    <a:lnTo>
                      <a:pt x="9" y="9"/>
                    </a:lnTo>
                    <a:lnTo>
                      <a:pt x="11" y="3"/>
                    </a:lnTo>
                    <a:lnTo>
                      <a:pt x="9" y="1"/>
                    </a:lnTo>
                    <a:lnTo>
                      <a:pt x="12" y="1"/>
                    </a:lnTo>
                    <a:lnTo>
                      <a:pt x="14" y="0"/>
                    </a:lnTo>
                    <a:lnTo>
                      <a:pt x="15" y="1"/>
                    </a:lnTo>
                    <a:lnTo>
                      <a:pt x="17" y="1"/>
                    </a:lnTo>
                    <a:lnTo>
                      <a:pt x="17" y="2"/>
                    </a:lnTo>
                    <a:lnTo>
                      <a:pt x="20" y="4"/>
                    </a:lnTo>
                    <a:lnTo>
                      <a:pt x="4" y="3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481" name="组合 480"/>
            <p:cNvGrpSpPr/>
            <p:nvPr/>
          </p:nvGrpSpPr>
          <p:grpSpPr>
            <a:xfrm>
              <a:off x="9779" y="7053"/>
              <a:ext cx="714" cy="1009"/>
              <a:chOff x="7443789" y="7534276"/>
              <a:chExt cx="284162" cy="401638"/>
            </a:xfrm>
            <a:solidFill>
              <a:schemeClr val="tx1">
                <a:lumMod val="75000"/>
                <a:lumOff val="25000"/>
              </a:schemeClr>
            </a:solidFill>
          </p:grpSpPr>
          <p:sp>
            <p:nvSpPr>
              <p:cNvPr id="482" name="Freeform 1310"/>
              <p:cNvSpPr/>
              <p:nvPr/>
            </p:nvSpPr>
            <p:spPr bwMode="auto">
              <a:xfrm>
                <a:off x="7556501" y="7875588"/>
                <a:ext cx="28575" cy="52388"/>
              </a:xfrm>
              <a:custGeom>
                <a:avLst/>
                <a:gdLst>
                  <a:gd name="T0" fmla="*/ 3 w 18"/>
                  <a:gd name="T1" fmla="*/ 0 h 33"/>
                  <a:gd name="T2" fmla="*/ 7 w 18"/>
                  <a:gd name="T3" fmla="*/ 29 h 33"/>
                  <a:gd name="T4" fmla="*/ 18 w 18"/>
                  <a:gd name="T5" fmla="*/ 29 h 33"/>
                  <a:gd name="T6" fmla="*/ 18 w 18"/>
                  <a:gd name="T7" fmla="*/ 33 h 33"/>
                  <a:gd name="T8" fmla="*/ 3 w 18"/>
                  <a:gd name="T9" fmla="*/ 33 h 33"/>
                  <a:gd name="T10" fmla="*/ 0 w 18"/>
                  <a:gd name="T11" fmla="*/ 1 h 33"/>
                  <a:gd name="T12" fmla="*/ 3 w 18"/>
                  <a:gd name="T13" fmla="*/ 0 h 33"/>
                  <a:gd name="T14" fmla="*/ 3 w 18"/>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3">
                    <a:moveTo>
                      <a:pt x="3" y="0"/>
                    </a:moveTo>
                    <a:lnTo>
                      <a:pt x="7" y="29"/>
                    </a:lnTo>
                    <a:lnTo>
                      <a:pt x="18" y="29"/>
                    </a:lnTo>
                    <a:lnTo>
                      <a:pt x="18" y="33"/>
                    </a:lnTo>
                    <a:lnTo>
                      <a:pt x="3" y="33"/>
                    </a:lnTo>
                    <a:lnTo>
                      <a:pt x="0" y="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3" name="Freeform 1311"/>
              <p:cNvSpPr/>
              <p:nvPr/>
            </p:nvSpPr>
            <p:spPr bwMode="auto">
              <a:xfrm>
                <a:off x="7553326" y="7872413"/>
                <a:ext cx="34925" cy="58738"/>
              </a:xfrm>
              <a:custGeom>
                <a:avLst/>
                <a:gdLst>
                  <a:gd name="T0" fmla="*/ 3 w 22"/>
                  <a:gd name="T1" fmla="*/ 37 h 37"/>
                  <a:gd name="T2" fmla="*/ 0 w 22"/>
                  <a:gd name="T3" fmla="*/ 1 h 37"/>
                  <a:gd name="T4" fmla="*/ 2 w 22"/>
                  <a:gd name="T5" fmla="*/ 1 h 37"/>
                  <a:gd name="T6" fmla="*/ 4 w 22"/>
                  <a:gd name="T7" fmla="*/ 0 h 37"/>
                  <a:gd name="T8" fmla="*/ 7 w 22"/>
                  <a:gd name="T9" fmla="*/ 0 h 37"/>
                  <a:gd name="T10" fmla="*/ 10 w 22"/>
                  <a:gd name="T11" fmla="*/ 29 h 37"/>
                  <a:gd name="T12" fmla="*/ 22 w 22"/>
                  <a:gd name="T13" fmla="*/ 29 h 37"/>
                  <a:gd name="T14" fmla="*/ 22 w 22"/>
                  <a:gd name="T15" fmla="*/ 31 h 37"/>
                  <a:gd name="T16" fmla="*/ 22 w 22"/>
                  <a:gd name="T17" fmla="*/ 37 h 37"/>
                  <a:gd name="T18" fmla="*/ 3 w 22"/>
                  <a:gd name="T19" fmla="*/ 37 h 37"/>
                  <a:gd name="T20" fmla="*/ 3 w 22"/>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7">
                    <a:moveTo>
                      <a:pt x="3" y="37"/>
                    </a:moveTo>
                    <a:lnTo>
                      <a:pt x="0" y="1"/>
                    </a:lnTo>
                    <a:lnTo>
                      <a:pt x="2" y="1"/>
                    </a:lnTo>
                    <a:lnTo>
                      <a:pt x="4" y="0"/>
                    </a:lnTo>
                    <a:lnTo>
                      <a:pt x="7" y="0"/>
                    </a:lnTo>
                    <a:lnTo>
                      <a:pt x="10" y="29"/>
                    </a:lnTo>
                    <a:lnTo>
                      <a:pt x="22" y="29"/>
                    </a:lnTo>
                    <a:lnTo>
                      <a:pt x="22" y="31"/>
                    </a:lnTo>
                    <a:lnTo>
                      <a:pt x="22" y="37"/>
                    </a:lnTo>
                    <a:lnTo>
                      <a:pt x="3" y="37"/>
                    </a:lnTo>
                    <a:lnTo>
                      <a:pt x="3"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4" name="Freeform 1312"/>
              <p:cNvSpPr/>
              <p:nvPr/>
            </p:nvSpPr>
            <p:spPr bwMode="auto">
              <a:xfrm>
                <a:off x="7524751" y="7881938"/>
                <a:ext cx="22225" cy="50800"/>
              </a:xfrm>
              <a:custGeom>
                <a:avLst/>
                <a:gdLst>
                  <a:gd name="T0" fmla="*/ 8 w 14"/>
                  <a:gd name="T1" fmla="*/ 0 h 32"/>
                  <a:gd name="T2" fmla="*/ 14 w 14"/>
                  <a:gd name="T3" fmla="*/ 32 h 32"/>
                  <a:gd name="T4" fmla="*/ 0 w 14"/>
                  <a:gd name="T5" fmla="*/ 31 h 32"/>
                  <a:gd name="T6" fmla="*/ 0 w 14"/>
                  <a:gd name="T7" fmla="*/ 28 h 32"/>
                  <a:gd name="T8" fmla="*/ 10 w 14"/>
                  <a:gd name="T9" fmla="*/ 29 h 32"/>
                  <a:gd name="T10" fmla="*/ 5 w 14"/>
                  <a:gd name="T11" fmla="*/ 0 h 32"/>
                  <a:gd name="T12" fmla="*/ 8 w 14"/>
                  <a:gd name="T13" fmla="*/ 0 h 32"/>
                  <a:gd name="T14" fmla="*/ 8 w 14"/>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2">
                    <a:moveTo>
                      <a:pt x="8" y="0"/>
                    </a:moveTo>
                    <a:lnTo>
                      <a:pt x="14" y="32"/>
                    </a:lnTo>
                    <a:lnTo>
                      <a:pt x="0" y="31"/>
                    </a:lnTo>
                    <a:lnTo>
                      <a:pt x="0" y="28"/>
                    </a:lnTo>
                    <a:lnTo>
                      <a:pt x="10" y="29"/>
                    </a:lnTo>
                    <a:lnTo>
                      <a:pt x="5" y="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5" name="Freeform 1313"/>
              <p:cNvSpPr/>
              <p:nvPr/>
            </p:nvSpPr>
            <p:spPr bwMode="auto">
              <a:xfrm>
                <a:off x="7521576" y="7877176"/>
                <a:ext cx="28575" cy="58738"/>
              </a:xfrm>
              <a:custGeom>
                <a:avLst/>
                <a:gdLst>
                  <a:gd name="T0" fmla="*/ 0 w 18"/>
                  <a:gd name="T1" fmla="*/ 36 h 37"/>
                  <a:gd name="T2" fmla="*/ 0 w 18"/>
                  <a:gd name="T3" fmla="*/ 34 h 37"/>
                  <a:gd name="T4" fmla="*/ 0 w 18"/>
                  <a:gd name="T5" fmla="*/ 28 h 37"/>
                  <a:gd name="T6" fmla="*/ 9 w 18"/>
                  <a:gd name="T7" fmla="*/ 30 h 37"/>
                  <a:gd name="T8" fmla="*/ 5 w 18"/>
                  <a:gd name="T9" fmla="*/ 1 h 37"/>
                  <a:gd name="T10" fmla="*/ 7 w 18"/>
                  <a:gd name="T11" fmla="*/ 1 h 37"/>
                  <a:gd name="T12" fmla="*/ 10 w 18"/>
                  <a:gd name="T13" fmla="*/ 1 h 37"/>
                  <a:gd name="T14" fmla="*/ 12 w 18"/>
                  <a:gd name="T15" fmla="*/ 0 h 37"/>
                  <a:gd name="T16" fmla="*/ 18 w 18"/>
                  <a:gd name="T17" fmla="*/ 37 h 37"/>
                  <a:gd name="T18" fmla="*/ 0 w 18"/>
                  <a:gd name="T19" fmla="*/ 36 h 37"/>
                  <a:gd name="T20" fmla="*/ 0 w 18"/>
                  <a:gd name="T21"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7">
                    <a:moveTo>
                      <a:pt x="0" y="36"/>
                    </a:moveTo>
                    <a:lnTo>
                      <a:pt x="0" y="34"/>
                    </a:lnTo>
                    <a:lnTo>
                      <a:pt x="0" y="28"/>
                    </a:lnTo>
                    <a:lnTo>
                      <a:pt x="9" y="30"/>
                    </a:lnTo>
                    <a:lnTo>
                      <a:pt x="5" y="1"/>
                    </a:lnTo>
                    <a:lnTo>
                      <a:pt x="7" y="1"/>
                    </a:lnTo>
                    <a:lnTo>
                      <a:pt x="10" y="1"/>
                    </a:lnTo>
                    <a:lnTo>
                      <a:pt x="12" y="0"/>
                    </a:lnTo>
                    <a:lnTo>
                      <a:pt x="18" y="37"/>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6" name="Freeform 1314"/>
              <p:cNvSpPr>
                <a:spLocks noEditPoints="1"/>
              </p:cNvSpPr>
              <p:nvPr/>
            </p:nvSpPr>
            <p:spPr bwMode="auto">
              <a:xfrm>
                <a:off x="7497764" y="7729538"/>
                <a:ext cx="104775" cy="155575"/>
              </a:xfrm>
              <a:custGeom>
                <a:avLst/>
                <a:gdLst>
                  <a:gd name="T0" fmla="*/ 13 w 60"/>
                  <a:gd name="T1" fmla="*/ 12 h 90"/>
                  <a:gd name="T2" fmla="*/ 36 w 60"/>
                  <a:gd name="T3" fmla="*/ 2 h 90"/>
                  <a:gd name="T4" fmla="*/ 36 w 60"/>
                  <a:gd name="T5" fmla="*/ 2 h 90"/>
                  <a:gd name="T6" fmla="*/ 52 w 60"/>
                  <a:gd name="T7" fmla="*/ 20 h 90"/>
                  <a:gd name="T8" fmla="*/ 52 w 60"/>
                  <a:gd name="T9" fmla="*/ 20 h 90"/>
                  <a:gd name="T10" fmla="*/ 58 w 60"/>
                  <a:gd name="T11" fmla="*/ 53 h 90"/>
                  <a:gd name="T12" fmla="*/ 58 w 60"/>
                  <a:gd name="T13" fmla="*/ 53 h 90"/>
                  <a:gd name="T14" fmla="*/ 42 w 60"/>
                  <a:gd name="T15" fmla="*/ 80 h 90"/>
                  <a:gd name="T16" fmla="*/ 42 w 60"/>
                  <a:gd name="T17" fmla="*/ 80 h 90"/>
                  <a:gd name="T18" fmla="*/ 22 w 60"/>
                  <a:gd name="T19" fmla="*/ 89 h 90"/>
                  <a:gd name="T20" fmla="*/ 22 w 60"/>
                  <a:gd name="T21" fmla="*/ 89 h 90"/>
                  <a:gd name="T22" fmla="*/ 6 w 60"/>
                  <a:gd name="T23" fmla="*/ 72 h 90"/>
                  <a:gd name="T24" fmla="*/ 6 w 60"/>
                  <a:gd name="T25" fmla="*/ 72 h 90"/>
                  <a:gd name="T26" fmla="*/ 2 w 60"/>
                  <a:gd name="T27" fmla="*/ 40 h 90"/>
                  <a:gd name="T28" fmla="*/ 2 w 60"/>
                  <a:gd name="T29" fmla="*/ 40 h 90"/>
                  <a:gd name="T30" fmla="*/ 13 w 60"/>
                  <a:gd name="T31" fmla="*/ 12 h 90"/>
                  <a:gd name="T32" fmla="*/ 50 w 60"/>
                  <a:gd name="T33" fmla="*/ 21 h 90"/>
                  <a:gd name="T34" fmla="*/ 35 w 60"/>
                  <a:gd name="T35" fmla="*/ 5 h 90"/>
                  <a:gd name="T36" fmla="*/ 35 w 60"/>
                  <a:gd name="T37" fmla="*/ 5 h 90"/>
                  <a:gd name="T38" fmla="*/ 15 w 60"/>
                  <a:gd name="T39" fmla="*/ 13 h 90"/>
                  <a:gd name="T40" fmla="*/ 15 w 60"/>
                  <a:gd name="T41" fmla="*/ 13 h 90"/>
                  <a:gd name="T42" fmla="*/ 5 w 60"/>
                  <a:gd name="T43" fmla="*/ 41 h 90"/>
                  <a:gd name="T44" fmla="*/ 5 w 60"/>
                  <a:gd name="T45" fmla="*/ 41 h 90"/>
                  <a:gd name="T46" fmla="*/ 9 w 60"/>
                  <a:gd name="T47" fmla="*/ 71 h 90"/>
                  <a:gd name="T48" fmla="*/ 9 w 60"/>
                  <a:gd name="T49" fmla="*/ 71 h 90"/>
                  <a:gd name="T50" fmla="*/ 22 w 60"/>
                  <a:gd name="T51" fmla="*/ 86 h 90"/>
                  <a:gd name="T52" fmla="*/ 22 w 60"/>
                  <a:gd name="T53" fmla="*/ 86 h 90"/>
                  <a:gd name="T54" fmla="*/ 40 w 60"/>
                  <a:gd name="T55" fmla="*/ 78 h 90"/>
                  <a:gd name="T56" fmla="*/ 40 w 60"/>
                  <a:gd name="T57" fmla="*/ 78 h 90"/>
                  <a:gd name="T58" fmla="*/ 55 w 60"/>
                  <a:gd name="T59" fmla="*/ 52 h 90"/>
                  <a:gd name="T60" fmla="*/ 55 w 60"/>
                  <a:gd name="T61" fmla="*/ 52 h 90"/>
                  <a:gd name="T62" fmla="*/ 55 w 60"/>
                  <a:gd name="T63" fmla="*/ 52 h 90"/>
                  <a:gd name="T64" fmla="*/ 55 w 60"/>
                  <a:gd name="T65" fmla="*/ 52 h 90"/>
                  <a:gd name="T66" fmla="*/ 50 w 60"/>
                  <a:gd name="T67"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90">
                    <a:moveTo>
                      <a:pt x="13" y="12"/>
                    </a:moveTo>
                    <a:cubicBezTo>
                      <a:pt x="19" y="4"/>
                      <a:pt x="26" y="0"/>
                      <a:pt x="36" y="2"/>
                    </a:cubicBezTo>
                    <a:cubicBezTo>
                      <a:pt x="36" y="2"/>
                      <a:pt x="36" y="2"/>
                      <a:pt x="36" y="2"/>
                    </a:cubicBezTo>
                    <a:cubicBezTo>
                      <a:pt x="41" y="3"/>
                      <a:pt x="48" y="11"/>
                      <a:pt x="52" y="20"/>
                    </a:cubicBezTo>
                    <a:cubicBezTo>
                      <a:pt x="52" y="20"/>
                      <a:pt x="52" y="20"/>
                      <a:pt x="52" y="20"/>
                    </a:cubicBezTo>
                    <a:cubicBezTo>
                      <a:pt x="57" y="29"/>
                      <a:pt x="60" y="41"/>
                      <a:pt x="58" y="53"/>
                    </a:cubicBezTo>
                    <a:cubicBezTo>
                      <a:pt x="58" y="53"/>
                      <a:pt x="58" y="53"/>
                      <a:pt x="58" y="53"/>
                    </a:cubicBezTo>
                    <a:cubicBezTo>
                      <a:pt x="55" y="64"/>
                      <a:pt x="49" y="73"/>
                      <a:pt x="42" y="80"/>
                    </a:cubicBezTo>
                    <a:cubicBezTo>
                      <a:pt x="42" y="80"/>
                      <a:pt x="42" y="80"/>
                      <a:pt x="42" y="80"/>
                    </a:cubicBezTo>
                    <a:cubicBezTo>
                      <a:pt x="35" y="86"/>
                      <a:pt x="27" y="90"/>
                      <a:pt x="22" y="89"/>
                    </a:cubicBezTo>
                    <a:cubicBezTo>
                      <a:pt x="22" y="89"/>
                      <a:pt x="22" y="89"/>
                      <a:pt x="22" y="89"/>
                    </a:cubicBezTo>
                    <a:cubicBezTo>
                      <a:pt x="16" y="88"/>
                      <a:pt x="10" y="81"/>
                      <a:pt x="6" y="72"/>
                    </a:cubicBezTo>
                    <a:cubicBezTo>
                      <a:pt x="6" y="72"/>
                      <a:pt x="6" y="72"/>
                      <a:pt x="6" y="72"/>
                    </a:cubicBezTo>
                    <a:cubicBezTo>
                      <a:pt x="2" y="63"/>
                      <a:pt x="0" y="51"/>
                      <a:pt x="2" y="40"/>
                    </a:cubicBezTo>
                    <a:cubicBezTo>
                      <a:pt x="2" y="40"/>
                      <a:pt x="2" y="40"/>
                      <a:pt x="2" y="40"/>
                    </a:cubicBezTo>
                    <a:cubicBezTo>
                      <a:pt x="4" y="29"/>
                      <a:pt x="8" y="19"/>
                      <a:pt x="13" y="12"/>
                    </a:cubicBezTo>
                    <a:close/>
                    <a:moveTo>
                      <a:pt x="50" y="21"/>
                    </a:moveTo>
                    <a:cubicBezTo>
                      <a:pt x="46" y="12"/>
                      <a:pt x="39" y="5"/>
                      <a:pt x="35" y="5"/>
                    </a:cubicBezTo>
                    <a:cubicBezTo>
                      <a:pt x="35" y="5"/>
                      <a:pt x="35" y="5"/>
                      <a:pt x="35" y="5"/>
                    </a:cubicBezTo>
                    <a:cubicBezTo>
                      <a:pt x="27" y="3"/>
                      <a:pt x="21" y="6"/>
                      <a:pt x="15" y="13"/>
                    </a:cubicBezTo>
                    <a:cubicBezTo>
                      <a:pt x="15" y="13"/>
                      <a:pt x="15" y="13"/>
                      <a:pt x="15" y="13"/>
                    </a:cubicBezTo>
                    <a:cubicBezTo>
                      <a:pt x="10" y="20"/>
                      <a:pt x="7" y="30"/>
                      <a:pt x="5" y="41"/>
                    </a:cubicBezTo>
                    <a:cubicBezTo>
                      <a:pt x="5" y="41"/>
                      <a:pt x="5" y="41"/>
                      <a:pt x="5" y="41"/>
                    </a:cubicBezTo>
                    <a:cubicBezTo>
                      <a:pt x="2" y="51"/>
                      <a:pt x="5" y="62"/>
                      <a:pt x="9" y="71"/>
                    </a:cubicBezTo>
                    <a:cubicBezTo>
                      <a:pt x="9" y="71"/>
                      <a:pt x="9" y="71"/>
                      <a:pt x="9" y="71"/>
                    </a:cubicBezTo>
                    <a:cubicBezTo>
                      <a:pt x="12" y="80"/>
                      <a:pt x="18" y="86"/>
                      <a:pt x="22" y="86"/>
                    </a:cubicBezTo>
                    <a:cubicBezTo>
                      <a:pt x="22" y="86"/>
                      <a:pt x="22" y="86"/>
                      <a:pt x="22" y="86"/>
                    </a:cubicBezTo>
                    <a:cubicBezTo>
                      <a:pt x="26" y="87"/>
                      <a:pt x="33" y="84"/>
                      <a:pt x="40" y="78"/>
                    </a:cubicBezTo>
                    <a:cubicBezTo>
                      <a:pt x="40" y="78"/>
                      <a:pt x="40" y="78"/>
                      <a:pt x="40" y="78"/>
                    </a:cubicBezTo>
                    <a:cubicBezTo>
                      <a:pt x="47" y="72"/>
                      <a:pt x="53" y="63"/>
                      <a:pt x="55" y="52"/>
                    </a:cubicBezTo>
                    <a:cubicBezTo>
                      <a:pt x="55" y="52"/>
                      <a:pt x="55" y="52"/>
                      <a:pt x="55" y="52"/>
                    </a:cubicBezTo>
                    <a:cubicBezTo>
                      <a:pt x="55" y="52"/>
                      <a:pt x="55" y="52"/>
                      <a:pt x="55" y="52"/>
                    </a:cubicBezTo>
                    <a:cubicBezTo>
                      <a:pt x="55" y="52"/>
                      <a:pt x="55" y="52"/>
                      <a:pt x="55" y="52"/>
                    </a:cubicBezTo>
                    <a:cubicBezTo>
                      <a:pt x="57" y="42"/>
                      <a:pt x="55" y="30"/>
                      <a:pt x="5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7" name="Freeform 1315"/>
              <p:cNvSpPr>
                <a:spLocks noEditPoints="1"/>
              </p:cNvSpPr>
              <p:nvPr/>
            </p:nvSpPr>
            <p:spPr bwMode="auto">
              <a:xfrm>
                <a:off x="7496176" y="7727951"/>
                <a:ext cx="107950" cy="158750"/>
              </a:xfrm>
              <a:custGeom>
                <a:avLst/>
                <a:gdLst>
                  <a:gd name="T0" fmla="*/ 22 w 62"/>
                  <a:gd name="T1" fmla="*/ 92 h 92"/>
                  <a:gd name="T2" fmla="*/ 5 w 62"/>
                  <a:gd name="T3" fmla="*/ 74 h 92"/>
                  <a:gd name="T4" fmla="*/ 5 w 62"/>
                  <a:gd name="T5" fmla="*/ 74 h 92"/>
                  <a:gd name="T6" fmla="*/ 0 w 62"/>
                  <a:gd name="T7" fmla="*/ 51 h 92"/>
                  <a:gd name="T8" fmla="*/ 0 w 62"/>
                  <a:gd name="T9" fmla="*/ 51 h 92"/>
                  <a:gd name="T10" fmla="*/ 1 w 62"/>
                  <a:gd name="T11" fmla="*/ 41 h 92"/>
                  <a:gd name="T12" fmla="*/ 1 w 62"/>
                  <a:gd name="T13" fmla="*/ 41 h 92"/>
                  <a:gd name="T14" fmla="*/ 13 w 62"/>
                  <a:gd name="T15" fmla="*/ 11 h 92"/>
                  <a:gd name="T16" fmla="*/ 13 w 62"/>
                  <a:gd name="T17" fmla="*/ 11 h 92"/>
                  <a:gd name="T18" fmla="*/ 13 w 62"/>
                  <a:gd name="T19" fmla="*/ 11 h 92"/>
                  <a:gd name="T20" fmla="*/ 32 w 62"/>
                  <a:gd name="T21" fmla="*/ 0 h 92"/>
                  <a:gd name="T22" fmla="*/ 32 w 62"/>
                  <a:gd name="T23" fmla="*/ 0 h 92"/>
                  <a:gd name="T24" fmla="*/ 37 w 62"/>
                  <a:gd name="T25" fmla="*/ 1 h 92"/>
                  <a:gd name="T26" fmla="*/ 37 w 62"/>
                  <a:gd name="T27" fmla="*/ 1 h 92"/>
                  <a:gd name="T28" fmla="*/ 55 w 62"/>
                  <a:gd name="T29" fmla="*/ 20 h 92"/>
                  <a:gd name="T30" fmla="*/ 55 w 62"/>
                  <a:gd name="T31" fmla="*/ 20 h 92"/>
                  <a:gd name="T32" fmla="*/ 62 w 62"/>
                  <a:gd name="T33" fmla="*/ 45 h 92"/>
                  <a:gd name="T34" fmla="*/ 62 w 62"/>
                  <a:gd name="T35" fmla="*/ 45 h 92"/>
                  <a:gd name="T36" fmla="*/ 61 w 62"/>
                  <a:gd name="T37" fmla="*/ 54 h 92"/>
                  <a:gd name="T38" fmla="*/ 61 w 62"/>
                  <a:gd name="T39" fmla="*/ 54 h 92"/>
                  <a:gd name="T40" fmla="*/ 44 w 62"/>
                  <a:gd name="T41" fmla="*/ 82 h 92"/>
                  <a:gd name="T42" fmla="*/ 44 w 62"/>
                  <a:gd name="T43" fmla="*/ 82 h 92"/>
                  <a:gd name="T44" fmla="*/ 25 w 62"/>
                  <a:gd name="T45" fmla="*/ 92 h 92"/>
                  <a:gd name="T46" fmla="*/ 25 w 62"/>
                  <a:gd name="T47" fmla="*/ 92 h 92"/>
                  <a:gd name="T48" fmla="*/ 22 w 62"/>
                  <a:gd name="T49" fmla="*/ 92 h 92"/>
                  <a:gd name="T50" fmla="*/ 18 w 62"/>
                  <a:gd name="T51" fmla="*/ 15 h 92"/>
                  <a:gd name="T52" fmla="*/ 8 w 62"/>
                  <a:gd name="T53" fmla="*/ 42 h 92"/>
                  <a:gd name="T54" fmla="*/ 8 w 62"/>
                  <a:gd name="T55" fmla="*/ 42 h 92"/>
                  <a:gd name="T56" fmla="*/ 7 w 62"/>
                  <a:gd name="T57" fmla="*/ 51 h 92"/>
                  <a:gd name="T58" fmla="*/ 7 w 62"/>
                  <a:gd name="T59" fmla="*/ 51 h 92"/>
                  <a:gd name="T60" fmla="*/ 11 w 62"/>
                  <a:gd name="T61" fmla="*/ 71 h 92"/>
                  <a:gd name="T62" fmla="*/ 11 w 62"/>
                  <a:gd name="T63" fmla="*/ 71 h 92"/>
                  <a:gd name="T64" fmla="*/ 24 w 62"/>
                  <a:gd name="T65" fmla="*/ 85 h 92"/>
                  <a:gd name="T66" fmla="*/ 24 w 62"/>
                  <a:gd name="T67" fmla="*/ 85 h 92"/>
                  <a:gd name="T68" fmla="*/ 25 w 62"/>
                  <a:gd name="T69" fmla="*/ 86 h 92"/>
                  <a:gd name="T70" fmla="*/ 25 w 62"/>
                  <a:gd name="T71" fmla="*/ 86 h 92"/>
                  <a:gd name="T72" fmla="*/ 39 w 62"/>
                  <a:gd name="T73" fmla="*/ 77 h 92"/>
                  <a:gd name="T74" fmla="*/ 39 w 62"/>
                  <a:gd name="T75" fmla="*/ 77 h 92"/>
                  <a:gd name="T76" fmla="*/ 54 w 62"/>
                  <a:gd name="T77" fmla="*/ 52 h 92"/>
                  <a:gd name="T78" fmla="*/ 54 w 62"/>
                  <a:gd name="T79" fmla="*/ 52 h 92"/>
                  <a:gd name="T80" fmla="*/ 54 w 62"/>
                  <a:gd name="T81" fmla="*/ 53 h 92"/>
                  <a:gd name="T82" fmla="*/ 55 w 62"/>
                  <a:gd name="T83" fmla="*/ 45 h 92"/>
                  <a:gd name="T84" fmla="*/ 55 w 62"/>
                  <a:gd name="T85" fmla="*/ 45 h 92"/>
                  <a:gd name="T86" fmla="*/ 49 w 62"/>
                  <a:gd name="T87" fmla="*/ 23 h 92"/>
                  <a:gd name="T88" fmla="*/ 49 w 62"/>
                  <a:gd name="T89" fmla="*/ 23 h 92"/>
                  <a:gd name="T90" fmla="*/ 51 w 62"/>
                  <a:gd name="T91" fmla="*/ 22 h 92"/>
                  <a:gd name="T92" fmla="*/ 49 w 62"/>
                  <a:gd name="T93" fmla="*/ 23 h 92"/>
                  <a:gd name="T94" fmla="*/ 36 w 62"/>
                  <a:gd name="T95" fmla="*/ 8 h 92"/>
                  <a:gd name="T96" fmla="*/ 36 w 62"/>
                  <a:gd name="T97" fmla="*/ 8 h 92"/>
                  <a:gd name="T98" fmla="*/ 32 w 62"/>
                  <a:gd name="T99" fmla="*/ 7 h 92"/>
                  <a:gd name="T100" fmla="*/ 32 w 62"/>
                  <a:gd name="T101" fmla="*/ 7 h 92"/>
                  <a:gd name="T102" fmla="*/ 18 w 62"/>
                  <a:gd name="T103" fmla="*/ 15 h 92"/>
                  <a:gd name="T104" fmla="*/ 15 w 62"/>
                  <a:gd name="T105" fmla="*/ 13 h 92"/>
                  <a:gd name="T106" fmla="*/ 15 w 62"/>
                  <a:gd name="T107" fmla="*/ 13 h 92"/>
                  <a:gd name="T108" fmla="*/ 15 w 62"/>
                  <a:gd name="T109" fmla="*/ 13 h 92"/>
                  <a:gd name="T110" fmla="*/ 14 w 62"/>
                  <a:gd name="T111" fmla="*/ 13 h 92"/>
                  <a:gd name="T112" fmla="*/ 15 w 62"/>
                  <a:gd name="T113"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92">
                    <a:moveTo>
                      <a:pt x="22" y="92"/>
                    </a:moveTo>
                    <a:cubicBezTo>
                      <a:pt x="15" y="90"/>
                      <a:pt x="10" y="83"/>
                      <a:pt x="5" y="74"/>
                    </a:cubicBezTo>
                    <a:cubicBezTo>
                      <a:pt x="5" y="74"/>
                      <a:pt x="5" y="74"/>
                      <a:pt x="5" y="74"/>
                    </a:cubicBezTo>
                    <a:cubicBezTo>
                      <a:pt x="2" y="67"/>
                      <a:pt x="0" y="59"/>
                      <a:pt x="0" y="51"/>
                    </a:cubicBezTo>
                    <a:cubicBezTo>
                      <a:pt x="0" y="51"/>
                      <a:pt x="0" y="51"/>
                      <a:pt x="0" y="51"/>
                    </a:cubicBezTo>
                    <a:cubicBezTo>
                      <a:pt x="0" y="47"/>
                      <a:pt x="0" y="44"/>
                      <a:pt x="1" y="41"/>
                    </a:cubicBezTo>
                    <a:cubicBezTo>
                      <a:pt x="1" y="41"/>
                      <a:pt x="1" y="41"/>
                      <a:pt x="1" y="41"/>
                    </a:cubicBezTo>
                    <a:cubicBezTo>
                      <a:pt x="3" y="30"/>
                      <a:pt x="7" y="19"/>
                      <a:pt x="13" y="11"/>
                    </a:cubicBezTo>
                    <a:cubicBezTo>
                      <a:pt x="13" y="11"/>
                      <a:pt x="13" y="11"/>
                      <a:pt x="13" y="11"/>
                    </a:cubicBezTo>
                    <a:cubicBezTo>
                      <a:pt x="13" y="11"/>
                      <a:pt x="13" y="11"/>
                      <a:pt x="13" y="11"/>
                    </a:cubicBezTo>
                    <a:cubicBezTo>
                      <a:pt x="17" y="5"/>
                      <a:pt x="24" y="0"/>
                      <a:pt x="32" y="0"/>
                    </a:cubicBezTo>
                    <a:cubicBezTo>
                      <a:pt x="32" y="0"/>
                      <a:pt x="32" y="0"/>
                      <a:pt x="32" y="0"/>
                    </a:cubicBezTo>
                    <a:cubicBezTo>
                      <a:pt x="34" y="0"/>
                      <a:pt x="36" y="1"/>
                      <a:pt x="37" y="1"/>
                    </a:cubicBezTo>
                    <a:cubicBezTo>
                      <a:pt x="37" y="1"/>
                      <a:pt x="37" y="1"/>
                      <a:pt x="37" y="1"/>
                    </a:cubicBezTo>
                    <a:cubicBezTo>
                      <a:pt x="44" y="3"/>
                      <a:pt x="50" y="10"/>
                      <a:pt x="55" y="20"/>
                    </a:cubicBezTo>
                    <a:cubicBezTo>
                      <a:pt x="55" y="20"/>
                      <a:pt x="55" y="20"/>
                      <a:pt x="55" y="20"/>
                    </a:cubicBezTo>
                    <a:cubicBezTo>
                      <a:pt x="59" y="27"/>
                      <a:pt x="62" y="36"/>
                      <a:pt x="62" y="45"/>
                    </a:cubicBezTo>
                    <a:cubicBezTo>
                      <a:pt x="62" y="45"/>
                      <a:pt x="62" y="45"/>
                      <a:pt x="62" y="45"/>
                    </a:cubicBezTo>
                    <a:cubicBezTo>
                      <a:pt x="62" y="48"/>
                      <a:pt x="61" y="51"/>
                      <a:pt x="61" y="54"/>
                    </a:cubicBezTo>
                    <a:cubicBezTo>
                      <a:pt x="61" y="54"/>
                      <a:pt x="61" y="54"/>
                      <a:pt x="61" y="54"/>
                    </a:cubicBezTo>
                    <a:cubicBezTo>
                      <a:pt x="58" y="66"/>
                      <a:pt x="51" y="76"/>
                      <a:pt x="44" y="82"/>
                    </a:cubicBezTo>
                    <a:cubicBezTo>
                      <a:pt x="44" y="82"/>
                      <a:pt x="44" y="82"/>
                      <a:pt x="44" y="82"/>
                    </a:cubicBezTo>
                    <a:cubicBezTo>
                      <a:pt x="38" y="88"/>
                      <a:pt x="31" y="92"/>
                      <a:pt x="25" y="92"/>
                    </a:cubicBezTo>
                    <a:cubicBezTo>
                      <a:pt x="25" y="92"/>
                      <a:pt x="25" y="92"/>
                      <a:pt x="25" y="92"/>
                    </a:cubicBezTo>
                    <a:cubicBezTo>
                      <a:pt x="24" y="92"/>
                      <a:pt x="23" y="92"/>
                      <a:pt x="22" y="92"/>
                    </a:cubicBezTo>
                    <a:close/>
                    <a:moveTo>
                      <a:pt x="18" y="15"/>
                    </a:moveTo>
                    <a:cubicBezTo>
                      <a:pt x="13" y="22"/>
                      <a:pt x="10" y="32"/>
                      <a:pt x="8" y="42"/>
                    </a:cubicBezTo>
                    <a:cubicBezTo>
                      <a:pt x="8" y="42"/>
                      <a:pt x="8" y="42"/>
                      <a:pt x="8" y="42"/>
                    </a:cubicBezTo>
                    <a:cubicBezTo>
                      <a:pt x="7" y="45"/>
                      <a:pt x="7" y="48"/>
                      <a:pt x="7" y="51"/>
                    </a:cubicBezTo>
                    <a:cubicBezTo>
                      <a:pt x="7" y="51"/>
                      <a:pt x="7" y="51"/>
                      <a:pt x="7" y="51"/>
                    </a:cubicBezTo>
                    <a:cubicBezTo>
                      <a:pt x="7" y="58"/>
                      <a:pt x="9" y="65"/>
                      <a:pt x="11" y="71"/>
                    </a:cubicBezTo>
                    <a:cubicBezTo>
                      <a:pt x="11" y="71"/>
                      <a:pt x="11" y="71"/>
                      <a:pt x="11" y="71"/>
                    </a:cubicBezTo>
                    <a:cubicBezTo>
                      <a:pt x="15" y="79"/>
                      <a:pt x="21" y="85"/>
                      <a:pt x="24" y="85"/>
                    </a:cubicBezTo>
                    <a:cubicBezTo>
                      <a:pt x="24" y="85"/>
                      <a:pt x="24" y="85"/>
                      <a:pt x="24" y="85"/>
                    </a:cubicBezTo>
                    <a:cubicBezTo>
                      <a:pt x="24" y="86"/>
                      <a:pt x="24" y="86"/>
                      <a:pt x="25" y="86"/>
                    </a:cubicBezTo>
                    <a:cubicBezTo>
                      <a:pt x="25" y="86"/>
                      <a:pt x="25" y="86"/>
                      <a:pt x="25" y="86"/>
                    </a:cubicBezTo>
                    <a:cubicBezTo>
                      <a:pt x="28" y="86"/>
                      <a:pt x="34" y="83"/>
                      <a:pt x="39" y="77"/>
                    </a:cubicBezTo>
                    <a:cubicBezTo>
                      <a:pt x="39" y="77"/>
                      <a:pt x="39" y="77"/>
                      <a:pt x="39" y="77"/>
                    </a:cubicBezTo>
                    <a:cubicBezTo>
                      <a:pt x="46" y="71"/>
                      <a:pt x="52" y="63"/>
                      <a:pt x="54" y="52"/>
                    </a:cubicBezTo>
                    <a:cubicBezTo>
                      <a:pt x="54" y="52"/>
                      <a:pt x="54" y="52"/>
                      <a:pt x="54" y="52"/>
                    </a:cubicBezTo>
                    <a:cubicBezTo>
                      <a:pt x="54" y="53"/>
                      <a:pt x="54" y="53"/>
                      <a:pt x="54" y="53"/>
                    </a:cubicBezTo>
                    <a:cubicBezTo>
                      <a:pt x="55" y="50"/>
                      <a:pt x="55" y="48"/>
                      <a:pt x="55" y="45"/>
                    </a:cubicBezTo>
                    <a:cubicBezTo>
                      <a:pt x="55" y="45"/>
                      <a:pt x="55" y="45"/>
                      <a:pt x="55" y="45"/>
                    </a:cubicBezTo>
                    <a:cubicBezTo>
                      <a:pt x="55" y="38"/>
                      <a:pt x="53" y="30"/>
                      <a:pt x="49" y="23"/>
                    </a:cubicBezTo>
                    <a:cubicBezTo>
                      <a:pt x="49" y="23"/>
                      <a:pt x="49" y="23"/>
                      <a:pt x="49" y="23"/>
                    </a:cubicBezTo>
                    <a:cubicBezTo>
                      <a:pt x="51" y="22"/>
                      <a:pt x="51" y="22"/>
                      <a:pt x="51" y="22"/>
                    </a:cubicBezTo>
                    <a:cubicBezTo>
                      <a:pt x="49" y="23"/>
                      <a:pt x="49" y="23"/>
                      <a:pt x="49" y="23"/>
                    </a:cubicBezTo>
                    <a:cubicBezTo>
                      <a:pt x="45" y="14"/>
                      <a:pt x="38" y="8"/>
                      <a:pt x="36" y="8"/>
                    </a:cubicBezTo>
                    <a:cubicBezTo>
                      <a:pt x="36" y="8"/>
                      <a:pt x="36" y="8"/>
                      <a:pt x="36" y="8"/>
                    </a:cubicBezTo>
                    <a:cubicBezTo>
                      <a:pt x="34" y="7"/>
                      <a:pt x="33" y="7"/>
                      <a:pt x="32" y="7"/>
                    </a:cubicBezTo>
                    <a:cubicBezTo>
                      <a:pt x="32" y="7"/>
                      <a:pt x="32" y="7"/>
                      <a:pt x="32" y="7"/>
                    </a:cubicBezTo>
                    <a:cubicBezTo>
                      <a:pt x="26" y="7"/>
                      <a:pt x="22" y="10"/>
                      <a:pt x="18" y="15"/>
                    </a:cubicBezTo>
                    <a:close/>
                    <a:moveTo>
                      <a:pt x="15" y="13"/>
                    </a:moveTo>
                    <a:cubicBezTo>
                      <a:pt x="15" y="13"/>
                      <a:pt x="15" y="13"/>
                      <a:pt x="15" y="13"/>
                    </a:cubicBezTo>
                    <a:cubicBezTo>
                      <a:pt x="15" y="13"/>
                      <a:pt x="15" y="13"/>
                      <a:pt x="15" y="13"/>
                    </a:cubicBezTo>
                    <a:cubicBezTo>
                      <a:pt x="14" y="13"/>
                      <a:pt x="14" y="13"/>
                      <a:pt x="14" y="13"/>
                    </a:cubicBezTo>
                    <a:cubicBezTo>
                      <a:pt x="15" y="13"/>
                      <a:pt x="15" y="13"/>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8" name="Freeform 1316"/>
              <p:cNvSpPr/>
              <p:nvPr/>
            </p:nvSpPr>
            <p:spPr bwMode="auto">
              <a:xfrm>
                <a:off x="7502526" y="7791451"/>
                <a:ext cx="92075" cy="11113"/>
              </a:xfrm>
              <a:custGeom>
                <a:avLst/>
                <a:gdLst>
                  <a:gd name="T0" fmla="*/ 58 w 58"/>
                  <a:gd name="T1" fmla="*/ 0 h 7"/>
                  <a:gd name="T2" fmla="*/ 58 w 58"/>
                  <a:gd name="T3" fmla="*/ 3 h 7"/>
                  <a:gd name="T4" fmla="*/ 0 w 58"/>
                  <a:gd name="T5" fmla="*/ 7 h 7"/>
                  <a:gd name="T6" fmla="*/ 0 w 58"/>
                  <a:gd name="T7" fmla="*/ 3 h 7"/>
                  <a:gd name="T8" fmla="*/ 58 w 58"/>
                  <a:gd name="T9" fmla="*/ 0 h 7"/>
                  <a:gd name="T10" fmla="*/ 58 w 58"/>
                  <a:gd name="T11" fmla="*/ 0 h 7"/>
                </a:gdLst>
                <a:ahLst/>
                <a:cxnLst>
                  <a:cxn ang="0">
                    <a:pos x="T0" y="T1"/>
                  </a:cxn>
                  <a:cxn ang="0">
                    <a:pos x="T2" y="T3"/>
                  </a:cxn>
                  <a:cxn ang="0">
                    <a:pos x="T4" y="T5"/>
                  </a:cxn>
                  <a:cxn ang="0">
                    <a:pos x="T6" y="T7"/>
                  </a:cxn>
                  <a:cxn ang="0">
                    <a:pos x="T8" y="T9"/>
                  </a:cxn>
                  <a:cxn ang="0">
                    <a:pos x="T10" y="T11"/>
                  </a:cxn>
                </a:cxnLst>
                <a:rect l="0" t="0" r="r" b="b"/>
                <a:pathLst>
                  <a:path w="58" h="7">
                    <a:moveTo>
                      <a:pt x="58" y="0"/>
                    </a:moveTo>
                    <a:lnTo>
                      <a:pt x="58" y="3"/>
                    </a:lnTo>
                    <a:lnTo>
                      <a:pt x="0" y="7"/>
                    </a:lnTo>
                    <a:lnTo>
                      <a:pt x="0" y="3"/>
                    </a:lnTo>
                    <a:lnTo>
                      <a:pt x="58" y="0"/>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9" name="Freeform 1317"/>
              <p:cNvSpPr/>
              <p:nvPr/>
            </p:nvSpPr>
            <p:spPr bwMode="auto">
              <a:xfrm>
                <a:off x="7499351" y="7788276"/>
                <a:ext cx="100013" cy="17463"/>
              </a:xfrm>
              <a:custGeom>
                <a:avLst/>
                <a:gdLst>
                  <a:gd name="T0" fmla="*/ 0 w 63"/>
                  <a:gd name="T1" fmla="*/ 9 h 11"/>
                  <a:gd name="T2" fmla="*/ 0 w 63"/>
                  <a:gd name="T3" fmla="*/ 3 h 11"/>
                  <a:gd name="T4" fmla="*/ 60 w 63"/>
                  <a:gd name="T5" fmla="*/ 0 h 11"/>
                  <a:gd name="T6" fmla="*/ 63 w 63"/>
                  <a:gd name="T7" fmla="*/ 0 h 11"/>
                  <a:gd name="T8" fmla="*/ 63 w 63"/>
                  <a:gd name="T9" fmla="*/ 2 h 11"/>
                  <a:gd name="T10" fmla="*/ 63 w 63"/>
                  <a:gd name="T11" fmla="*/ 8 h 11"/>
                  <a:gd name="T12" fmla="*/ 1 w 63"/>
                  <a:gd name="T13" fmla="*/ 11 h 11"/>
                  <a:gd name="T14" fmla="*/ 0 w 63"/>
                  <a:gd name="T15" fmla="*/ 9 h 11"/>
                  <a:gd name="T16" fmla="*/ 0 w 63"/>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1">
                    <a:moveTo>
                      <a:pt x="0" y="9"/>
                    </a:moveTo>
                    <a:lnTo>
                      <a:pt x="0" y="3"/>
                    </a:lnTo>
                    <a:lnTo>
                      <a:pt x="60" y="0"/>
                    </a:lnTo>
                    <a:lnTo>
                      <a:pt x="63" y="0"/>
                    </a:lnTo>
                    <a:lnTo>
                      <a:pt x="63" y="2"/>
                    </a:lnTo>
                    <a:lnTo>
                      <a:pt x="63" y="8"/>
                    </a:lnTo>
                    <a:lnTo>
                      <a:pt x="1" y="11"/>
                    </a:lnTo>
                    <a:lnTo>
                      <a:pt x="0" y="9"/>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0" name="Freeform 1318"/>
              <p:cNvSpPr>
                <a:spLocks noEditPoints="1"/>
              </p:cNvSpPr>
              <p:nvPr/>
            </p:nvSpPr>
            <p:spPr bwMode="auto">
              <a:xfrm>
                <a:off x="7573964" y="7661276"/>
                <a:ext cx="128588" cy="90488"/>
              </a:xfrm>
              <a:custGeom>
                <a:avLst/>
                <a:gdLst>
                  <a:gd name="T0" fmla="*/ 1 w 74"/>
                  <a:gd name="T1" fmla="*/ 48 h 52"/>
                  <a:gd name="T2" fmla="*/ 42 w 74"/>
                  <a:gd name="T3" fmla="*/ 31 h 52"/>
                  <a:gd name="T4" fmla="*/ 42 w 74"/>
                  <a:gd name="T5" fmla="*/ 31 h 52"/>
                  <a:gd name="T6" fmla="*/ 70 w 74"/>
                  <a:gd name="T7" fmla="*/ 11 h 52"/>
                  <a:gd name="T8" fmla="*/ 70 w 74"/>
                  <a:gd name="T9" fmla="*/ 11 h 52"/>
                  <a:gd name="T10" fmla="*/ 71 w 74"/>
                  <a:gd name="T11" fmla="*/ 0 h 52"/>
                  <a:gd name="T12" fmla="*/ 74 w 74"/>
                  <a:gd name="T13" fmla="*/ 0 h 52"/>
                  <a:gd name="T14" fmla="*/ 73 w 74"/>
                  <a:gd name="T15" fmla="*/ 12 h 52"/>
                  <a:gd name="T16" fmla="*/ 73 w 74"/>
                  <a:gd name="T17" fmla="*/ 12 h 52"/>
                  <a:gd name="T18" fmla="*/ 44 w 74"/>
                  <a:gd name="T19" fmla="*/ 33 h 52"/>
                  <a:gd name="T20" fmla="*/ 44 w 74"/>
                  <a:gd name="T21" fmla="*/ 33 h 52"/>
                  <a:gd name="T22" fmla="*/ 0 w 74"/>
                  <a:gd name="T23" fmla="*/ 50 h 52"/>
                  <a:gd name="T24" fmla="*/ 0 w 74"/>
                  <a:gd name="T25" fmla="*/ 50 h 52"/>
                  <a:gd name="T26" fmla="*/ 0 w 74"/>
                  <a:gd name="T27" fmla="*/ 50 h 52"/>
                  <a:gd name="T28" fmla="*/ 1 w 74"/>
                  <a:gd name="T29" fmla="*/ 48 h 52"/>
                  <a:gd name="T30" fmla="*/ 1 w 74"/>
                  <a:gd name="T31" fmla="*/ 48 h 52"/>
                  <a:gd name="T32" fmla="*/ 71 w 74"/>
                  <a:gd name="T33" fmla="*/ 0 h 52"/>
                  <a:gd name="T34" fmla="*/ 71 w 74"/>
                  <a:gd name="T35" fmla="*/ 0 h 52"/>
                  <a:gd name="T36" fmla="*/ 71 w 74"/>
                  <a:gd name="T37" fmla="*/ 0 h 52"/>
                  <a:gd name="T38" fmla="*/ 71 w 74"/>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2">
                    <a:moveTo>
                      <a:pt x="1" y="48"/>
                    </a:moveTo>
                    <a:cubicBezTo>
                      <a:pt x="9" y="50"/>
                      <a:pt x="27" y="40"/>
                      <a:pt x="42" y="31"/>
                    </a:cubicBezTo>
                    <a:cubicBezTo>
                      <a:pt x="42" y="31"/>
                      <a:pt x="42" y="31"/>
                      <a:pt x="42" y="31"/>
                    </a:cubicBezTo>
                    <a:cubicBezTo>
                      <a:pt x="56" y="22"/>
                      <a:pt x="68" y="13"/>
                      <a:pt x="70" y="11"/>
                    </a:cubicBezTo>
                    <a:cubicBezTo>
                      <a:pt x="70" y="11"/>
                      <a:pt x="70" y="11"/>
                      <a:pt x="70" y="11"/>
                    </a:cubicBezTo>
                    <a:cubicBezTo>
                      <a:pt x="71" y="0"/>
                      <a:pt x="71" y="0"/>
                      <a:pt x="71" y="0"/>
                    </a:cubicBezTo>
                    <a:cubicBezTo>
                      <a:pt x="74" y="0"/>
                      <a:pt x="74" y="0"/>
                      <a:pt x="74" y="0"/>
                    </a:cubicBezTo>
                    <a:cubicBezTo>
                      <a:pt x="73" y="12"/>
                      <a:pt x="73" y="12"/>
                      <a:pt x="73" y="12"/>
                    </a:cubicBezTo>
                    <a:cubicBezTo>
                      <a:pt x="73" y="12"/>
                      <a:pt x="73" y="12"/>
                      <a:pt x="73" y="12"/>
                    </a:cubicBezTo>
                    <a:cubicBezTo>
                      <a:pt x="73" y="12"/>
                      <a:pt x="59" y="23"/>
                      <a:pt x="44" y="33"/>
                    </a:cubicBezTo>
                    <a:cubicBezTo>
                      <a:pt x="44" y="33"/>
                      <a:pt x="44" y="33"/>
                      <a:pt x="44" y="33"/>
                    </a:cubicBezTo>
                    <a:cubicBezTo>
                      <a:pt x="28" y="43"/>
                      <a:pt x="10" y="52"/>
                      <a:pt x="0" y="50"/>
                    </a:cubicBezTo>
                    <a:cubicBezTo>
                      <a:pt x="0" y="50"/>
                      <a:pt x="0" y="50"/>
                      <a:pt x="0" y="50"/>
                    </a:cubicBezTo>
                    <a:cubicBezTo>
                      <a:pt x="0" y="50"/>
                      <a:pt x="0" y="50"/>
                      <a:pt x="0" y="50"/>
                    </a:cubicBezTo>
                    <a:cubicBezTo>
                      <a:pt x="1" y="48"/>
                      <a:pt x="1" y="48"/>
                      <a:pt x="1" y="48"/>
                    </a:cubicBezTo>
                    <a:cubicBezTo>
                      <a:pt x="1" y="48"/>
                      <a:pt x="1" y="48"/>
                      <a:pt x="1" y="48"/>
                    </a:cubicBezTo>
                    <a:close/>
                    <a:moveTo>
                      <a:pt x="71" y="0"/>
                    </a:moveTo>
                    <a:cubicBezTo>
                      <a:pt x="71" y="0"/>
                      <a:pt x="71" y="0"/>
                      <a:pt x="71" y="0"/>
                    </a:cubicBezTo>
                    <a:cubicBezTo>
                      <a:pt x="71" y="0"/>
                      <a:pt x="71" y="0"/>
                      <a:pt x="71" y="0"/>
                    </a:cubicBezTo>
                    <a:cubicBezTo>
                      <a:pt x="71" y="0"/>
                      <a:pt x="71"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1" name="Freeform 1319"/>
              <p:cNvSpPr>
                <a:spLocks noEditPoints="1"/>
              </p:cNvSpPr>
              <p:nvPr/>
            </p:nvSpPr>
            <p:spPr bwMode="auto">
              <a:xfrm>
                <a:off x="7570789" y="7656513"/>
                <a:ext cx="136525" cy="96838"/>
              </a:xfrm>
              <a:custGeom>
                <a:avLst/>
                <a:gdLst>
                  <a:gd name="T0" fmla="*/ 2 w 78"/>
                  <a:gd name="T1" fmla="*/ 55 h 56"/>
                  <a:gd name="T2" fmla="*/ 0 w 78"/>
                  <a:gd name="T3" fmla="*/ 55 h 56"/>
                  <a:gd name="T4" fmla="*/ 1 w 78"/>
                  <a:gd name="T5" fmla="*/ 48 h 56"/>
                  <a:gd name="T6" fmla="*/ 3 w 78"/>
                  <a:gd name="T7" fmla="*/ 49 h 56"/>
                  <a:gd name="T8" fmla="*/ 3 w 78"/>
                  <a:gd name="T9" fmla="*/ 49 h 56"/>
                  <a:gd name="T10" fmla="*/ 3 w 78"/>
                  <a:gd name="T11" fmla="*/ 49 h 56"/>
                  <a:gd name="T12" fmla="*/ 3 w 78"/>
                  <a:gd name="T13" fmla="*/ 49 h 56"/>
                  <a:gd name="T14" fmla="*/ 3 w 78"/>
                  <a:gd name="T15" fmla="*/ 49 h 56"/>
                  <a:gd name="T16" fmla="*/ 3 w 78"/>
                  <a:gd name="T17" fmla="*/ 49 h 56"/>
                  <a:gd name="T18" fmla="*/ 3 w 78"/>
                  <a:gd name="T19" fmla="*/ 49 h 56"/>
                  <a:gd name="T20" fmla="*/ 3 w 78"/>
                  <a:gd name="T21" fmla="*/ 49 h 56"/>
                  <a:gd name="T22" fmla="*/ 3 w 78"/>
                  <a:gd name="T23" fmla="*/ 49 h 56"/>
                  <a:gd name="T24" fmla="*/ 3 w 78"/>
                  <a:gd name="T25" fmla="*/ 49 h 56"/>
                  <a:gd name="T26" fmla="*/ 3 w 78"/>
                  <a:gd name="T27" fmla="*/ 49 h 56"/>
                  <a:gd name="T28" fmla="*/ 5 w 78"/>
                  <a:gd name="T29" fmla="*/ 49 h 56"/>
                  <a:gd name="T30" fmla="*/ 5 w 78"/>
                  <a:gd name="T31" fmla="*/ 49 h 56"/>
                  <a:gd name="T32" fmla="*/ 43 w 78"/>
                  <a:gd name="T33" fmla="*/ 32 h 56"/>
                  <a:gd name="T34" fmla="*/ 43 w 78"/>
                  <a:gd name="T35" fmla="*/ 32 h 56"/>
                  <a:gd name="T36" fmla="*/ 70 w 78"/>
                  <a:gd name="T37" fmla="*/ 13 h 56"/>
                  <a:gd name="T38" fmla="*/ 70 w 78"/>
                  <a:gd name="T39" fmla="*/ 13 h 56"/>
                  <a:gd name="T40" fmla="*/ 71 w 78"/>
                  <a:gd name="T41" fmla="*/ 4 h 56"/>
                  <a:gd name="T42" fmla="*/ 68 w 78"/>
                  <a:gd name="T43" fmla="*/ 3 h 56"/>
                  <a:gd name="T44" fmla="*/ 71 w 78"/>
                  <a:gd name="T45" fmla="*/ 2 h 56"/>
                  <a:gd name="T46" fmla="*/ 71 w 78"/>
                  <a:gd name="T47" fmla="*/ 1 h 56"/>
                  <a:gd name="T48" fmla="*/ 73 w 78"/>
                  <a:gd name="T49" fmla="*/ 1 h 56"/>
                  <a:gd name="T50" fmla="*/ 75 w 78"/>
                  <a:gd name="T51" fmla="*/ 0 h 56"/>
                  <a:gd name="T52" fmla="*/ 75 w 78"/>
                  <a:gd name="T53" fmla="*/ 1 h 56"/>
                  <a:gd name="T54" fmla="*/ 78 w 78"/>
                  <a:gd name="T55" fmla="*/ 1 h 56"/>
                  <a:gd name="T56" fmla="*/ 77 w 78"/>
                  <a:gd name="T57" fmla="*/ 16 h 56"/>
                  <a:gd name="T58" fmla="*/ 76 w 78"/>
                  <a:gd name="T59" fmla="*/ 17 h 56"/>
                  <a:gd name="T60" fmla="*/ 76 w 78"/>
                  <a:gd name="T61" fmla="*/ 17 h 56"/>
                  <a:gd name="T62" fmla="*/ 47 w 78"/>
                  <a:gd name="T63" fmla="*/ 38 h 56"/>
                  <a:gd name="T64" fmla="*/ 47 w 78"/>
                  <a:gd name="T65" fmla="*/ 38 h 56"/>
                  <a:gd name="T66" fmla="*/ 5 w 78"/>
                  <a:gd name="T67" fmla="*/ 56 h 56"/>
                  <a:gd name="T68" fmla="*/ 5 w 78"/>
                  <a:gd name="T69" fmla="*/ 56 h 56"/>
                  <a:gd name="T70" fmla="*/ 2 w 78"/>
                  <a:gd name="T71" fmla="*/ 55 h 56"/>
                  <a:gd name="T72" fmla="*/ 3 w 78"/>
                  <a:gd name="T73" fmla="*/ 53 h 56"/>
                  <a:gd name="T74" fmla="*/ 3 w 78"/>
                  <a:gd name="T75" fmla="*/ 53 h 56"/>
                  <a:gd name="T76" fmla="*/ 3 w 78"/>
                  <a:gd name="T77" fmla="*/ 53 h 56"/>
                  <a:gd name="T78" fmla="*/ 2 w 78"/>
                  <a:gd name="T79" fmla="*/ 53 h 56"/>
                  <a:gd name="T80" fmla="*/ 2 w 78"/>
                  <a:gd name="T81" fmla="*/ 53 h 56"/>
                  <a:gd name="T82" fmla="*/ 2 w 78"/>
                  <a:gd name="T83" fmla="*/ 53 h 56"/>
                  <a:gd name="T84" fmla="*/ 2 w 78"/>
                  <a:gd name="T85" fmla="*/ 53 h 56"/>
                  <a:gd name="T86" fmla="*/ 2 w 78"/>
                  <a:gd name="T87" fmla="*/ 53 h 56"/>
                  <a:gd name="T88" fmla="*/ 2 w 78"/>
                  <a:gd name="T89" fmla="*/ 53 h 56"/>
                  <a:gd name="T90" fmla="*/ 3 w 78"/>
                  <a:gd name="T91" fmla="*/ 53 h 56"/>
                  <a:gd name="T92" fmla="*/ 3 w 78"/>
                  <a:gd name="T93" fmla="*/ 49 h 56"/>
                  <a:gd name="T94" fmla="*/ 3 w 78"/>
                  <a:gd name="T95" fmla="*/ 49 h 56"/>
                  <a:gd name="T96" fmla="*/ 3 w 78"/>
                  <a:gd name="T97" fmla="*/ 49 h 56"/>
                  <a:gd name="T98" fmla="*/ 3 w 78"/>
                  <a:gd name="T9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56">
                    <a:moveTo>
                      <a:pt x="2" y="55"/>
                    </a:moveTo>
                    <a:cubicBezTo>
                      <a:pt x="0" y="55"/>
                      <a:pt x="0" y="55"/>
                      <a:pt x="0" y="55"/>
                    </a:cubicBezTo>
                    <a:cubicBezTo>
                      <a:pt x="1" y="48"/>
                      <a:pt x="1" y="48"/>
                      <a:pt x="1" y="48"/>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3" y="49"/>
                      <a:pt x="3" y="49"/>
                      <a:pt x="3" y="49"/>
                    </a:cubicBezTo>
                    <a:cubicBezTo>
                      <a:pt x="4" y="49"/>
                      <a:pt x="5" y="49"/>
                      <a:pt x="5" y="49"/>
                    </a:cubicBezTo>
                    <a:cubicBezTo>
                      <a:pt x="5" y="49"/>
                      <a:pt x="5" y="49"/>
                      <a:pt x="5" y="49"/>
                    </a:cubicBezTo>
                    <a:cubicBezTo>
                      <a:pt x="13" y="49"/>
                      <a:pt x="29" y="41"/>
                      <a:pt x="43" y="32"/>
                    </a:cubicBezTo>
                    <a:cubicBezTo>
                      <a:pt x="43" y="32"/>
                      <a:pt x="43" y="32"/>
                      <a:pt x="43" y="32"/>
                    </a:cubicBezTo>
                    <a:cubicBezTo>
                      <a:pt x="56" y="24"/>
                      <a:pt x="67" y="15"/>
                      <a:pt x="70" y="13"/>
                    </a:cubicBezTo>
                    <a:cubicBezTo>
                      <a:pt x="70" y="13"/>
                      <a:pt x="70" y="13"/>
                      <a:pt x="70" y="13"/>
                    </a:cubicBezTo>
                    <a:cubicBezTo>
                      <a:pt x="71" y="4"/>
                      <a:pt x="71" y="4"/>
                      <a:pt x="71" y="4"/>
                    </a:cubicBezTo>
                    <a:cubicBezTo>
                      <a:pt x="68" y="3"/>
                      <a:pt x="68" y="3"/>
                      <a:pt x="68" y="3"/>
                    </a:cubicBezTo>
                    <a:cubicBezTo>
                      <a:pt x="71" y="2"/>
                      <a:pt x="71" y="2"/>
                      <a:pt x="71" y="2"/>
                    </a:cubicBezTo>
                    <a:cubicBezTo>
                      <a:pt x="71" y="1"/>
                      <a:pt x="71" y="1"/>
                      <a:pt x="71" y="1"/>
                    </a:cubicBezTo>
                    <a:cubicBezTo>
                      <a:pt x="73" y="1"/>
                      <a:pt x="73" y="1"/>
                      <a:pt x="73" y="1"/>
                    </a:cubicBezTo>
                    <a:cubicBezTo>
                      <a:pt x="75" y="0"/>
                      <a:pt x="75" y="0"/>
                      <a:pt x="75" y="0"/>
                    </a:cubicBezTo>
                    <a:cubicBezTo>
                      <a:pt x="75" y="1"/>
                      <a:pt x="75" y="1"/>
                      <a:pt x="75" y="1"/>
                    </a:cubicBezTo>
                    <a:cubicBezTo>
                      <a:pt x="78" y="1"/>
                      <a:pt x="78" y="1"/>
                      <a:pt x="78" y="1"/>
                    </a:cubicBezTo>
                    <a:cubicBezTo>
                      <a:pt x="77" y="16"/>
                      <a:pt x="77" y="16"/>
                      <a:pt x="77" y="16"/>
                    </a:cubicBezTo>
                    <a:cubicBezTo>
                      <a:pt x="76" y="17"/>
                      <a:pt x="76" y="17"/>
                      <a:pt x="76" y="17"/>
                    </a:cubicBezTo>
                    <a:cubicBezTo>
                      <a:pt x="76" y="17"/>
                      <a:pt x="76" y="17"/>
                      <a:pt x="76" y="17"/>
                    </a:cubicBezTo>
                    <a:cubicBezTo>
                      <a:pt x="76" y="17"/>
                      <a:pt x="62" y="28"/>
                      <a:pt x="47" y="38"/>
                    </a:cubicBezTo>
                    <a:cubicBezTo>
                      <a:pt x="47" y="38"/>
                      <a:pt x="47" y="38"/>
                      <a:pt x="47" y="38"/>
                    </a:cubicBezTo>
                    <a:cubicBezTo>
                      <a:pt x="32" y="47"/>
                      <a:pt x="16" y="56"/>
                      <a:pt x="5" y="56"/>
                    </a:cubicBezTo>
                    <a:cubicBezTo>
                      <a:pt x="5" y="56"/>
                      <a:pt x="5" y="56"/>
                      <a:pt x="5" y="56"/>
                    </a:cubicBezTo>
                    <a:cubicBezTo>
                      <a:pt x="4" y="56"/>
                      <a:pt x="3" y="56"/>
                      <a:pt x="2" y="55"/>
                    </a:cubicBezTo>
                    <a:close/>
                    <a:moveTo>
                      <a:pt x="3" y="53"/>
                    </a:moveTo>
                    <a:cubicBezTo>
                      <a:pt x="3" y="53"/>
                      <a:pt x="3" y="53"/>
                      <a:pt x="3" y="53"/>
                    </a:cubicBezTo>
                    <a:cubicBezTo>
                      <a:pt x="3" y="53"/>
                      <a:pt x="3" y="53"/>
                      <a:pt x="3" y="53"/>
                    </a:cubicBezTo>
                    <a:cubicBezTo>
                      <a:pt x="2" y="53"/>
                      <a:pt x="2" y="53"/>
                      <a:pt x="2" y="53"/>
                    </a:cubicBezTo>
                    <a:cubicBezTo>
                      <a:pt x="2" y="53"/>
                      <a:pt x="2" y="53"/>
                      <a:pt x="2" y="53"/>
                    </a:cubicBezTo>
                    <a:cubicBezTo>
                      <a:pt x="2" y="53"/>
                      <a:pt x="2" y="53"/>
                      <a:pt x="2" y="53"/>
                    </a:cubicBezTo>
                    <a:cubicBezTo>
                      <a:pt x="2" y="53"/>
                      <a:pt x="2" y="53"/>
                      <a:pt x="2" y="53"/>
                    </a:cubicBezTo>
                    <a:cubicBezTo>
                      <a:pt x="2" y="53"/>
                      <a:pt x="2" y="53"/>
                      <a:pt x="2" y="53"/>
                    </a:cubicBezTo>
                    <a:cubicBezTo>
                      <a:pt x="2" y="53"/>
                      <a:pt x="2" y="53"/>
                      <a:pt x="2" y="53"/>
                    </a:cubicBezTo>
                    <a:cubicBezTo>
                      <a:pt x="2" y="53"/>
                      <a:pt x="2" y="53"/>
                      <a:pt x="3" y="53"/>
                    </a:cubicBezTo>
                    <a:close/>
                    <a:moveTo>
                      <a:pt x="3" y="49"/>
                    </a:moveTo>
                    <a:cubicBezTo>
                      <a:pt x="3" y="49"/>
                      <a:pt x="3" y="49"/>
                      <a:pt x="3" y="49"/>
                    </a:cubicBezTo>
                    <a:cubicBezTo>
                      <a:pt x="3" y="49"/>
                      <a:pt x="3" y="49"/>
                      <a:pt x="3" y="49"/>
                    </a:cubicBezTo>
                    <a:cubicBezTo>
                      <a:pt x="3" y="49"/>
                      <a:pt x="3" y="49"/>
                      <a:pt x="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2" name="Freeform 1320"/>
              <p:cNvSpPr/>
              <p:nvPr/>
            </p:nvSpPr>
            <p:spPr bwMode="auto">
              <a:xfrm>
                <a:off x="7696201" y="7675563"/>
                <a:ext cx="25400" cy="9525"/>
              </a:xfrm>
              <a:custGeom>
                <a:avLst/>
                <a:gdLst>
                  <a:gd name="T0" fmla="*/ 16 w 16"/>
                  <a:gd name="T1" fmla="*/ 0 h 6"/>
                  <a:gd name="T2" fmla="*/ 16 w 16"/>
                  <a:gd name="T3" fmla="*/ 3 h 6"/>
                  <a:gd name="T4" fmla="*/ 1 w 16"/>
                  <a:gd name="T5" fmla="*/ 6 h 6"/>
                  <a:gd name="T6" fmla="*/ 0 w 16"/>
                  <a:gd name="T7" fmla="*/ 3 h 6"/>
                  <a:gd name="T8" fmla="*/ 16 w 16"/>
                  <a:gd name="T9" fmla="*/ 0 h 6"/>
                  <a:gd name="T10" fmla="*/ 16 w 16"/>
                  <a:gd name="T11" fmla="*/ 0 h 6"/>
                </a:gdLst>
                <a:ahLst/>
                <a:cxnLst>
                  <a:cxn ang="0">
                    <a:pos x="T0" y="T1"/>
                  </a:cxn>
                  <a:cxn ang="0">
                    <a:pos x="T2" y="T3"/>
                  </a:cxn>
                  <a:cxn ang="0">
                    <a:pos x="T4" y="T5"/>
                  </a:cxn>
                  <a:cxn ang="0">
                    <a:pos x="T6" y="T7"/>
                  </a:cxn>
                  <a:cxn ang="0">
                    <a:pos x="T8" y="T9"/>
                  </a:cxn>
                  <a:cxn ang="0">
                    <a:pos x="T10" y="T11"/>
                  </a:cxn>
                </a:cxnLst>
                <a:rect l="0" t="0" r="r" b="b"/>
                <a:pathLst>
                  <a:path w="16" h="6">
                    <a:moveTo>
                      <a:pt x="16" y="0"/>
                    </a:moveTo>
                    <a:lnTo>
                      <a:pt x="16" y="3"/>
                    </a:lnTo>
                    <a:lnTo>
                      <a:pt x="1" y="6"/>
                    </a:lnTo>
                    <a:lnTo>
                      <a:pt x="0" y="3"/>
                    </a:lnTo>
                    <a:lnTo>
                      <a:pt x="16" y="0"/>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3" name="Freeform 1321"/>
              <p:cNvSpPr/>
              <p:nvPr/>
            </p:nvSpPr>
            <p:spPr bwMode="auto">
              <a:xfrm>
                <a:off x="7693026" y="7670801"/>
                <a:ext cx="34925" cy="17463"/>
              </a:xfrm>
              <a:custGeom>
                <a:avLst/>
                <a:gdLst>
                  <a:gd name="T0" fmla="*/ 0 w 22"/>
                  <a:gd name="T1" fmla="*/ 5 h 11"/>
                  <a:gd name="T2" fmla="*/ 18 w 22"/>
                  <a:gd name="T3" fmla="*/ 0 h 11"/>
                  <a:gd name="T4" fmla="*/ 21 w 22"/>
                  <a:gd name="T5" fmla="*/ 0 h 11"/>
                  <a:gd name="T6" fmla="*/ 22 w 22"/>
                  <a:gd name="T7" fmla="*/ 8 h 11"/>
                  <a:gd name="T8" fmla="*/ 1 w 22"/>
                  <a:gd name="T9" fmla="*/ 11 h 11"/>
                  <a:gd name="T10" fmla="*/ 0 w 22"/>
                  <a:gd name="T11" fmla="*/ 5 h 11"/>
                  <a:gd name="T12" fmla="*/ 0 w 22"/>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0" y="5"/>
                    </a:moveTo>
                    <a:lnTo>
                      <a:pt x="18" y="0"/>
                    </a:lnTo>
                    <a:lnTo>
                      <a:pt x="21" y="0"/>
                    </a:lnTo>
                    <a:lnTo>
                      <a:pt x="22" y="8"/>
                    </a:lnTo>
                    <a:lnTo>
                      <a:pt x="1" y="11"/>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4" name="Freeform 1322"/>
              <p:cNvSpPr/>
              <p:nvPr/>
            </p:nvSpPr>
            <p:spPr bwMode="auto">
              <a:xfrm>
                <a:off x="7697789" y="7662863"/>
                <a:ext cx="17463" cy="19050"/>
              </a:xfrm>
              <a:custGeom>
                <a:avLst/>
                <a:gdLst>
                  <a:gd name="T0" fmla="*/ 9 w 11"/>
                  <a:gd name="T1" fmla="*/ 0 h 12"/>
                  <a:gd name="T2" fmla="*/ 11 w 11"/>
                  <a:gd name="T3" fmla="*/ 2 h 12"/>
                  <a:gd name="T4" fmla="*/ 2 w 11"/>
                  <a:gd name="T5" fmla="*/ 12 h 12"/>
                  <a:gd name="T6" fmla="*/ 0 w 11"/>
                  <a:gd name="T7" fmla="*/ 10 h 12"/>
                  <a:gd name="T8" fmla="*/ 9 w 11"/>
                  <a:gd name="T9" fmla="*/ 0 h 12"/>
                  <a:gd name="T10" fmla="*/ 9 w 11"/>
                  <a:gd name="T11" fmla="*/ 0 h 12"/>
                </a:gdLst>
                <a:ahLst/>
                <a:cxnLst>
                  <a:cxn ang="0">
                    <a:pos x="T0" y="T1"/>
                  </a:cxn>
                  <a:cxn ang="0">
                    <a:pos x="T2" y="T3"/>
                  </a:cxn>
                  <a:cxn ang="0">
                    <a:pos x="T4" y="T5"/>
                  </a:cxn>
                  <a:cxn ang="0">
                    <a:pos x="T6" y="T7"/>
                  </a:cxn>
                  <a:cxn ang="0">
                    <a:pos x="T8" y="T9"/>
                  </a:cxn>
                  <a:cxn ang="0">
                    <a:pos x="T10" y="T11"/>
                  </a:cxn>
                </a:cxnLst>
                <a:rect l="0" t="0" r="r" b="b"/>
                <a:pathLst>
                  <a:path w="11" h="12">
                    <a:moveTo>
                      <a:pt x="9" y="0"/>
                    </a:moveTo>
                    <a:lnTo>
                      <a:pt x="11" y="2"/>
                    </a:lnTo>
                    <a:lnTo>
                      <a:pt x="2" y="12"/>
                    </a:lnTo>
                    <a:lnTo>
                      <a:pt x="0" y="10"/>
                    </a:lnTo>
                    <a:lnTo>
                      <a:pt x="9"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5" name="Freeform 1323"/>
              <p:cNvSpPr/>
              <p:nvPr/>
            </p:nvSpPr>
            <p:spPr bwMode="auto">
              <a:xfrm>
                <a:off x="7693026" y="7658101"/>
                <a:ext cx="26988" cy="28575"/>
              </a:xfrm>
              <a:custGeom>
                <a:avLst/>
                <a:gdLst>
                  <a:gd name="T0" fmla="*/ 0 w 17"/>
                  <a:gd name="T1" fmla="*/ 14 h 18"/>
                  <a:gd name="T2" fmla="*/ 10 w 17"/>
                  <a:gd name="T3" fmla="*/ 2 h 18"/>
                  <a:gd name="T4" fmla="*/ 11 w 17"/>
                  <a:gd name="T5" fmla="*/ 0 h 18"/>
                  <a:gd name="T6" fmla="*/ 17 w 17"/>
                  <a:gd name="T7" fmla="*/ 5 h 18"/>
                  <a:gd name="T8" fmla="*/ 5 w 17"/>
                  <a:gd name="T9" fmla="*/ 18 h 18"/>
                  <a:gd name="T10" fmla="*/ 0 w 17"/>
                  <a:gd name="T11" fmla="*/ 14 h 18"/>
                  <a:gd name="T12" fmla="*/ 0 w 17"/>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0" y="14"/>
                    </a:moveTo>
                    <a:lnTo>
                      <a:pt x="10" y="2"/>
                    </a:lnTo>
                    <a:lnTo>
                      <a:pt x="11" y="0"/>
                    </a:lnTo>
                    <a:lnTo>
                      <a:pt x="17" y="5"/>
                    </a:lnTo>
                    <a:lnTo>
                      <a:pt x="5" y="18"/>
                    </a:lnTo>
                    <a:lnTo>
                      <a:pt x="0"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6" name="Freeform 1324"/>
              <p:cNvSpPr/>
              <p:nvPr/>
            </p:nvSpPr>
            <p:spPr bwMode="auto">
              <a:xfrm>
                <a:off x="7459664" y="7753351"/>
                <a:ext cx="60325" cy="88900"/>
              </a:xfrm>
              <a:custGeom>
                <a:avLst/>
                <a:gdLst>
                  <a:gd name="T0" fmla="*/ 0 w 35"/>
                  <a:gd name="T1" fmla="*/ 39 h 51"/>
                  <a:gd name="T2" fmla="*/ 33 w 35"/>
                  <a:gd name="T3" fmla="*/ 0 h 51"/>
                  <a:gd name="T4" fmla="*/ 33 w 35"/>
                  <a:gd name="T5" fmla="*/ 0 h 51"/>
                  <a:gd name="T6" fmla="*/ 35 w 35"/>
                  <a:gd name="T7" fmla="*/ 3 h 51"/>
                  <a:gd name="T8" fmla="*/ 20 w 35"/>
                  <a:gd name="T9" fmla="*/ 16 h 51"/>
                  <a:gd name="T10" fmla="*/ 20 w 35"/>
                  <a:gd name="T11" fmla="*/ 16 h 51"/>
                  <a:gd name="T12" fmla="*/ 3 w 35"/>
                  <a:gd name="T13" fmla="*/ 39 h 51"/>
                  <a:gd name="T14" fmla="*/ 3 w 35"/>
                  <a:gd name="T15" fmla="*/ 39 h 51"/>
                  <a:gd name="T16" fmla="*/ 6 w 35"/>
                  <a:gd name="T17" fmla="*/ 51 h 51"/>
                  <a:gd name="T18" fmla="*/ 6 w 35"/>
                  <a:gd name="T19" fmla="*/ 51 h 51"/>
                  <a:gd name="T20" fmla="*/ 4 w 35"/>
                  <a:gd name="T21" fmla="*/ 51 h 51"/>
                  <a:gd name="T22" fmla="*/ 0 w 35"/>
                  <a:gd name="T23" fmla="*/ 39 h 51"/>
                  <a:gd name="T24" fmla="*/ 0 w 35"/>
                  <a:gd name="T25" fmla="*/ 39 h 51"/>
                  <a:gd name="T26" fmla="*/ 0 w 35"/>
                  <a:gd name="T27" fmla="*/ 39 h 51"/>
                  <a:gd name="T28" fmla="*/ 0 w 35"/>
                  <a:gd name="T2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51">
                    <a:moveTo>
                      <a:pt x="0" y="39"/>
                    </a:moveTo>
                    <a:cubicBezTo>
                      <a:pt x="4" y="25"/>
                      <a:pt x="33" y="1"/>
                      <a:pt x="33" y="0"/>
                    </a:cubicBezTo>
                    <a:cubicBezTo>
                      <a:pt x="33" y="0"/>
                      <a:pt x="33" y="0"/>
                      <a:pt x="33" y="0"/>
                    </a:cubicBezTo>
                    <a:cubicBezTo>
                      <a:pt x="35" y="3"/>
                      <a:pt x="35" y="3"/>
                      <a:pt x="35" y="3"/>
                    </a:cubicBezTo>
                    <a:cubicBezTo>
                      <a:pt x="35" y="3"/>
                      <a:pt x="28" y="9"/>
                      <a:pt x="20" y="16"/>
                    </a:cubicBezTo>
                    <a:cubicBezTo>
                      <a:pt x="20" y="16"/>
                      <a:pt x="20" y="16"/>
                      <a:pt x="20" y="16"/>
                    </a:cubicBezTo>
                    <a:cubicBezTo>
                      <a:pt x="12" y="24"/>
                      <a:pt x="4" y="33"/>
                      <a:pt x="3" y="39"/>
                    </a:cubicBezTo>
                    <a:cubicBezTo>
                      <a:pt x="3" y="39"/>
                      <a:pt x="3" y="39"/>
                      <a:pt x="3" y="39"/>
                    </a:cubicBezTo>
                    <a:cubicBezTo>
                      <a:pt x="4" y="41"/>
                      <a:pt x="6" y="48"/>
                      <a:pt x="6" y="51"/>
                    </a:cubicBezTo>
                    <a:cubicBezTo>
                      <a:pt x="6" y="51"/>
                      <a:pt x="6" y="51"/>
                      <a:pt x="6" y="51"/>
                    </a:cubicBezTo>
                    <a:cubicBezTo>
                      <a:pt x="4" y="51"/>
                      <a:pt x="4" y="51"/>
                      <a:pt x="4" y="51"/>
                    </a:cubicBezTo>
                    <a:cubicBezTo>
                      <a:pt x="3" y="49"/>
                      <a:pt x="0" y="39"/>
                      <a:pt x="0" y="39"/>
                    </a:cubicBezTo>
                    <a:cubicBezTo>
                      <a:pt x="0" y="39"/>
                      <a:pt x="0" y="39"/>
                      <a:pt x="0" y="39"/>
                    </a:cubicBezTo>
                    <a:cubicBezTo>
                      <a:pt x="0" y="39"/>
                      <a:pt x="0" y="39"/>
                      <a:pt x="0" y="39"/>
                    </a:cubicBezTo>
                    <a:cubicBezTo>
                      <a:pt x="0" y="39"/>
                      <a:pt x="0" y="39"/>
                      <a:pt x="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7" name="Freeform 1325"/>
              <p:cNvSpPr/>
              <p:nvPr/>
            </p:nvSpPr>
            <p:spPr bwMode="auto">
              <a:xfrm>
                <a:off x="7456489" y="7747001"/>
                <a:ext cx="68263" cy="98425"/>
              </a:xfrm>
              <a:custGeom>
                <a:avLst/>
                <a:gdLst>
                  <a:gd name="T0" fmla="*/ 4 w 40"/>
                  <a:gd name="T1" fmla="*/ 55 h 57"/>
                  <a:gd name="T2" fmla="*/ 1 w 40"/>
                  <a:gd name="T3" fmla="*/ 45 h 57"/>
                  <a:gd name="T4" fmla="*/ 1 w 40"/>
                  <a:gd name="T5" fmla="*/ 45 h 57"/>
                  <a:gd name="T6" fmla="*/ 1 w 40"/>
                  <a:gd name="T7" fmla="*/ 45 h 57"/>
                  <a:gd name="T8" fmla="*/ 0 w 40"/>
                  <a:gd name="T9" fmla="*/ 44 h 57"/>
                  <a:gd name="T10" fmla="*/ 0 w 40"/>
                  <a:gd name="T11" fmla="*/ 44 h 57"/>
                  <a:gd name="T12" fmla="*/ 0 w 40"/>
                  <a:gd name="T13" fmla="*/ 44 h 57"/>
                  <a:gd name="T14" fmla="*/ 0 w 40"/>
                  <a:gd name="T15" fmla="*/ 44 h 57"/>
                  <a:gd name="T16" fmla="*/ 0 w 40"/>
                  <a:gd name="T17" fmla="*/ 44 h 57"/>
                  <a:gd name="T18" fmla="*/ 0 w 40"/>
                  <a:gd name="T19" fmla="*/ 43 h 57"/>
                  <a:gd name="T20" fmla="*/ 0 w 40"/>
                  <a:gd name="T21" fmla="*/ 42 h 57"/>
                  <a:gd name="T22" fmla="*/ 0 w 40"/>
                  <a:gd name="T23" fmla="*/ 42 h 57"/>
                  <a:gd name="T24" fmla="*/ 2 w 40"/>
                  <a:gd name="T25" fmla="*/ 43 h 57"/>
                  <a:gd name="T26" fmla="*/ 0 w 40"/>
                  <a:gd name="T27" fmla="*/ 42 h 57"/>
                  <a:gd name="T28" fmla="*/ 34 w 40"/>
                  <a:gd name="T29" fmla="*/ 3 h 57"/>
                  <a:gd name="T30" fmla="*/ 34 w 40"/>
                  <a:gd name="T31" fmla="*/ 3 h 57"/>
                  <a:gd name="T32" fmla="*/ 35 w 40"/>
                  <a:gd name="T33" fmla="*/ 0 h 57"/>
                  <a:gd name="T34" fmla="*/ 40 w 40"/>
                  <a:gd name="T35" fmla="*/ 7 h 57"/>
                  <a:gd name="T36" fmla="*/ 39 w 40"/>
                  <a:gd name="T37" fmla="*/ 8 h 57"/>
                  <a:gd name="T38" fmla="*/ 23 w 40"/>
                  <a:gd name="T39" fmla="*/ 22 h 57"/>
                  <a:gd name="T40" fmla="*/ 23 w 40"/>
                  <a:gd name="T41" fmla="*/ 22 h 57"/>
                  <a:gd name="T42" fmla="*/ 7 w 40"/>
                  <a:gd name="T43" fmla="*/ 43 h 57"/>
                  <a:gd name="T44" fmla="*/ 7 w 40"/>
                  <a:gd name="T45" fmla="*/ 43 h 57"/>
                  <a:gd name="T46" fmla="*/ 10 w 40"/>
                  <a:gd name="T47" fmla="*/ 54 h 57"/>
                  <a:gd name="T48" fmla="*/ 10 w 40"/>
                  <a:gd name="T49" fmla="*/ 54 h 57"/>
                  <a:gd name="T50" fmla="*/ 11 w 40"/>
                  <a:gd name="T51" fmla="*/ 56 h 57"/>
                  <a:gd name="T52" fmla="*/ 9 w 40"/>
                  <a:gd name="T53" fmla="*/ 57 h 57"/>
                  <a:gd name="T54" fmla="*/ 4 w 40"/>
                  <a:gd name="T55" fmla="*/ 57 h 57"/>
                  <a:gd name="T56" fmla="*/ 4 w 40"/>
                  <a:gd name="T57"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7">
                    <a:moveTo>
                      <a:pt x="4" y="55"/>
                    </a:moveTo>
                    <a:cubicBezTo>
                      <a:pt x="4" y="54"/>
                      <a:pt x="2" y="47"/>
                      <a:pt x="1" y="45"/>
                    </a:cubicBezTo>
                    <a:cubicBezTo>
                      <a:pt x="1" y="45"/>
                      <a:pt x="1" y="45"/>
                      <a:pt x="1" y="45"/>
                    </a:cubicBezTo>
                    <a:cubicBezTo>
                      <a:pt x="1" y="45"/>
                      <a:pt x="1" y="45"/>
                      <a:pt x="1" y="45"/>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3"/>
                      <a:pt x="0" y="43"/>
                      <a:pt x="0" y="43"/>
                    </a:cubicBezTo>
                    <a:cubicBezTo>
                      <a:pt x="0" y="42"/>
                      <a:pt x="0" y="42"/>
                      <a:pt x="0" y="42"/>
                    </a:cubicBezTo>
                    <a:cubicBezTo>
                      <a:pt x="0" y="42"/>
                      <a:pt x="0" y="42"/>
                      <a:pt x="0" y="42"/>
                    </a:cubicBezTo>
                    <a:cubicBezTo>
                      <a:pt x="2" y="43"/>
                      <a:pt x="2" y="43"/>
                      <a:pt x="2" y="43"/>
                    </a:cubicBezTo>
                    <a:cubicBezTo>
                      <a:pt x="0" y="42"/>
                      <a:pt x="0" y="42"/>
                      <a:pt x="0" y="42"/>
                    </a:cubicBezTo>
                    <a:cubicBezTo>
                      <a:pt x="4" y="28"/>
                      <a:pt x="30" y="6"/>
                      <a:pt x="34" y="3"/>
                    </a:cubicBezTo>
                    <a:cubicBezTo>
                      <a:pt x="34" y="3"/>
                      <a:pt x="34" y="3"/>
                      <a:pt x="34" y="3"/>
                    </a:cubicBezTo>
                    <a:cubicBezTo>
                      <a:pt x="35" y="0"/>
                      <a:pt x="35" y="0"/>
                      <a:pt x="35" y="0"/>
                    </a:cubicBezTo>
                    <a:cubicBezTo>
                      <a:pt x="40" y="7"/>
                      <a:pt x="40" y="7"/>
                      <a:pt x="40" y="7"/>
                    </a:cubicBezTo>
                    <a:cubicBezTo>
                      <a:pt x="39" y="8"/>
                      <a:pt x="39" y="8"/>
                      <a:pt x="39" y="8"/>
                    </a:cubicBezTo>
                    <a:cubicBezTo>
                      <a:pt x="38" y="8"/>
                      <a:pt x="31" y="14"/>
                      <a:pt x="23" y="22"/>
                    </a:cubicBezTo>
                    <a:cubicBezTo>
                      <a:pt x="23" y="22"/>
                      <a:pt x="23" y="22"/>
                      <a:pt x="23" y="22"/>
                    </a:cubicBezTo>
                    <a:cubicBezTo>
                      <a:pt x="16" y="29"/>
                      <a:pt x="9" y="38"/>
                      <a:pt x="7" y="43"/>
                    </a:cubicBezTo>
                    <a:cubicBezTo>
                      <a:pt x="7" y="43"/>
                      <a:pt x="7" y="43"/>
                      <a:pt x="7" y="43"/>
                    </a:cubicBezTo>
                    <a:cubicBezTo>
                      <a:pt x="8" y="45"/>
                      <a:pt x="10" y="51"/>
                      <a:pt x="10" y="54"/>
                    </a:cubicBezTo>
                    <a:cubicBezTo>
                      <a:pt x="10" y="54"/>
                      <a:pt x="10" y="54"/>
                      <a:pt x="10" y="54"/>
                    </a:cubicBezTo>
                    <a:cubicBezTo>
                      <a:pt x="11" y="56"/>
                      <a:pt x="11" y="56"/>
                      <a:pt x="11" y="56"/>
                    </a:cubicBezTo>
                    <a:cubicBezTo>
                      <a:pt x="9" y="57"/>
                      <a:pt x="9" y="57"/>
                      <a:pt x="9" y="57"/>
                    </a:cubicBezTo>
                    <a:cubicBezTo>
                      <a:pt x="4" y="57"/>
                      <a:pt x="4" y="57"/>
                      <a:pt x="4" y="57"/>
                    </a:cubicBezTo>
                    <a:cubicBezTo>
                      <a:pt x="4" y="55"/>
                      <a:pt x="4" y="55"/>
                      <a:pt x="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8" name="Freeform 1326"/>
              <p:cNvSpPr/>
              <p:nvPr/>
            </p:nvSpPr>
            <p:spPr bwMode="auto">
              <a:xfrm>
                <a:off x="7448551" y="7813676"/>
                <a:ext cx="17463" cy="26988"/>
              </a:xfrm>
              <a:custGeom>
                <a:avLst/>
                <a:gdLst>
                  <a:gd name="T0" fmla="*/ 11 w 11"/>
                  <a:gd name="T1" fmla="*/ 0 h 17"/>
                  <a:gd name="T2" fmla="*/ 8 w 11"/>
                  <a:gd name="T3" fmla="*/ 17 h 17"/>
                  <a:gd name="T4" fmla="*/ 5 w 11"/>
                  <a:gd name="T5" fmla="*/ 16 h 17"/>
                  <a:gd name="T6" fmla="*/ 6 w 11"/>
                  <a:gd name="T7" fmla="*/ 8 h 17"/>
                  <a:gd name="T8" fmla="*/ 2 w 11"/>
                  <a:gd name="T9" fmla="*/ 11 h 17"/>
                  <a:gd name="T10" fmla="*/ 0 w 11"/>
                  <a:gd name="T11" fmla="*/ 9 h 17"/>
                  <a:gd name="T12" fmla="*/ 11 w 11"/>
                  <a:gd name="T13" fmla="*/ 0 h 17"/>
                  <a:gd name="T14" fmla="*/ 1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0"/>
                    </a:moveTo>
                    <a:lnTo>
                      <a:pt x="8" y="17"/>
                    </a:lnTo>
                    <a:lnTo>
                      <a:pt x="5" y="16"/>
                    </a:lnTo>
                    <a:lnTo>
                      <a:pt x="6" y="8"/>
                    </a:lnTo>
                    <a:lnTo>
                      <a:pt x="2" y="11"/>
                    </a:lnTo>
                    <a:lnTo>
                      <a:pt x="0" y="9"/>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9" name="Freeform 1327"/>
              <p:cNvSpPr/>
              <p:nvPr/>
            </p:nvSpPr>
            <p:spPr bwMode="auto">
              <a:xfrm>
                <a:off x="7443789" y="7805738"/>
                <a:ext cx="26988" cy="38100"/>
              </a:xfrm>
              <a:custGeom>
                <a:avLst/>
                <a:gdLst>
                  <a:gd name="T0" fmla="*/ 4 w 17"/>
                  <a:gd name="T1" fmla="*/ 23 h 24"/>
                  <a:gd name="T2" fmla="*/ 5 w 17"/>
                  <a:gd name="T3" fmla="*/ 21 h 24"/>
                  <a:gd name="T4" fmla="*/ 5 w 17"/>
                  <a:gd name="T5" fmla="*/ 19 h 24"/>
                  <a:gd name="T6" fmla="*/ 4 w 17"/>
                  <a:gd name="T7" fmla="*/ 20 h 24"/>
                  <a:gd name="T8" fmla="*/ 0 w 17"/>
                  <a:gd name="T9" fmla="*/ 14 h 24"/>
                  <a:gd name="T10" fmla="*/ 12 w 17"/>
                  <a:gd name="T11" fmla="*/ 4 h 24"/>
                  <a:gd name="T12" fmla="*/ 17 w 17"/>
                  <a:gd name="T13" fmla="*/ 0 h 24"/>
                  <a:gd name="T14" fmla="*/ 12 w 17"/>
                  <a:gd name="T15" fmla="*/ 24 h 24"/>
                  <a:gd name="T16" fmla="*/ 4 w 17"/>
                  <a:gd name="T17" fmla="*/ 23 h 24"/>
                  <a:gd name="T18" fmla="*/ 4 w 17"/>
                  <a:gd name="T1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4">
                    <a:moveTo>
                      <a:pt x="4" y="23"/>
                    </a:moveTo>
                    <a:lnTo>
                      <a:pt x="5" y="21"/>
                    </a:lnTo>
                    <a:lnTo>
                      <a:pt x="5" y="19"/>
                    </a:lnTo>
                    <a:lnTo>
                      <a:pt x="4" y="20"/>
                    </a:lnTo>
                    <a:lnTo>
                      <a:pt x="0" y="14"/>
                    </a:lnTo>
                    <a:lnTo>
                      <a:pt x="12" y="4"/>
                    </a:lnTo>
                    <a:lnTo>
                      <a:pt x="17" y="0"/>
                    </a:lnTo>
                    <a:lnTo>
                      <a:pt x="12" y="24"/>
                    </a:lnTo>
                    <a:lnTo>
                      <a:pt x="4" y="23"/>
                    </a:lnTo>
                    <a:lnTo>
                      <a:pt x="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0" name="Freeform 1328"/>
              <p:cNvSpPr>
                <a:spLocks noEditPoints="1"/>
              </p:cNvSpPr>
              <p:nvPr/>
            </p:nvSpPr>
            <p:spPr bwMode="auto">
              <a:xfrm>
                <a:off x="7448551" y="7534276"/>
                <a:ext cx="209550" cy="207963"/>
              </a:xfrm>
              <a:custGeom>
                <a:avLst/>
                <a:gdLst>
                  <a:gd name="T0" fmla="*/ 72 w 120"/>
                  <a:gd name="T1" fmla="*/ 6 h 120"/>
                  <a:gd name="T2" fmla="*/ 113 w 120"/>
                  <a:gd name="T3" fmla="*/ 72 h 120"/>
                  <a:gd name="T4" fmla="*/ 113 w 120"/>
                  <a:gd name="T5" fmla="*/ 72 h 120"/>
                  <a:gd name="T6" fmla="*/ 48 w 120"/>
                  <a:gd name="T7" fmla="*/ 113 h 120"/>
                  <a:gd name="T8" fmla="*/ 48 w 120"/>
                  <a:gd name="T9" fmla="*/ 113 h 120"/>
                  <a:gd name="T10" fmla="*/ 6 w 120"/>
                  <a:gd name="T11" fmla="*/ 48 h 120"/>
                  <a:gd name="T12" fmla="*/ 6 w 120"/>
                  <a:gd name="T13" fmla="*/ 48 h 120"/>
                  <a:gd name="T14" fmla="*/ 72 w 120"/>
                  <a:gd name="T15" fmla="*/ 6 h 120"/>
                  <a:gd name="T16" fmla="*/ 71 w 120"/>
                  <a:gd name="T17" fmla="*/ 9 h 120"/>
                  <a:gd name="T18" fmla="*/ 9 w 120"/>
                  <a:gd name="T19" fmla="*/ 48 h 120"/>
                  <a:gd name="T20" fmla="*/ 9 w 120"/>
                  <a:gd name="T21" fmla="*/ 48 h 120"/>
                  <a:gd name="T22" fmla="*/ 49 w 120"/>
                  <a:gd name="T23" fmla="*/ 111 h 120"/>
                  <a:gd name="T24" fmla="*/ 49 w 120"/>
                  <a:gd name="T25" fmla="*/ 111 h 120"/>
                  <a:gd name="T26" fmla="*/ 111 w 120"/>
                  <a:gd name="T27" fmla="*/ 71 h 120"/>
                  <a:gd name="T28" fmla="*/ 111 w 120"/>
                  <a:gd name="T29" fmla="*/ 71 h 120"/>
                  <a:gd name="T30" fmla="*/ 71 w 120"/>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0">
                    <a:moveTo>
                      <a:pt x="72" y="6"/>
                    </a:moveTo>
                    <a:cubicBezTo>
                      <a:pt x="101" y="13"/>
                      <a:pt x="120" y="42"/>
                      <a:pt x="113" y="72"/>
                    </a:cubicBezTo>
                    <a:cubicBezTo>
                      <a:pt x="113" y="72"/>
                      <a:pt x="113" y="72"/>
                      <a:pt x="113" y="72"/>
                    </a:cubicBezTo>
                    <a:cubicBezTo>
                      <a:pt x="107" y="101"/>
                      <a:pt x="77" y="120"/>
                      <a:pt x="48" y="113"/>
                    </a:cubicBezTo>
                    <a:cubicBezTo>
                      <a:pt x="48" y="113"/>
                      <a:pt x="48" y="113"/>
                      <a:pt x="48" y="113"/>
                    </a:cubicBezTo>
                    <a:cubicBezTo>
                      <a:pt x="18" y="107"/>
                      <a:pt x="0" y="77"/>
                      <a:pt x="6" y="48"/>
                    </a:cubicBezTo>
                    <a:cubicBezTo>
                      <a:pt x="6" y="48"/>
                      <a:pt x="6" y="48"/>
                      <a:pt x="6" y="48"/>
                    </a:cubicBezTo>
                    <a:cubicBezTo>
                      <a:pt x="13" y="18"/>
                      <a:pt x="42" y="0"/>
                      <a:pt x="72" y="6"/>
                    </a:cubicBezTo>
                    <a:close/>
                    <a:moveTo>
                      <a:pt x="71" y="9"/>
                    </a:moveTo>
                    <a:cubicBezTo>
                      <a:pt x="43" y="3"/>
                      <a:pt x="15" y="20"/>
                      <a:pt x="9" y="48"/>
                    </a:cubicBezTo>
                    <a:cubicBezTo>
                      <a:pt x="9" y="48"/>
                      <a:pt x="9" y="48"/>
                      <a:pt x="9" y="48"/>
                    </a:cubicBezTo>
                    <a:cubicBezTo>
                      <a:pt x="3" y="77"/>
                      <a:pt x="20" y="104"/>
                      <a:pt x="49" y="111"/>
                    </a:cubicBezTo>
                    <a:cubicBezTo>
                      <a:pt x="49" y="111"/>
                      <a:pt x="49" y="111"/>
                      <a:pt x="49" y="111"/>
                    </a:cubicBezTo>
                    <a:cubicBezTo>
                      <a:pt x="77" y="117"/>
                      <a:pt x="104" y="99"/>
                      <a:pt x="111" y="71"/>
                    </a:cubicBezTo>
                    <a:cubicBezTo>
                      <a:pt x="111" y="71"/>
                      <a:pt x="111" y="71"/>
                      <a:pt x="111" y="71"/>
                    </a:cubicBezTo>
                    <a:cubicBezTo>
                      <a:pt x="117" y="43"/>
                      <a:pt x="99" y="15"/>
                      <a:pt x="7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1" name="Freeform 1329"/>
              <p:cNvSpPr>
                <a:spLocks noEditPoints="1"/>
              </p:cNvSpPr>
              <p:nvPr/>
            </p:nvSpPr>
            <p:spPr bwMode="auto">
              <a:xfrm>
                <a:off x="7453314" y="7539038"/>
                <a:ext cx="200025" cy="198438"/>
              </a:xfrm>
              <a:custGeom>
                <a:avLst/>
                <a:gdLst>
                  <a:gd name="T0" fmla="*/ 44 w 114"/>
                  <a:gd name="T1" fmla="*/ 112 h 114"/>
                  <a:gd name="T2" fmla="*/ 0 w 114"/>
                  <a:gd name="T3" fmla="*/ 57 h 114"/>
                  <a:gd name="T4" fmla="*/ 0 w 114"/>
                  <a:gd name="T5" fmla="*/ 57 h 114"/>
                  <a:gd name="T6" fmla="*/ 1 w 114"/>
                  <a:gd name="T7" fmla="*/ 44 h 114"/>
                  <a:gd name="T8" fmla="*/ 1 w 114"/>
                  <a:gd name="T9" fmla="*/ 44 h 114"/>
                  <a:gd name="T10" fmla="*/ 57 w 114"/>
                  <a:gd name="T11" fmla="*/ 0 h 114"/>
                  <a:gd name="T12" fmla="*/ 57 w 114"/>
                  <a:gd name="T13" fmla="*/ 0 h 114"/>
                  <a:gd name="T14" fmla="*/ 69 w 114"/>
                  <a:gd name="T15" fmla="*/ 1 h 114"/>
                  <a:gd name="T16" fmla="*/ 69 w 114"/>
                  <a:gd name="T17" fmla="*/ 1 h 114"/>
                  <a:gd name="T18" fmla="*/ 69 w 114"/>
                  <a:gd name="T19" fmla="*/ 3 h 114"/>
                  <a:gd name="T20" fmla="*/ 69 w 114"/>
                  <a:gd name="T21" fmla="*/ 4 h 114"/>
                  <a:gd name="T22" fmla="*/ 69 w 114"/>
                  <a:gd name="T23" fmla="*/ 3 h 114"/>
                  <a:gd name="T24" fmla="*/ 69 w 114"/>
                  <a:gd name="T25" fmla="*/ 1 h 114"/>
                  <a:gd name="T26" fmla="*/ 114 w 114"/>
                  <a:gd name="T27" fmla="*/ 57 h 114"/>
                  <a:gd name="T28" fmla="*/ 114 w 114"/>
                  <a:gd name="T29" fmla="*/ 57 h 114"/>
                  <a:gd name="T30" fmla="*/ 112 w 114"/>
                  <a:gd name="T31" fmla="*/ 69 h 114"/>
                  <a:gd name="T32" fmla="*/ 112 w 114"/>
                  <a:gd name="T33" fmla="*/ 69 h 114"/>
                  <a:gd name="T34" fmla="*/ 57 w 114"/>
                  <a:gd name="T35" fmla="*/ 114 h 114"/>
                  <a:gd name="T36" fmla="*/ 57 w 114"/>
                  <a:gd name="T37" fmla="*/ 114 h 114"/>
                  <a:gd name="T38" fmla="*/ 44 w 114"/>
                  <a:gd name="T39" fmla="*/ 112 h 114"/>
                  <a:gd name="T40" fmla="*/ 8 w 114"/>
                  <a:gd name="T41" fmla="*/ 46 h 114"/>
                  <a:gd name="T42" fmla="*/ 7 w 114"/>
                  <a:gd name="T43" fmla="*/ 57 h 114"/>
                  <a:gd name="T44" fmla="*/ 7 w 114"/>
                  <a:gd name="T45" fmla="*/ 57 h 114"/>
                  <a:gd name="T46" fmla="*/ 46 w 114"/>
                  <a:gd name="T47" fmla="*/ 106 h 114"/>
                  <a:gd name="T48" fmla="*/ 46 w 114"/>
                  <a:gd name="T49" fmla="*/ 106 h 114"/>
                  <a:gd name="T50" fmla="*/ 57 w 114"/>
                  <a:gd name="T51" fmla="*/ 107 h 114"/>
                  <a:gd name="T52" fmla="*/ 57 w 114"/>
                  <a:gd name="T53" fmla="*/ 107 h 114"/>
                  <a:gd name="T54" fmla="*/ 106 w 114"/>
                  <a:gd name="T55" fmla="*/ 68 h 114"/>
                  <a:gd name="T56" fmla="*/ 106 w 114"/>
                  <a:gd name="T57" fmla="*/ 68 h 114"/>
                  <a:gd name="T58" fmla="*/ 107 w 114"/>
                  <a:gd name="T59" fmla="*/ 57 h 114"/>
                  <a:gd name="T60" fmla="*/ 107 w 114"/>
                  <a:gd name="T61" fmla="*/ 57 h 114"/>
                  <a:gd name="T62" fmla="*/ 68 w 114"/>
                  <a:gd name="T63" fmla="*/ 8 h 114"/>
                  <a:gd name="T64" fmla="*/ 68 w 114"/>
                  <a:gd name="T65" fmla="*/ 8 h 114"/>
                  <a:gd name="T66" fmla="*/ 68 w 114"/>
                  <a:gd name="T67" fmla="*/ 8 h 114"/>
                  <a:gd name="T68" fmla="*/ 57 w 114"/>
                  <a:gd name="T69" fmla="*/ 7 h 114"/>
                  <a:gd name="T70" fmla="*/ 57 w 114"/>
                  <a:gd name="T71" fmla="*/ 7 h 114"/>
                  <a:gd name="T72" fmla="*/ 8 w 114"/>
                  <a:gd name="T73" fmla="*/ 46 h 114"/>
                  <a:gd name="T74" fmla="*/ 68 w 114"/>
                  <a:gd name="T75" fmla="*/ 6 h 114"/>
                  <a:gd name="T76" fmla="*/ 68 w 114"/>
                  <a:gd name="T77" fmla="*/ 5 h 114"/>
                  <a:gd name="T78" fmla="*/ 68 w 114"/>
                  <a:gd name="T79" fmla="*/ 5 h 114"/>
                  <a:gd name="T80" fmla="*/ 68 w 114"/>
                  <a:gd name="T81" fmla="*/ 5 h 114"/>
                  <a:gd name="T82" fmla="*/ 68 w 114"/>
                  <a:gd name="T83"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4" h="114">
                    <a:moveTo>
                      <a:pt x="44" y="112"/>
                    </a:moveTo>
                    <a:cubicBezTo>
                      <a:pt x="18" y="106"/>
                      <a:pt x="0" y="83"/>
                      <a:pt x="0" y="57"/>
                    </a:cubicBezTo>
                    <a:cubicBezTo>
                      <a:pt x="0" y="57"/>
                      <a:pt x="0" y="57"/>
                      <a:pt x="0" y="57"/>
                    </a:cubicBezTo>
                    <a:cubicBezTo>
                      <a:pt x="0" y="53"/>
                      <a:pt x="0" y="49"/>
                      <a:pt x="1" y="44"/>
                    </a:cubicBezTo>
                    <a:cubicBezTo>
                      <a:pt x="1" y="44"/>
                      <a:pt x="1" y="44"/>
                      <a:pt x="1" y="44"/>
                    </a:cubicBezTo>
                    <a:cubicBezTo>
                      <a:pt x="7" y="18"/>
                      <a:pt x="31" y="0"/>
                      <a:pt x="57" y="0"/>
                    </a:cubicBezTo>
                    <a:cubicBezTo>
                      <a:pt x="57" y="0"/>
                      <a:pt x="57" y="0"/>
                      <a:pt x="57" y="0"/>
                    </a:cubicBezTo>
                    <a:cubicBezTo>
                      <a:pt x="61" y="0"/>
                      <a:pt x="65" y="0"/>
                      <a:pt x="69" y="1"/>
                    </a:cubicBezTo>
                    <a:cubicBezTo>
                      <a:pt x="69" y="1"/>
                      <a:pt x="69" y="1"/>
                      <a:pt x="69" y="1"/>
                    </a:cubicBezTo>
                    <a:cubicBezTo>
                      <a:pt x="69" y="3"/>
                      <a:pt x="69" y="3"/>
                      <a:pt x="69" y="3"/>
                    </a:cubicBezTo>
                    <a:cubicBezTo>
                      <a:pt x="69" y="4"/>
                      <a:pt x="69" y="4"/>
                      <a:pt x="69" y="4"/>
                    </a:cubicBezTo>
                    <a:cubicBezTo>
                      <a:pt x="69" y="3"/>
                      <a:pt x="69" y="3"/>
                      <a:pt x="69" y="3"/>
                    </a:cubicBezTo>
                    <a:cubicBezTo>
                      <a:pt x="69" y="1"/>
                      <a:pt x="69" y="1"/>
                      <a:pt x="69" y="1"/>
                    </a:cubicBezTo>
                    <a:cubicBezTo>
                      <a:pt x="96" y="7"/>
                      <a:pt x="114" y="31"/>
                      <a:pt x="114" y="57"/>
                    </a:cubicBezTo>
                    <a:cubicBezTo>
                      <a:pt x="114" y="57"/>
                      <a:pt x="114" y="57"/>
                      <a:pt x="114" y="57"/>
                    </a:cubicBezTo>
                    <a:cubicBezTo>
                      <a:pt x="114" y="61"/>
                      <a:pt x="113" y="65"/>
                      <a:pt x="112" y="69"/>
                    </a:cubicBezTo>
                    <a:cubicBezTo>
                      <a:pt x="112" y="69"/>
                      <a:pt x="112" y="69"/>
                      <a:pt x="112" y="69"/>
                    </a:cubicBezTo>
                    <a:cubicBezTo>
                      <a:pt x="106" y="96"/>
                      <a:pt x="83" y="114"/>
                      <a:pt x="57" y="114"/>
                    </a:cubicBezTo>
                    <a:cubicBezTo>
                      <a:pt x="57" y="114"/>
                      <a:pt x="57" y="114"/>
                      <a:pt x="57" y="114"/>
                    </a:cubicBezTo>
                    <a:cubicBezTo>
                      <a:pt x="53" y="114"/>
                      <a:pt x="49" y="113"/>
                      <a:pt x="44" y="112"/>
                    </a:cubicBezTo>
                    <a:close/>
                    <a:moveTo>
                      <a:pt x="8" y="46"/>
                    </a:moveTo>
                    <a:cubicBezTo>
                      <a:pt x="7" y="49"/>
                      <a:pt x="7" y="53"/>
                      <a:pt x="7" y="57"/>
                    </a:cubicBezTo>
                    <a:cubicBezTo>
                      <a:pt x="7" y="57"/>
                      <a:pt x="7" y="57"/>
                      <a:pt x="7" y="57"/>
                    </a:cubicBezTo>
                    <a:cubicBezTo>
                      <a:pt x="7" y="80"/>
                      <a:pt x="23" y="100"/>
                      <a:pt x="46" y="106"/>
                    </a:cubicBezTo>
                    <a:cubicBezTo>
                      <a:pt x="46" y="106"/>
                      <a:pt x="46" y="106"/>
                      <a:pt x="46" y="106"/>
                    </a:cubicBezTo>
                    <a:cubicBezTo>
                      <a:pt x="50" y="106"/>
                      <a:pt x="53" y="107"/>
                      <a:pt x="57" y="107"/>
                    </a:cubicBezTo>
                    <a:cubicBezTo>
                      <a:pt x="57" y="107"/>
                      <a:pt x="57" y="107"/>
                      <a:pt x="57" y="107"/>
                    </a:cubicBezTo>
                    <a:cubicBezTo>
                      <a:pt x="80" y="107"/>
                      <a:pt x="101" y="91"/>
                      <a:pt x="106" y="68"/>
                    </a:cubicBezTo>
                    <a:cubicBezTo>
                      <a:pt x="106" y="68"/>
                      <a:pt x="106" y="68"/>
                      <a:pt x="106" y="68"/>
                    </a:cubicBezTo>
                    <a:cubicBezTo>
                      <a:pt x="107" y="64"/>
                      <a:pt x="107" y="60"/>
                      <a:pt x="107" y="57"/>
                    </a:cubicBezTo>
                    <a:cubicBezTo>
                      <a:pt x="107" y="57"/>
                      <a:pt x="107" y="57"/>
                      <a:pt x="107" y="57"/>
                    </a:cubicBezTo>
                    <a:cubicBezTo>
                      <a:pt x="107" y="34"/>
                      <a:pt x="91" y="13"/>
                      <a:pt x="68" y="8"/>
                    </a:cubicBezTo>
                    <a:cubicBezTo>
                      <a:pt x="68" y="8"/>
                      <a:pt x="68" y="8"/>
                      <a:pt x="68" y="8"/>
                    </a:cubicBezTo>
                    <a:cubicBezTo>
                      <a:pt x="68" y="8"/>
                      <a:pt x="68" y="8"/>
                      <a:pt x="68" y="8"/>
                    </a:cubicBezTo>
                    <a:cubicBezTo>
                      <a:pt x="64" y="7"/>
                      <a:pt x="60" y="7"/>
                      <a:pt x="57" y="7"/>
                    </a:cubicBezTo>
                    <a:cubicBezTo>
                      <a:pt x="57" y="7"/>
                      <a:pt x="57" y="7"/>
                      <a:pt x="57" y="7"/>
                    </a:cubicBezTo>
                    <a:cubicBezTo>
                      <a:pt x="34" y="7"/>
                      <a:pt x="13" y="22"/>
                      <a:pt x="8" y="46"/>
                    </a:cubicBezTo>
                    <a:close/>
                    <a:moveTo>
                      <a:pt x="68" y="6"/>
                    </a:moveTo>
                    <a:cubicBezTo>
                      <a:pt x="68" y="5"/>
                      <a:pt x="68" y="5"/>
                      <a:pt x="68" y="5"/>
                    </a:cubicBezTo>
                    <a:cubicBezTo>
                      <a:pt x="68" y="5"/>
                      <a:pt x="68" y="5"/>
                      <a:pt x="68" y="5"/>
                    </a:cubicBezTo>
                    <a:cubicBezTo>
                      <a:pt x="68" y="5"/>
                      <a:pt x="68" y="5"/>
                      <a:pt x="68" y="5"/>
                    </a:cubicBezTo>
                    <a:cubicBezTo>
                      <a:pt x="68" y="6"/>
                      <a:pt x="68" y="6"/>
                      <a:pt x="6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2" name="Freeform 1330"/>
              <p:cNvSpPr/>
              <p:nvPr/>
            </p:nvSpPr>
            <p:spPr bwMode="auto">
              <a:xfrm>
                <a:off x="7461251" y="7540626"/>
                <a:ext cx="158750" cy="90488"/>
              </a:xfrm>
              <a:custGeom>
                <a:avLst/>
                <a:gdLst>
                  <a:gd name="T0" fmla="*/ 1 w 91"/>
                  <a:gd name="T1" fmla="*/ 52 h 52"/>
                  <a:gd name="T2" fmla="*/ 14 w 91"/>
                  <a:gd name="T3" fmla="*/ 34 h 52"/>
                  <a:gd name="T4" fmla="*/ 19 w 91"/>
                  <a:gd name="T5" fmla="*/ 15 h 52"/>
                  <a:gd name="T6" fmla="*/ 56 w 91"/>
                  <a:gd name="T7" fmla="*/ 23 h 52"/>
                  <a:gd name="T8" fmla="*/ 91 w 91"/>
                  <a:gd name="T9" fmla="*/ 19 h 52"/>
                  <a:gd name="T10" fmla="*/ 54 w 91"/>
                  <a:gd name="T11" fmla="*/ 2 h 52"/>
                  <a:gd name="T12" fmla="*/ 21 w 91"/>
                  <a:gd name="T13" fmla="*/ 13 h 52"/>
                  <a:gd name="T14" fmla="*/ 2 w 91"/>
                  <a:gd name="T15" fmla="*/ 39 h 52"/>
                  <a:gd name="T16" fmla="*/ 1 w 91"/>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52">
                    <a:moveTo>
                      <a:pt x="1" y="52"/>
                    </a:moveTo>
                    <a:cubicBezTo>
                      <a:pt x="1" y="52"/>
                      <a:pt x="10" y="44"/>
                      <a:pt x="14" y="34"/>
                    </a:cubicBezTo>
                    <a:cubicBezTo>
                      <a:pt x="18" y="24"/>
                      <a:pt x="19" y="15"/>
                      <a:pt x="19" y="15"/>
                    </a:cubicBezTo>
                    <a:cubicBezTo>
                      <a:pt x="19" y="15"/>
                      <a:pt x="46" y="21"/>
                      <a:pt x="56" y="23"/>
                    </a:cubicBezTo>
                    <a:cubicBezTo>
                      <a:pt x="65" y="25"/>
                      <a:pt x="91" y="19"/>
                      <a:pt x="91" y="19"/>
                    </a:cubicBezTo>
                    <a:cubicBezTo>
                      <a:pt x="91" y="19"/>
                      <a:pt x="69" y="0"/>
                      <a:pt x="54" y="2"/>
                    </a:cubicBezTo>
                    <a:cubicBezTo>
                      <a:pt x="38" y="4"/>
                      <a:pt x="21" y="13"/>
                      <a:pt x="21" y="13"/>
                    </a:cubicBezTo>
                    <a:cubicBezTo>
                      <a:pt x="21" y="13"/>
                      <a:pt x="4" y="30"/>
                      <a:pt x="2" y="39"/>
                    </a:cubicBezTo>
                    <a:cubicBezTo>
                      <a:pt x="0" y="49"/>
                      <a:pt x="1" y="52"/>
                      <a:pt x="1" y="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3" name="Freeform 1331"/>
              <p:cNvSpPr>
                <a:spLocks noEditPoints="1"/>
              </p:cNvSpPr>
              <p:nvPr/>
            </p:nvSpPr>
            <p:spPr bwMode="auto">
              <a:xfrm>
                <a:off x="7459664" y="7540626"/>
                <a:ext cx="168275" cy="92075"/>
              </a:xfrm>
              <a:custGeom>
                <a:avLst/>
                <a:gdLst>
                  <a:gd name="T0" fmla="*/ 2 w 97"/>
                  <a:gd name="T1" fmla="*/ 52 h 53"/>
                  <a:gd name="T2" fmla="*/ 1 w 97"/>
                  <a:gd name="T3" fmla="*/ 53 h 53"/>
                  <a:gd name="T4" fmla="*/ 0 w 97"/>
                  <a:gd name="T5" fmla="*/ 48 h 53"/>
                  <a:gd name="T6" fmla="*/ 0 w 97"/>
                  <a:gd name="T7" fmla="*/ 48 h 53"/>
                  <a:gd name="T8" fmla="*/ 1 w 97"/>
                  <a:gd name="T9" fmla="*/ 39 h 53"/>
                  <a:gd name="T10" fmla="*/ 1 w 97"/>
                  <a:gd name="T11" fmla="*/ 39 h 53"/>
                  <a:gd name="T12" fmla="*/ 18 w 97"/>
                  <a:gd name="T13" fmla="*/ 14 h 53"/>
                  <a:gd name="T14" fmla="*/ 18 w 97"/>
                  <a:gd name="T15" fmla="*/ 14 h 53"/>
                  <a:gd name="T16" fmla="*/ 18 w 97"/>
                  <a:gd name="T17" fmla="*/ 12 h 53"/>
                  <a:gd name="T18" fmla="*/ 19 w 97"/>
                  <a:gd name="T19" fmla="*/ 13 h 53"/>
                  <a:gd name="T20" fmla="*/ 20 w 97"/>
                  <a:gd name="T21" fmla="*/ 12 h 53"/>
                  <a:gd name="T22" fmla="*/ 20 w 97"/>
                  <a:gd name="T23" fmla="*/ 12 h 53"/>
                  <a:gd name="T24" fmla="*/ 21 w 97"/>
                  <a:gd name="T25" fmla="*/ 11 h 53"/>
                  <a:gd name="T26" fmla="*/ 21 w 97"/>
                  <a:gd name="T27" fmla="*/ 11 h 53"/>
                  <a:gd name="T28" fmla="*/ 54 w 97"/>
                  <a:gd name="T29" fmla="*/ 0 h 53"/>
                  <a:gd name="T30" fmla="*/ 54 w 97"/>
                  <a:gd name="T31" fmla="*/ 0 h 53"/>
                  <a:gd name="T32" fmla="*/ 57 w 97"/>
                  <a:gd name="T33" fmla="*/ 0 h 53"/>
                  <a:gd name="T34" fmla="*/ 57 w 97"/>
                  <a:gd name="T35" fmla="*/ 0 h 53"/>
                  <a:gd name="T36" fmla="*/ 94 w 97"/>
                  <a:gd name="T37" fmla="*/ 17 h 53"/>
                  <a:gd name="T38" fmla="*/ 94 w 97"/>
                  <a:gd name="T39" fmla="*/ 17 h 53"/>
                  <a:gd name="T40" fmla="*/ 97 w 97"/>
                  <a:gd name="T41" fmla="*/ 20 h 53"/>
                  <a:gd name="T42" fmla="*/ 93 w 97"/>
                  <a:gd name="T43" fmla="*/ 21 h 53"/>
                  <a:gd name="T44" fmla="*/ 62 w 97"/>
                  <a:gd name="T45" fmla="*/ 25 h 53"/>
                  <a:gd name="T46" fmla="*/ 62 w 97"/>
                  <a:gd name="T47" fmla="*/ 25 h 53"/>
                  <a:gd name="T48" fmla="*/ 56 w 97"/>
                  <a:gd name="T49" fmla="*/ 25 h 53"/>
                  <a:gd name="T50" fmla="*/ 56 w 97"/>
                  <a:gd name="T51" fmla="*/ 25 h 53"/>
                  <a:gd name="T52" fmla="*/ 21 w 97"/>
                  <a:gd name="T53" fmla="*/ 17 h 53"/>
                  <a:gd name="T54" fmla="*/ 21 w 97"/>
                  <a:gd name="T55" fmla="*/ 17 h 53"/>
                  <a:gd name="T56" fmla="*/ 17 w 97"/>
                  <a:gd name="T57" fmla="*/ 35 h 53"/>
                  <a:gd name="T58" fmla="*/ 17 w 97"/>
                  <a:gd name="T59" fmla="*/ 35 h 53"/>
                  <a:gd name="T60" fmla="*/ 4 w 97"/>
                  <a:gd name="T61" fmla="*/ 53 h 53"/>
                  <a:gd name="T62" fmla="*/ 4 w 97"/>
                  <a:gd name="T63" fmla="*/ 53 h 53"/>
                  <a:gd name="T64" fmla="*/ 4 w 97"/>
                  <a:gd name="T65" fmla="*/ 53 h 53"/>
                  <a:gd name="T66" fmla="*/ 2 w 97"/>
                  <a:gd name="T67" fmla="*/ 52 h 53"/>
                  <a:gd name="T68" fmla="*/ 15 w 97"/>
                  <a:gd name="T69" fmla="*/ 24 h 53"/>
                  <a:gd name="T70" fmla="*/ 5 w 97"/>
                  <a:gd name="T71" fmla="*/ 40 h 53"/>
                  <a:gd name="T72" fmla="*/ 5 w 97"/>
                  <a:gd name="T73" fmla="*/ 40 h 53"/>
                  <a:gd name="T74" fmla="*/ 4 w 97"/>
                  <a:gd name="T75" fmla="*/ 47 h 53"/>
                  <a:gd name="T76" fmla="*/ 4 w 97"/>
                  <a:gd name="T77" fmla="*/ 47 h 53"/>
                  <a:gd name="T78" fmla="*/ 6 w 97"/>
                  <a:gd name="T79" fmla="*/ 45 h 53"/>
                  <a:gd name="T80" fmla="*/ 6 w 97"/>
                  <a:gd name="T81" fmla="*/ 45 h 53"/>
                  <a:gd name="T82" fmla="*/ 13 w 97"/>
                  <a:gd name="T83" fmla="*/ 33 h 53"/>
                  <a:gd name="T84" fmla="*/ 13 w 97"/>
                  <a:gd name="T85" fmla="*/ 33 h 53"/>
                  <a:gd name="T86" fmla="*/ 17 w 97"/>
                  <a:gd name="T87" fmla="*/ 21 h 53"/>
                  <a:gd name="T88" fmla="*/ 17 w 97"/>
                  <a:gd name="T89" fmla="*/ 21 h 53"/>
                  <a:gd name="T90" fmla="*/ 15 w 97"/>
                  <a:gd name="T91" fmla="*/ 24 h 53"/>
                  <a:gd name="T92" fmla="*/ 57 w 97"/>
                  <a:gd name="T93" fmla="*/ 21 h 53"/>
                  <a:gd name="T94" fmla="*/ 62 w 97"/>
                  <a:gd name="T95" fmla="*/ 21 h 53"/>
                  <a:gd name="T96" fmla="*/ 62 w 97"/>
                  <a:gd name="T97" fmla="*/ 21 h 53"/>
                  <a:gd name="T98" fmla="*/ 88 w 97"/>
                  <a:gd name="T99" fmla="*/ 18 h 53"/>
                  <a:gd name="T100" fmla="*/ 88 w 97"/>
                  <a:gd name="T101" fmla="*/ 18 h 53"/>
                  <a:gd name="T102" fmla="*/ 79 w 97"/>
                  <a:gd name="T103" fmla="*/ 12 h 53"/>
                  <a:gd name="T104" fmla="*/ 79 w 97"/>
                  <a:gd name="T105" fmla="*/ 12 h 53"/>
                  <a:gd name="T106" fmla="*/ 57 w 97"/>
                  <a:gd name="T107" fmla="*/ 4 h 53"/>
                  <a:gd name="T108" fmla="*/ 57 w 97"/>
                  <a:gd name="T109" fmla="*/ 4 h 53"/>
                  <a:gd name="T110" fmla="*/ 55 w 97"/>
                  <a:gd name="T111" fmla="*/ 4 h 53"/>
                  <a:gd name="T112" fmla="*/ 55 w 97"/>
                  <a:gd name="T113" fmla="*/ 4 h 53"/>
                  <a:gd name="T114" fmla="*/ 25 w 97"/>
                  <a:gd name="T115" fmla="*/ 14 h 53"/>
                  <a:gd name="T116" fmla="*/ 25 w 97"/>
                  <a:gd name="T117" fmla="*/ 14 h 53"/>
                  <a:gd name="T118" fmla="*/ 57 w 97"/>
                  <a:gd name="T119"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3">
                    <a:moveTo>
                      <a:pt x="2" y="52"/>
                    </a:moveTo>
                    <a:cubicBezTo>
                      <a:pt x="1" y="53"/>
                      <a:pt x="1" y="53"/>
                      <a:pt x="1" y="53"/>
                    </a:cubicBezTo>
                    <a:cubicBezTo>
                      <a:pt x="0" y="52"/>
                      <a:pt x="0" y="51"/>
                      <a:pt x="0" y="48"/>
                    </a:cubicBezTo>
                    <a:cubicBezTo>
                      <a:pt x="0" y="48"/>
                      <a:pt x="0" y="48"/>
                      <a:pt x="0" y="48"/>
                    </a:cubicBezTo>
                    <a:cubicBezTo>
                      <a:pt x="0" y="46"/>
                      <a:pt x="0" y="43"/>
                      <a:pt x="1" y="39"/>
                    </a:cubicBezTo>
                    <a:cubicBezTo>
                      <a:pt x="1" y="39"/>
                      <a:pt x="1" y="39"/>
                      <a:pt x="1" y="39"/>
                    </a:cubicBezTo>
                    <a:cubicBezTo>
                      <a:pt x="3" y="31"/>
                      <a:pt x="13" y="20"/>
                      <a:pt x="18" y="14"/>
                    </a:cubicBezTo>
                    <a:cubicBezTo>
                      <a:pt x="18" y="14"/>
                      <a:pt x="18" y="14"/>
                      <a:pt x="18" y="14"/>
                    </a:cubicBezTo>
                    <a:cubicBezTo>
                      <a:pt x="18" y="12"/>
                      <a:pt x="18" y="12"/>
                      <a:pt x="18" y="12"/>
                    </a:cubicBezTo>
                    <a:cubicBezTo>
                      <a:pt x="19" y="13"/>
                      <a:pt x="19" y="13"/>
                      <a:pt x="19" y="13"/>
                    </a:cubicBezTo>
                    <a:cubicBezTo>
                      <a:pt x="20" y="12"/>
                      <a:pt x="20" y="12"/>
                      <a:pt x="20" y="12"/>
                    </a:cubicBezTo>
                    <a:cubicBezTo>
                      <a:pt x="20" y="12"/>
                      <a:pt x="20" y="12"/>
                      <a:pt x="20" y="12"/>
                    </a:cubicBezTo>
                    <a:cubicBezTo>
                      <a:pt x="21" y="11"/>
                      <a:pt x="21" y="11"/>
                      <a:pt x="21" y="11"/>
                    </a:cubicBezTo>
                    <a:cubicBezTo>
                      <a:pt x="21" y="11"/>
                      <a:pt x="21" y="11"/>
                      <a:pt x="21" y="11"/>
                    </a:cubicBezTo>
                    <a:cubicBezTo>
                      <a:pt x="21" y="11"/>
                      <a:pt x="38" y="2"/>
                      <a:pt x="54" y="0"/>
                    </a:cubicBezTo>
                    <a:cubicBezTo>
                      <a:pt x="54" y="0"/>
                      <a:pt x="54" y="0"/>
                      <a:pt x="54" y="0"/>
                    </a:cubicBezTo>
                    <a:cubicBezTo>
                      <a:pt x="55" y="0"/>
                      <a:pt x="56" y="0"/>
                      <a:pt x="57" y="0"/>
                    </a:cubicBezTo>
                    <a:cubicBezTo>
                      <a:pt x="57" y="0"/>
                      <a:pt x="57" y="0"/>
                      <a:pt x="57" y="0"/>
                    </a:cubicBezTo>
                    <a:cubicBezTo>
                      <a:pt x="74" y="0"/>
                      <a:pt x="93" y="17"/>
                      <a:pt x="94" y="17"/>
                    </a:cubicBezTo>
                    <a:cubicBezTo>
                      <a:pt x="94" y="17"/>
                      <a:pt x="94" y="17"/>
                      <a:pt x="94" y="17"/>
                    </a:cubicBezTo>
                    <a:cubicBezTo>
                      <a:pt x="97" y="20"/>
                      <a:pt x="97" y="20"/>
                      <a:pt x="97" y="20"/>
                    </a:cubicBezTo>
                    <a:cubicBezTo>
                      <a:pt x="93" y="21"/>
                      <a:pt x="93" y="21"/>
                      <a:pt x="93" y="21"/>
                    </a:cubicBezTo>
                    <a:cubicBezTo>
                      <a:pt x="93" y="21"/>
                      <a:pt x="74" y="25"/>
                      <a:pt x="62" y="25"/>
                    </a:cubicBezTo>
                    <a:cubicBezTo>
                      <a:pt x="62" y="25"/>
                      <a:pt x="62" y="25"/>
                      <a:pt x="62" y="25"/>
                    </a:cubicBezTo>
                    <a:cubicBezTo>
                      <a:pt x="60" y="25"/>
                      <a:pt x="58" y="25"/>
                      <a:pt x="56" y="25"/>
                    </a:cubicBezTo>
                    <a:cubicBezTo>
                      <a:pt x="56" y="25"/>
                      <a:pt x="56" y="25"/>
                      <a:pt x="56" y="25"/>
                    </a:cubicBezTo>
                    <a:cubicBezTo>
                      <a:pt x="49" y="23"/>
                      <a:pt x="28" y="18"/>
                      <a:pt x="21" y="17"/>
                    </a:cubicBezTo>
                    <a:cubicBezTo>
                      <a:pt x="21" y="17"/>
                      <a:pt x="21" y="17"/>
                      <a:pt x="21" y="17"/>
                    </a:cubicBezTo>
                    <a:cubicBezTo>
                      <a:pt x="21" y="21"/>
                      <a:pt x="20" y="28"/>
                      <a:pt x="17" y="35"/>
                    </a:cubicBezTo>
                    <a:cubicBezTo>
                      <a:pt x="17" y="35"/>
                      <a:pt x="17" y="35"/>
                      <a:pt x="17" y="35"/>
                    </a:cubicBezTo>
                    <a:cubicBezTo>
                      <a:pt x="13" y="45"/>
                      <a:pt x="4" y="53"/>
                      <a:pt x="4" y="53"/>
                    </a:cubicBezTo>
                    <a:cubicBezTo>
                      <a:pt x="4" y="53"/>
                      <a:pt x="4" y="53"/>
                      <a:pt x="4" y="53"/>
                    </a:cubicBezTo>
                    <a:cubicBezTo>
                      <a:pt x="4" y="53"/>
                      <a:pt x="4" y="53"/>
                      <a:pt x="4" y="53"/>
                    </a:cubicBezTo>
                    <a:cubicBezTo>
                      <a:pt x="2" y="52"/>
                      <a:pt x="2" y="52"/>
                      <a:pt x="2" y="52"/>
                    </a:cubicBezTo>
                    <a:close/>
                    <a:moveTo>
                      <a:pt x="15" y="24"/>
                    </a:moveTo>
                    <a:cubicBezTo>
                      <a:pt x="10" y="29"/>
                      <a:pt x="6" y="36"/>
                      <a:pt x="5" y="40"/>
                    </a:cubicBezTo>
                    <a:cubicBezTo>
                      <a:pt x="5" y="40"/>
                      <a:pt x="5" y="40"/>
                      <a:pt x="5" y="40"/>
                    </a:cubicBezTo>
                    <a:cubicBezTo>
                      <a:pt x="4" y="43"/>
                      <a:pt x="4" y="46"/>
                      <a:pt x="4" y="47"/>
                    </a:cubicBezTo>
                    <a:cubicBezTo>
                      <a:pt x="4" y="47"/>
                      <a:pt x="4" y="47"/>
                      <a:pt x="4" y="47"/>
                    </a:cubicBezTo>
                    <a:cubicBezTo>
                      <a:pt x="4" y="47"/>
                      <a:pt x="5" y="46"/>
                      <a:pt x="6" y="45"/>
                    </a:cubicBezTo>
                    <a:cubicBezTo>
                      <a:pt x="6" y="45"/>
                      <a:pt x="6" y="45"/>
                      <a:pt x="6" y="45"/>
                    </a:cubicBezTo>
                    <a:cubicBezTo>
                      <a:pt x="8" y="42"/>
                      <a:pt x="12" y="38"/>
                      <a:pt x="13" y="33"/>
                    </a:cubicBezTo>
                    <a:cubicBezTo>
                      <a:pt x="13" y="33"/>
                      <a:pt x="13" y="33"/>
                      <a:pt x="13" y="33"/>
                    </a:cubicBezTo>
                    <a:cubicBezTo>
                      <a:pt x="15" y="29"/>
                      <a:pt x="16" y="25"/>
                      <a:pt x="17" y="21"/>
                    </a:cubicBezTo>
                    <a:cubicBezTo>
                      <a:pt x="17" y="21"/>
                      <a:pt x="17" y="21"/>
                      <a:pt x="17" y="21"/>
                    </a:cubicBezTo>
                    <a:cubicBezTo>
                      <a:pt x="16" y="22"/>
                      <a:pt x="15" y="23"/>
                      <a:pt x="15" y="24"/>
                    </a:cubicBezTo>
                    <a:close/>
                    <a:moveTo>
                      <a:pt x="57" y="21"/>
                    </a:moveTo>
                    <a:cubicBezTo>
                      <a:pt x="58" y="21"/>
                      <a:pt x="60" y="21"/>
                      <a:pt x="62" y="21"/>
                    </a:cubicBezTo>
                    <a:cubicBezTo>
                      <a:pt x="62" y="21"/>
                      <a:pt x="62" y="21"/>
                      <a:pt x="62" y="21"/>
                    </a:cubicBezTo>
                    <a:cubicBezTo>
                      <a:pt x="70" y="21"/>
                      <a:pt x="81" y="19"/>
                      <a:pt x="88" y="18"/>
                    </a:cubicBezTo>
                    <a:cubicBezTo>
                      <a:pt x="88" y="18"/>
                      <a:pt x="88" y="18"/>
                      <a:pt x="88" y="18"/>
                    </a:cubicBezTo>
                    <a:cubicBezTo>
                      <a:pt x="86" y="16"/>
                      <a:pt x="83" y="14"/>
                      <a:pt x="79" y="12"/>
                    </a:cubicBezTo>
                    <a:cubicBezTo>
                      <a:pt x="79" y="12"/>
                      <a:pt x="79" y="12"/>
                      <a:pt x="79" y="12"/>
                    </a:cubicBezTo>
                    <a:cubicBezTo>
                      <a:pt x="73" y="8"/>
                      <a:pt x="64" y="4"/>
                      <a:pt x="57" y="4"/>
                    </a:cubicBezTo>
                    <a:cubicBezTo>
                      <a:pt x="57" y="4"/>
                      <a:pt x="57" y="4"/>
                      <a:pt x="57" y="4"/>
                    </a:cubicBezTo>
                    <a:cubicBezTo>
                      <a:pt x="56" y="4"/>
                      <a:pt x="56" y="4"/>
                      <a:pt x="55" y="4"/>
                    </a:cubicBezTo>
                    <a:cubicBezTo>
                      <a:pt x="55" y="4"/>
                      <a:pt x="55" y="4"/>
                      <a:pt x="55" y="4"/>
                    </a:cubicBezTo>
                    <a:cubicBezTo>
                      <a:pt x="43" y="6"/>
                      <a:pt x="30" y="11"/>
                      <a:pt x="25" y="14"/>
                    </a:cubicBezTo>
                    <a:cubicBezTo>
                      <a:pt x="25" y="14"/>
                      <a:pt x="25" y="14"/>
                      <a:pt x="25" y="14"/>
                    </a:cubicBezTo>
                    <a:cubicBezTo>
                      <a:pt x="33" y="15"/>
                      <a:pt x="50" y="19"/>
                      <a:pt x="5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4" name="Freeform 1332"/>
              <p:cNvSpPr>
                <a:spLocks noEditPoints="1"/>
              </p:cNvSpPr>
              <p:nvPr/>
            </p:nvSpPr>
            <p:spPr bwMode="auto">
              <a:xfrm>
                <a:off x="7458076" y="7542213"/>
                <a:ext cx="166688" cy="92075"/>
              </a:xfrm>
              <a:custGeom>
                <a:avLst/>
                <a:gdLst>
                  <a:gd name="T0" fmla="*/ 19 w 96"/>
                  <a:gd name="T1" fmla="*/ 14 h 53"/>
                  <a:gd name="T2" fmla="*/ 19 w 96"/>
                  <a:gd name="T3" fmla="*/ 14 h 53"/>
                  <a:gd name="T4" fmla="*/ 19 w 96"/>
                  <a:gd name="T5" fmla="*/ 14 h 53"/>
                  <a:gd name="T6" fmla="*/ 19 w 96"/>
                  <a:gd name="T7" fmla="*/ 12 h 53"/>
                  <a:gd name="T8" fmla="*/ 21 w 96"/>
                  <a:gd name="T9" fmla="*/ 12 h 53"/>
                  <a:gd name="T10" fmla="*/ 22 w 96"/>
                  <a:gd name="T11" fmla="*/ 11 h 53"/>
                  <a:gd name="T12" fmla="*/ 22 w 96"/>
                  <a:gd name="T13" fmla="*/ 11 h 53"/>
                  <a:gd name="T14" fmla="*/ 22 w 96"/>
                  <a:gd name="T15" fmla="*/ 11 h 53"/>
                  <a:gd name="T16" fmla="*/ 22 w 96"/>
                  <a:gd name="T17" fmla="*/ 11 h 53"/>
                  <a:gd name="T18" fmla="*/ 55 w 96"/>
                  <a:gd name="T19" fmla="*/ 0 h 53"/>
                  <a:gd name="T20" fmla="*/ 55 w 96"/>
                  <a:gd name="T21" fmla="*/ 0 h 53"/>
                  <a:gd name="T22" fmla="*/ 64 w 96"/>
                  <a:gd name="T23" fmla="*/ 0 h 53"/>
                  <a:gd name="T24" fmla="*/ 64 w 96"/>
                  <a:gd name="T25" fmla="*/ 0 h 53"/>
                  <a:gd name="T26" fmla="*/ 94 w 96"/>
                  <a:gd name="T27" fmla="*/ 17 h 53"/>
                  <a:gd name="T28" fmla="*/ 94 w 96"/>
                  <a:gd name="T29" fmla="*/ 17 h 53"/>
                  <a:gd name="T30" fmla="*/ 96 w 96"/>
                  <a:gd name="T31" fmla="*/ 18 h 53"/>
                  <a:gd name="T32" fmla="*/ 94 w 96"/>
                  <a:gd name="T33" fmla="*/ 19 h 53"/>
                  <a:gd name="T34" fmla="*/ 58 w 96"/>
                  <a:gd name="T35" fmla="*/ 23 h 53"/>
                  <a:gd name="T36" fmla="*/ 58 w 96"/>
                  <a:gd name="T37" fmla="*/ 23 h 53"/>
                  <a:gd name="T38" fmla="*/ 22 w 96"/>
                  <a:gd name="T39" fmla="*/ 15 h 53"/>
                  <a:gd name="T40" fmla="*/ 22 w 96"/>
                  <a:gd name="T41" fmla="*/ 15 h 53"/>
                  <a:gd name="T42" fmla="*/ 21 w 96"/>
                  <a:gd name="T43" fmla="*/ 24 h 53"/>
                  <a:gd name="T44" fmla="*/ 21 w 96"/>
                  <a:gd name="T45" fmla="*/ 24 h 53"/>
                  <a:gd name="T46" fmla="*/ 18 w 96"/>
                  <a:gd name="T47" fmla="*/ 33 h 53"/>
                  <a:gd name="T48" fmla="*/ 18 w 96"/>
                  <a:gd name="T49" fmla="*/ 33 h 53"/>
                  <a:gd name="T50" fmla="*/ 4 w 96"/>
                  <a:gd name="T51" fmla="*/ 52 h 53"/>
                  <a:gd name="T52" fmla="*/ 4 w 96"/>
                  <a:gd name="T53" fmla="*/ 52 h 53"/>
                  <a:gd name="T54" fmla="*/ 3 w 96"/>
                  <a:gd name="T55" fmla="*/ 51 h 53"/>
                  <a:gd name="T56" fmla="*/ 4 w 96"/>
                  <a:gd name="T57" fmla="*/ 52 h 53"/>
                  <a:gd name="T58" fmla="*/ 3 w 96"/>
                  <a:gd name="T59" fmla="*/ 53 h 53"/>
                  <a:gd name="T60" fmla="*/ 2 w 96"/>
                  <a:gd name="T61" fmla="*/ 51 h 53"/>
                  <a:gd name="T62" fmla="*/ 3 w 96"/>
                  <a:gd name="T63" fmla="*/ 38 h 53"/>
                  <a:gd name="T64" fmla="*/ 3 w 96"/>
                  <a:gd name="T65" fmla="*/ 38 h 53"/>
                  <a:gd name="T66" fmla="*/ 3 w 96"/>
                  <a:gd name="T67" fmla="*/ 38 h 53"/>
                  <a:gd name="T68" fmla="*/ 3 w 96"/>
                  <a:gd name="T69" fmla="*/ 38 h 53"/>
                  <a:gd name="T70" fmla="*/ 19 w 96"/>
                  <a:gd name="T71" fmla="*/ 14 h 53"/>
                  <a:gd name="T72" fmla="*/ 15 w 96"/>
                  <a:gd name="T73" fmla="*/ 22 h 53"/>
                  <a:gd name="T74" fmla="*/ 5 w 96"/>
                  <a:gd name="T75" fmla="*/ 38 h 53"/>
                  <a:gd name="T76" fmla="*/ 5 w 96"/>
                  <a:gd name="T77" fmla="*/ 38 h 53"/>
                  <a:gd name="T78" fmla="*/ 5 w 96"/>
                  <a:gd name="T79" fmla="*/ 39 h 53"/>
                  <a:gd name="T80" fmla="*/ 5 w 96"/>
                  <a:gd name="T81" fmla="*/ 39 h 53"/>
                  <a:gd name="T82" fmla="*/ 4 w 96"/>
                  <a:gd name="T83" fmla="*/ 48 h 53"/>
                  <a:gd name="T84" fmla="*/ 4 w 96"/>
                  <a:gd name="T85" fmla="*/ 48 h 53"/>
                  <a:gd name="T86" fmla="*/ 15 w 96"/>
                  <a:gd name="T87" fmla="*/ 32 h 53"/>
                  <a:gd name="T88" fmla="*/ 15 w 96"/>
                  <a:gd name="T89" fmla="*/ 32 h 53"/>
                  <a:gd name="T90" fmla="*/ 18 w 96"/>
                  <a:gd name="T91" fmla="*/ 23 h 53"/>
                  <a:gd name="T92" fmla="*/ 18 w 96"/>
                  <a:gd name="T93" fmla="*/ 23 h 53"/>
                  <a:gd name="T94" fmla="*/ 19 w 96"/>
                  <a:gd name="T95" fmla="*/ 18 h 53"/>
                  <a:gd name="T96" fmla="*/ 19 w 96"/>
                  <a:gd name="T97" fmla="*/ 18 h 53"/>
                  <a:gd name="T98" fmla="*/ 15 w 96"/>
                  <a:gd name="T99" fmla="*/ 22 h 53"/>
                  <a:gd name="T100" fmla="*/ 64 w 96"/>
                  <a:gd name="T101" fmla="*/ 3 h 53"/>
                  <a:gd name="T102" fmla="*/ 56 w 96"/>
                  <a:gd name="T103" fmla="*/ 3 h 53"/>
                  <a:gd name="T104" fmla="*/ 56 w 96"/>
                  <a:gd name="T105" fmla="*/ 3 h 53"/>
                  <a:gd name="T106" fmla="*/ 24 w 96"/>
                  <a:gd name="T107" fmla="*/ 13 h 53"/>
                  <a:gd name="T108" fmla="*/ 24 w 96"/>
                  <a:gd name="T109" fmla="*/ 13 h 53"/>
                  <a:gd name="T110" fmla="*/ 58 w 96"/>
                  <a:gd name="T111" fmla="*/ 20 h 53"/>
                  <a:gd name="T112" fmla="*/ 58 w 96"/>
                  <a:gd name="T113" fmla="*/ 20 h 53"/>
                  <a:gd name="T114" fmla="*/ 79 w 96"/>
                  <a:gd name="T115" fmla="*/ 19 h 53"/>
                  <a:gd name="T116" fmla="*/ 79 w 96"/>
                  <a:gd name="T117" fmla="*/ 19 h 53"/>
                  <a:gd name="T118" fmla="*/ 90 w 96"/>
                  <a:gd name="T119" fmla="*/ 17 h 53"/>
                  <a:gd name="T120" fmla="*/ 90 w 96"/>
                  <a:gd name="T121" fmla="*/ 17 h 53"/>
                  <a:gd name="T122" fmla="*/ 64 w 96"/>
                  <a:gd name="T123"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53">
                    <a:moveTo>
                      <a:pt x="19" y="14"/>
                    </a:moveTo>
                    <a:cubicBezTo>
                      <a:pt x="19" y="14"/>
                      <a:pt x="19" y="14"/>
                      <a:pt x="19" y="14"/>
                    </a:cubicBezTo>
                    <a:cubicBezTo>
                      <a:pt x="19" y="14"/>
                      <a:pt x="19" y="14"/>
                      <a:pt x="19" y="14"/>
                    </a:cubicBezTo>
                    <a:cubicBezTo>
                      <a:pt x="19" y="12"/>
                      <a:pt x="19" y="12"/>
                      <a:pt x="19" y="12"/>
                    </a:cubicBezTo>
                    <a:cubicBezTo>
                      <a:pt x="21" y="12"/>
                      <a:pt x="21" y="12"/>
                      <a:pt x="21" y="12"/>
                    </a:cubicBezTo>
                    <a:cubicBezTo>
                      <a:pt x="21" y="11"/>
                      <a:pt x="22" y="11"/>
                      <a:pt x="22" y="11"/>
                    </a:cubicBezTo>
                    <a:cubicBezTo>
                      <a:pt x="22" y="11"/>
                      <a:pt x="22" y="11"/>
                      <a:pt x="22" y="11"/>
                    </a:cubicBezTo>
                    <a:cubicBezTo>
                      <a:pt x="22" y="11"/>
                      <a:pt x="22" y="11"/>
                      <a:pt x="22" y="11"/>
                    </a:cubicBezTo>
                    <a:cubicBezTo>
                      <a:pt x="22" y="11"/>
                      <a:pt x="22" y="11"/>
                      <a:pt x="22" y="11"/>
                    </a:cubicBezTo>
                    <a:cubicBezTo>
                      <a:pt x="22" y="11"/>
                      <a:pt x="40" y="2"/>
                      <a:pt x="55" y="0"/>
                    </a:cubicBezTo>
                    <a:cubicBezTo>
                      <a:pt x="55" y="0"/>
                      <a:pt x="55" y="0"/>
                      <a:pt x="55" y="0"/>
                    </a:cubicBezTo>
                    <a:cubicBezTo>
                      <a:pt x="58" y="0"/>
                      <a:pt x="61" y="0"/>
                      <a:pt x="64" y="0"/>
                    </a:cubicBezTo>
                    <a:cubicBezTo>
                      <a:pt x="64" y="0"/>
                      <a:pt x="64" y="0"/>
                      <a:pt x="64" y="0"/>
                    </a:cubicBezTo>
                    <a:cubicBezTo>
                      <a:pt x="79" y="4"/>
                      <a:pt x="94" y="16"/>
                      <a:pt x="94" y="17"/>
                    </a:cubicBezTo>
                    <a:cubicBezTo>
                      <a:pt x="94" y="17"/>
                      <a:pt x="94" y="17"/>
                      <a:pt x="94" y="17"/>
                    </a:cubicBezTo>
                    <a:cubicBezTo>
                      <a:pt x="96" y="18"/>
                      <a:pt x="96" y="18"/>
                      <a:pt x="96" y="18"/>
                    </a:cubicBezTo>
                    <a:cubicBezTo>
                      <a:pt x="94" y="19"/>
                      <a:pt x="94" y="19"/>
                      <a:pt x="94" y="19"/>
                    </a:cubicBezTo>
                    <a:cubicBezTo>
                      <a:pt x="93" y="19"/>
                      <a:pt x="68" y="25"/>
                      <a:pt x="58" y="23"/>
                    </a:cubicBezTo>
                    <a:cubicBezTo>
                      <a:pt x="58" y="23"/>
                      <a:pt x="58" y="23"/>
                      <a:pt x="58" y="23"/>
                    </a:cubicBezTo>
                    <a:cubicBezTo>
                      <a:pt x="49" y="21"/>
                      <a:pt x="28" y="17"/>
                      <a:pt x="22" y="15"/>
                    </a:cubicBezTo>
                    <a:cubicBezTo>
                      <a:pt x="22" y="15"/>
                      <a:pt x="22" y="15"/>
                      <a:pt x="22" y="15"/>
                    </a:cubicBezTo>
                    <a:cubicBezTo>
                      <a:pt x="22" y="17"/>
                      <a:pt x="21" y="20"/>
                      <a:pt x="21" y="24"/>
                    </a:cubicBezTo>
                    <a:cubicBezTo>
                      <a:pt x="21" y="24"/>
                      <a:pt x="21" y="24"/>
                      <a:pt x="21" y="24"/>
                    </a:cubicBezTo>
                    <a:cubicBezTo>
                      <a:pt x="20" y="27"/>
                      <a:pt x="19" y="30"/>
                      <a:pt x="18" y="33"/>
                    </a:cubicBezTo>
                    <a:cubicBezTo>
                      <a:pt x="18" y="33"/>
                      <a:pt x="18" y="33"/>
                      <a:pt x="18" y="33"/>
                    </a:cubicBezTo>
                    <a:cubicBezTo>
                      <a:pt x="13" y="44"/>
                      <a:pt x="4" y="52"/>
                      <a:pt x="4" y="52"/>
                    </a:cubicBezTo>
                    <a:cubicBezTo>
                      <a:pt x="4" y="52"/>
                      <a:pt x="4" y="52"/>
                      <a:pt x="4" y="52"/>
                    </a:cubicBezTo>
                    <a:cubicBezTo>
                      <a:pt x="3" y="51"/>
                      <a:pt x="3" y="51"/>
                      <a:pt x="3" y="51"/>
                    </a:cubicBezTo>
                    <a:cubicBezTo>
                      <a:pt x="4" y="52"/>
                      <a:pt x="4" y="52"/>
                      <a:pt x="4" y="52"/>
                    </a:cubicBezTo>
                    <a:cubicBezTo>
                      <a:pt x="3" y="53"/>
                      <a:pt x="3" y="53"/>
                      <a:pt x="3" y="53"/>
                    </a:cubicBezTo>
                    <a:cubicBezTo>
                      <a:pt x="2" y="51"/>
                      <a:pt x="2" y="51"/>
                      <a:pt x="2" y="51"/>
                    </a:cubicBezTo>
                    <a:cubicBezTo>
                      <a:pt x="2" y="51"/>
                      <a:pt x="0" y="48"/>
                      <a:pt x="3" y="38"/>
                    </a:cubicBezTo>
                    <a:cubicBezTo>
                      <a:pt x="3" y="38"/>
                      <a:pt x="3" y="38"/>
                      <a:pt x="3" y="38"/>
                    </a:cubicBezTo>
                    <a:cubicBezTo>
                      <a:pt x="3" y="38"/>
                      <a:pt x="3" y="38"/>
                      <a:pt x="3" y="38"/>
                    </a:cubicBezTo>
                    <a:cubicBezTo>
                      <a:pt x="3" y="38"/>
                      <a:pt x="3" y="38"/>
                      <a:pt x="3" y="38"/>
                    </a:cubicBezTo>
                    <a:cubicBezTo>
                      <a:pt x="4" y="30"/>
                      <a:pt x="14" y="19"/>
                      <a:pt x="19" y="14"/>
                    </a:cubicBezTo>
                    <a:close/>
                    <a:moveTo>
                      <a:pt x="15" y="22"/>
                    </a:moveTo>
                    <a:cubicBezTo>
                      <a:pt x="11" y="28"/>
                      <a:pt x="6" y="34"/>
                      <a:pt x="5" y="38"/>
                    </a:cubicBezTo>
                    <a:cubicBezTo>
                      <a:pt x="5" y="38"/>
                      <a:pt x="5" y="38"/>
                      <a:pt x="5" y="38"/>
                    </a:cubicBezTo>
                    <a:cubicBezTo>
                      <a:pt x="5" y="39"/>
                      <a:pt x="5" y="39"/>
                      <a:pt x="5" y="39"/>
                    </a:cubicBezTo>
                    <a:cubicBezTo>
                      <a:pt x="5" y="39"/>
                      <a:pt x="5" y="39"/>
                      <a:pt x="5" y="39"/>
                    </a:cubicBezTo>
                    <a:cubicBezTo>
                      <a:pt x="4" y="43"/>
                      <a:pt x="4" y="46"/>
                      <a:pt x="4" y="48"/>
                    </a:cubicBezTo>
                    <a:cubicBezTo>
                      <a:pt x="4" y="48"/>
                      <a:pt x="4" y="48"/>
                      <a:pt x="4" y="48"/>
                    </a:cubicBezTo>
                    <a:cubicBezTo>
                      <a:pt x="7" y="45"/>
                      <a:pt x="12" y="39"/>
                      <a:pt x="15" y="32"/>
                    </a:cubicBezTo>
                    <a:cubicBezTo>
                      <a:pt x="15" y="32"/>
                      <a:pt x="15" y="32"/>
                      <a:pt x="15" y="32"/>
                    </a:cubicBezTo>
                    <a:cubicBezTo>
                      <a:pt x="16" y="29"/>
                      <a:pt x="17" y="26"/>
                      <a:pt x="18" y="23"/>
                    </a:cubicBezTo>
                    <a:cubicBezTo>
                      <a:pt x="18" y="23"/>
                      <a:pt x="18" y="23"/>
                      <a:pt x="18" y="23"/>
                    </a:cubicBezTo>
                    <a:cubicBezTo>
                      <a:pt x="18" y="21"/>
                      <a:pt x="19" y="20"/>
                      <a:pt x="19" y="18"/>
                    </a:cubicBezTo>
                    <a:cubicBezTo>
                      <a:pt x="19" y="18"/>
                      <a:pt x="19" y="18"/>
                      <a:pt x="19" y="18"/>
                    </a:cubicBezTo>
                    <a:cubicBezTo>
                      <a:pt x="18" y="19"/>
                      <a:pt x="16" y="21"/>
                      <a:pt x="15" y="22"/>
                    </a:cubicBezTo>
                    <a:close/>
                    <a:moveTo>
                      <a:pt x="64" y="3"/>
                    </a:moveTo>
                    <a:cubicBezTo>
                      <a:pt x="61" y="2"/>
                      <a:pt x="58" y="2"/>
                      <a:pt x="56" y="3"/>
                    </a:cubicBezTo>
                    <a:cubicBezTo>
                      <a:pt x="56" y="3"/>
                      <a:pt x="56" y="3"/>
                      <a:pt x="56" y="3"/>
                    </a:cubicBezTo>
                    <a:cubicBezTo>
                      <a:pt x="42" y="4"/>
                      <a:pt x="27" y="12"/>
                      <a:pt x="24" y="13"/>
                    </a:cubicBezTo>
                    <a:cubicBezTo>
                      <a:pt x="24" y="13"/>
                      <a:pt x="24" y="13"/>
                      <a:pt x="24" y="13"/>
                    </a:cubicBezTo>
                    <a:cubicBezTo>
                      <a:pt x="31" y="14"/>
                      <a:pt x="50" y="19"/>
                      <a:pt x="58" y="20"/>
                    </a:cubicBezTo>
                    <a:cubicBezTo>
                      <a:pt x="58" y="20"/>
                      <a:pt x="58" y="20"/>
                      <a:pt x="58" y="20"/>
                    </a:cubicBezTo>
                    <a:cubicBezTo>
                      <a:pt x="62" y="21"/>
                      <a:pt x="71" y="20"/>
                      <a:pt x="79" y="19"/>
                    </a:cubicBezTo>
                    <a:cubicBezTo>
                      <a:pt x="79" y="19"/>
                      <a:pt x="79" y="19"/>
                      <a:pt x="79" y="19"/>
                    </a:cubicBezTo>
                    <a:cubicBezTo>
                      <a:pt x="83" y="18"/>
                      <a:pt x="88" y="17"/>
                      <a:pt x="90" y="17"/>
                    </a:cubicBezTo>
                    <a:cubicBezTo>
                      <a:pt x="90" y="17"/>
                      <a:pt x="90" y="17"/>
                      <a:pt x="90" y="17"/>
                    </a:cubicBezTo>
                    <a:cubicBezTo>
                      <a:pt x="85" y="13"/>
                      <a:pt x="74" y="5"/>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5" name="Freeform 1333"/>
              <p:cNvSpPr>
                <a:spLocks noEditPoints="1"/>
              </p:cNvSpPr>
              <p:nvPr/>
            </p:nvSpPr>
            <p:spPr bwMode="auto">
              <a:xfrm>
                <a:off x="7456489" y="7539038"/>
                <a:ext cx="176213" cy="101600"/>
              </a:xfrm>
              <a:custGeom>
                <a:avLst/>
                <a:gdLst>
                  <a:gd name="T0" fmla="*/ 1 w 102"/>
                  <a:gd name="T1" fmla="*/ 54 h 58"/>
                  <a:gd name="T2" fmla="*/ 0 w 102"/>
                  <a:gd name="T3" fmla="*/ 49 h 58"/>
                  <a:gd name="T4" fmla="*/ 2 w 102"/>
                  <a:gd name="T5" fmla="*/ 40 h 58"/>
                  <a:gd name="T6" fmla="*/ 2 w 102"/>
                  <a:gd name="T7" fmla="*/ 39 h 58"/>
                  <a:gd name="T8" fmla="*/ 18 w 102"/>
                  <a:gd name="T9" fmla="*/ 15 h 58"/>
                  <a:gd name="T10" fmla="*/ 21 w 102"/>
                  <a:gd name="T11" fmla="*/ 12 h 58"/>
                  <a:gd name="T12" fmla="*/ 21 w 102"/>
                  <a:gd name="T13" fmla="*/ 12 h 58"/>
                  <a:gd name="T14" fmla="*/ 21 w 102"/>
                  <a:gd name="T15" fmla="*/ 12 h 58"/>
                  <a:gd name="T16" fmla="*/ 22 w 102"/>
                  <a:gd name="T17" fmla="*/ 11 h 58"/>
                  <a:gd name="T18" fmla="*/ 22 w 102"/>
                  <a:gd name="T19" fmla="*/ 11 h 58"/>
                  <a:gd name="T20" fmla="*/ 23 w 102"/>
                  <a:gd name="T21" fmla="*/ 10 h 58"/>
                  <a:gd name="T22" fmla="*/ 25 w 102"/>
                  <a:gd name="T23" fmla="*/ 9 h 58"/>
                  <a:gd name="T24" fmla="*/ 33 w 102"/>
                  <a:gd name="T25" fmla="*/ 6 h 58"/>
                  <a:gd name="T26" fmla="*/ 56 w 102"/>
                  <a:gd name="T27" fmla="*/ 0 h 58"/>
                  <a:gd name="T28" fmla="*/ 59 w 102"/>
                  <a:gd name="T29" fmla="*/ 0 h 58"/>
                  <a:gd name="T30" fmla="*/ 66 w 102"/>
                  <a:gd name="T31" fmla="*/ 0 h 58"/>
                  <a:gd name="T32" fmla="*/ 96 w 102"/>
                  <a:gd name="T33" fmla="*/ 17 h 58"/>
                  <a:gd name="T34" fmla="*/ 96 w 102"/>
                  <a:gd name="T35" fmla="*/ 17 h 58"/>
                  <a:gd name="T36" fmla="*/ 98 w 102"/>
                  <a:gd name="T37" fmla="*/ 22 h 58"/>
                  <a:gd name="T38" fmla="*/ 94 w 102"/>
                  <a:gd name="T39" fmla="*/ 23 h 58"/>
                  <a:gd name="T40" fmla="*/ 92 w 102"/>
                  <a:gd name="T41" fmla="*/ 24 h 58"/>
                  <a:gd name="T42" fmla="*/ 84 w 102"/>
                  <a:gd name="T43" fmla="*/ 25 h 58"/>
                  <a:gd name="T44" fmla="*/ 64 w 102"/>
                  <a:gd name="T45" fmla="*/ 27 h 58"/>
                  <a:gd name="T46" fmla="*/ 58 w 102"/>
                  <a:gd name="T47" fmla="*/ 27 h 58"/>
                  <a:gd name="T48" fmla="*/ 25 w 102"/>
                  <a:gd name="T49" fmla="*/ 20 h 58"/>
                  <a:gd name="T50" fmla="*/ 24 w 102"/>
                  <a:gd name="T51" fmla="*/ 26 h 58"/>
                  <a:gd name="T52" fmla="*/ 20 w 102"/>
                  <a:gd name="T53" fmla="*/ 36 h 58"/>
                  <a:gd name="T54" fmla="*/ 8 w 102"/>
                  <a:gd name="T55" fmla="*/ 54 h 58"/>
                  <a:gd name="T56" fmla="*/ 7 w 102"/>
                  <a:gd name="T57" fmla="*/ 55 h 58"/>
                  <a:gd name="T58" fmla="*/ 7 w 102"/>
                  <a:gd name="T59" fmla="*/ 55 h 58"/>
                  <a:gd name="T60" fmla="*/ 5 w 102"/>
                  <a:gd name="T61" fmla="*/ 57 h 58"/>
                  <a:gd name="T62" fmla="*/ 2 w 102"/>
                  <a:gd name="T63" fmla="*/ 56 h 58"/>
                  <a:gd name="T64" fmla="*/ 8 w 102"/>
                  <a:gd name="T65" fmla="*/ 41 h 58"/>
                  <a:gd name="T66" fmla="*/ 8 w 102"/>
                  <a:gd name="T67" fmla="*/ 44 h 58"/>
                  <a:gd name="T68" fmla="*/ 14 w 102"/>
                  <a:gd name="T69" fmla="*/ 34 h 58"/>
                  <a:gd name="T70" fmla="*/ 16 w 102"/>
                  <a:gd name="T71" fmla="*/ 27 h 58"/>
                  <a:gd name="T72" fmla="*/ 8 w 102"/>
                  <a:gd name="T73" fmla="*/ 41 h 58"/>
                  <a:gd name="T74" fmla="*/ 64 w 102"/>
                  <a:gd name="T75" fmla="*/ 21 h 58"/>
                  <a:gd name="T76" fmla="*/ 80 w 102"/>
                  <a:gd name="T77" fmla="*/ 19 h 58"/>
                  <a:gd name="T78" fmla="*/ 86 w 102"/>
                  <a:gd name="T79" fmla="*/ 18 h 58"/>
                  <a:gd name="T80" fmla="*/ 64 w 102"/>
                  <a:gd name="T81" fmla="*/ 7 h 58"/>
                  <a:gd name="T82" fmla="*/ 65 w 102"/>
                  <a:gd name="T83" fmla="*/ 5 h 58"/>
                  <a:gd name="T84" fmla="*/ 59 w 102"/>
                  <a:gd name="T85" fmla="*/ 6 h 58"/>
                  <a:gd name="T86" fmla="*/ 57 w 102"/>
                  <a:gd name="T87" fmla="*/ 7 h 58"/>
                  <a:gd name="T88" fmla="*/ 31 w 102"/>
                  <a:gd name="T89" fmla="*/ 14 h 58"/>
                  <a:gd name="T90" fmla="*/ 60 w 102"/>
                  <a:gd name="T91" fmla="*/ 20 h 58"/>
                  <a:gd name="T92" fmla="*/ 18 w 102"/>
                  <a:gd name="T93" fmla="*/ 15 h 58"/>
                  <a:gd name="T94" fmla="*/ 18 w 102"/>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58">
                    <a:moveTo>
                      <a:pt x="2" y="56"/>
                    </a:moveTo>
                    <a:cubicBezTo>
                      <a:pt x="1" y="54"/>
                      <a:pt x="1" y="54"/>
                      <a:pt x="1" y="54"/>
                    </a:cubicBezTo>
                    <a:cubicBezTo>
                      <a:pt x="1" y="54"/>
                      <a:pt x="0" y="52"/>
                      <a:pt x="0" y="49"/>
                    </a:cubicBezTo>
                    <a:cubicBezTo>
                      <a:pt x="0" y="49"/>
                      <a:pt x="0" y="49"/>
                      <a:pt x="0" y="49"/>
                    </a:cubicBezTo>
                    <a:cubicBezTo>
                      <a:pt x="0" y="47"/>
                      <a:pt x="1" y="44"/>
                      <a:pt x="2" y="40"/>
                    </a:cubicBezTo>
                    <a:cubicBezTo>
                      <a:pt x="2" y="40"/>
                      <a:pt x="2" y="40"/>
                      <a:pt x="2" y="40"/>
                    </a:cubicBezTo>
                    <a:cubicBezTo>
                      <a:pt x="2" y="40"/>
                      <a:pt x="2" y="40"/>
                      <a:pt x="2" y="39"/>
                    </a:cubicBezTo>
                    <a:cubicBezTo>
                      <a:pt x="2" y="39"/>
                      <a:pt x="2" y="39"/>
                      <a:pt x="2" y="39"/>
                    </a:cubicBezTo>
                    <a:cubicBezTo>
                      <a:pt x="4" y="31"/>
                      <a:pt x="13" y="20"/>
                      <a:pt x="18" y="15"/>
                    </a:cubicBezTo>
                    <a:cubicBezTo>
                      <a:pt x="18" y="15"/>
                      <a:pt x="18" y="15"/>
                      <a:pt x="18" y="15"/>
                    </a:cubicBezTo>
                    <a:cubicBezTo>
                      <a:pt x="18" y="11"/>
                      <a:pt x="18" y="11"/>
                      <a:pt x="18" y="11"/>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2" y="11"/>
                      <a:pt x="22" y="11"/>
                      <a:pt x="22" y="11"/>
                    </a:cubicBezTo>
                    <a:cubicBezTo>
                      <a:pt x="22" y="11"/>
                      <a:pt x="22" y="11"/>
                      <a:pt x="22" y="11"/>
                    </a:cubicBezTo>
                    <a:cubicBezTo>
                      <a:pt x="22" y="11"/>
                      <a:pt x="22" y="11"/>
                      <a:pt x="22" y="11"/>
                    </a:cubicBezTo>
                    <a:cubicBezTo>
                      <a:pt x="23" y="11"/>
                      <a:pt x="23" y="11"/>
                      <a:pt x="23" y="11"/>
                    </a:cubicBezTo>
                    <a:cubicBezTo>
                      <a:pt x="23" y="11"/>
                      <a:pt x="23" y="11"/>
                      <a:pt x="23" y="10"/>
                    </a:cubicBezTo>
                    <a:cubicBezTo>
                      <a:pt x="23" y="10"/>
                      <a:pt x="23" y="10"/>
                      <a:pt x="23" y="10"/>
                    </a:cubicBezTo>
                    <a:cubicBezTo>
                      <a:pt x="24" y="10"/>
                      <a:pt x="24" y="10"/>
                      <a:pt x="25" y="9"/>
                    </a:cubicBezTo>
                    <a:cubicBezTo>
                      <a:pt x="25" y="9"/>
                      <a:pt x="25" y="9"/>
                      <a:pt x="25" y="9"/>
                    </a:cubicBezTo>
                    <a:cubicBezTo>
                      <a:pt x="27" y="9"/>
                      <a:pt x="30" y="7"/>
                      <a:pt x="33" y="6"/>
                    </a:cubicBezTo>
                    <a:cubicBezTo>
                      <a:pt x="33" y="6"/>
                      <a:pt x="33" y="6"/>
                      <a:pt x="33" y="6"/>
                    </a:cubicBezTo>
                    <a:cubicBezTo>
                      <a:pt x="40" y="4"/>
                      <a:pt x="48" y="1"/>
                      <a:pt x="56" y="0"/>
                    </a:cubicBezTo>
                    <a:cubicBezTo>
                      <a:pt x="56" y="0"/>
                      <a:pt x="56" y="0"/>
                      <a:pt x="56" y="0"/>
                    </a:cubicBezTo>
                    <a:cubicBezTo>
                      <a:pt x="57" y="0"/>
                      <a:pt x="58" y="0"/>
                      <a:pt x="59" y="0"/>
                    </a:cubicBezTo>
                    <a:cubicBezTo>
                      <a:pt x="59" y="0"/>
                      <a:pt x="59" y="0"/>
                      <a:pt x="59" y="0"/>
                    </a:cubicBezTo>
                    <a:cubicBezTo>
                      <a:pt x="61" y="0"/>
                      <a:pt x="64" y="0"/>
                      <a:pt x="66" y="0"/>
                    </a:cubicBezTo>
                    <a:cubicBezTo>
                      <a:pt x="66" y="0"/>
                      <a:pt x="66" y="0"/>
                      <a:pt x="66" y="0"/>
                    </a:cubicBezTo>
                    <a:cubicBezTo>
                      <a:pt x="80" y="4"/>
                      <a:pt x="95" y="15"/>
                      <a:pt x="96" y="17"/>
                    </a:cubicBezTo>
                    <a:cubicBezTo>
                      <a:pt x="96" y="17"/>
                      <a:pt x="96" y="17"/>
                      <a:pt x="96" y="17"/>
                    </a:cubicBezTo>
                    <a:cubicBezTo>
                      <a:pt x="96" y="17"/>
                      <a:pt x="96" y="17"/>
                      <a:pt x="96" y="17"/>
                    </a:cubicBezTo>
                    <a:cubicBezTo>
                      <a:pt x="102" y="21"/>
                      <a:pt x="102" y="21"/>
                      <a:pt x="102" y="21"/>
                    </a:cubicBezTo>
                    <a:cubicBezTo>
                      <a:pt x="98" y="22"/>
                      <a:pt x="98" y="22"/>
                      <a:pt x="98" y="22"/>
                    </a:cubicBezTo>
                    <a:cubicBezTo>
                      <a:pt x="94" y="23"/>
                      <a:pt x="94" y="23"/>
                      <a:pt x="94" y="23"/>
                    </a:cubicBezTo>
                    <a:cubicBezTo>
                      <a:pt x="94" y="23"/>
                      <a:pt x="94" y="23"/>
                      <a:pt x="94" y="23"/>
                    </a:cubicBezTo>
                    <a:cubicBezTo>
                      <a:pt x="93" y="23"/>
                      <a:pt x="93" y="23"/>
                      <a:pt x="92" y="24"/>
                    </a:cubicBezTo>
                    <a:cubicBezTo>
                      <a:pt x="92" y="24"/>
                      <a:pt x="92" y="24"/>
                      <a:pt x="92" y="24"/>
                    </a:cubicBezTo>
                    <a:cubicBezTo>
                      <a:pt x="90" y="24"/>
                      <a:pt x="87" y="25"/>
                      <a:pt x="84" y="25"/>
                    </a:cubicBezTo>
                    <a:cubicBezTo>
                      <a:pt x="84" y="25"/>
                      <a:pt x="84" y="25"/>
                      <a:pt x="84" y="25"/>
                    </a:cubicBezTo>
                    <a:cubicBezTo>
                      <a:pt x="78" y="26"/>
                      <a:pt x="70" y="27"/>
                      <a:pt x="64" y="27"/>
                    </a:cubicBezTo>
                    <a:cubicBezTo>
                      <a:pt x="64" y="27"/>
                      <a:pt x="64" y="27"/>
                      <a:pt x="64" y="27"/>
                    </a:cubicBezTo>
                    <a:cubicBezTo>
                      <a:pt x="62" y="27"/>
                      <a:pt x="60" y="27"/>
                      <a:pt x="58" y="27"/>
                    </a:cubicBezTo>
                    <a:cubicBezTo>
                      <a:pt x="58" y="27"/>
                      <a:pt x="58" y="27"/>
                      <a:pt x="58" y="27"/>
                    </a:cubicBezTo>
                    <a:cubicBezTo>
                      <a:pt x="51" y="25"/>
                      <a:pt x="33" y="21"/>
                      <a:pt x="25" y="20"/>
                    </a:cubicBezTo>
                    <a:cubicBezTo>
                      <a:pt x="25" y="20"/>
                      <a:pt x="25" y="20"/>
                      <a:pt x="25" y="20"/>
                    </a:cubicBezTo>
                    <a:cubicBezTo>
                      <a:pt x="24" y="21"/>
                      <a:pt x="24" y="24"/>
                      <a:pt x="24" y="26"/>
                    </a:cubicBezTo>
                    <a:cubicBezTo>
                      <a:pt x="24" y="26"/>
                      <a:pt x="24" y="26"/>
                      <a:pt x="24" y="26"/>
                    </a:cubicBezTo>
                    <a:cubicBezTo>
                      <a:pt x="23" y="29"/>
                      <a:pt x="22" y="33"/>
                      <a:pt x="20" y="36"/>
                    </a:cubicBezTo>
                    <a:cubicBezTo>
                      <a:pt x="20" y="36"/>
                      <a:pt x="20" y="36"/>
                      <a:pt x="20" y="36"/>
                    </a:cubicBezTo>
                    <a:cubicBezTo>
                      <a:pt x="17" y="44"/>
                      <a:pt x="11" y="51"/>
                      <a:pt x="8" y="54"/>
                    </a:cubicBezTo>
                    <a:cubicBezTo>
                      <a:pt x="8" y="54"/>
                      <a:pt x="8" y="54"/>
                      <a:pt x="8" y="54"/>
                    </a:cubicBezTo>
                    <a:cubicBezTo>
                      <a:pt x="8" y="54"/>
                      <a:pt x="8" y="54"/>
                      <a:pt x="8" y="54"/>
                    </a:cubicBezTo>
                    <a:cubicBezTo>
                      <a:pt x="7" y="55"/>
                      <a:pt x="7" y="55"/>
                      <a:pt x="7" y="55"/>
                    </a:cubicBezTo>
                    <a:cubicBezTo>
                      <a:pt x="7" y="55"/>
                      <a:pt x="7" y="55"/>
                      <a:pt x="7" y="55"/>
                    </a:cubicBezTo>
                    <a:cubicBezTo>
                      <a:pt x="7" y="55"/>
                      <a:pt x="7" y="55"/>
                      <a:pt x="7" y="55"/>
                    </a:cubicBezTo>
                    <a:cubicBezTo>
                      <a:pt x="5" y="57"/>
                      <a:pt x="5" y="57"/>
                      <a:pt x="5" y="57"/>
                    </a:cubicBezTo>
                    <a:cubicBezTo>
                      <a:pt x="5" y="57"/>
                      <a:pt x="5" y="57"/>
                      <a:pt x="5" y="57"/>
                    </a:cubicBezTo>
                    <a:cubicBezTo>
                      <a:pt x="3" y="58"/>
                      <a:pt x="3" y="58"/>
                      <a:pt x="3" y="58"/>
                    </a:cubicBezTo>
                    <a:cubicBezTo>
                      <a:pt x="2" y="56"/>
                      <a:pt x="2" y="56"/>
                      <a:pt x="2" y="56"/>
                    </a:cubicBezTo>
                    <a:close/>
                    <a:moveTo>
                      <a:pt x="8" y="41"/>
                    </a:moveTo>
                    <a:cubicBezTo>
                      <a:pt x="8" y="41"/>
                      <a:pt x="8" y="41"/>
                      <a:pt x="8" y="41"/>
                    </a:cubicBezTo>
                    <a:cubicBezTo>
                      <a:pt x="8" y="41"/>
                      <a:pt x="8" y="41"/>
                      <a:pt x="8" y="41"/>
                    </a:cubicBezTo>
                    <a:cubicBezTo>
                      <a:pt x="8" y="42"/>
                      <a:pt x="8" y="43"/>
                      <a:pt x="8" y="44"/>
                    </a:cubicBezTo>
                    <a:cubicBezTo>
                      <a:pt x="8" y="44"/>
                      <a:pt x="8" y="44"/>
                      <a:pt x="8" y="44"/>
                    </a:cubicBezTo>
                    <a:cubicBezTo>
                      <a:pt x="10" y="41"/>
                      <a:pt x="13" y="38"/>
                      <a:pt x="14" y="34"/>
                    </a:cubicBezTo>
                    <a:cubicBezTo>
                      <a:pt x="14" y="34"/>
                      <a:pt x="14" y="34"/>
                      <a:pt x="14" y="34"/>
                    </a:cubicBezTo>
                    <a:cubicBezTo>
                      <a:pt x="15" y="32"/>
                      <a:pt x="16" y="29"/>
                      <a:pt x="16" y="27"/>
                    </a:cubicBezTo>
                    <a:cubicBezTo>
                      <a:pt x="16" y="27"/>
                      <a:pt x="16" y="27"/>
                      <a:pt x="16" y="27"/>
                    </a:cubicBezTo>
                    <a:cubicBezTo>
                      <a:pt x="12" y="32"/>
                      <a:pt x="9" y="38"/>
                      <a:pt x="8" y="41"/>
                    </a:cubicBezTo>
                    <a:close/>
                    <a:moveTo>
                      <a:pt x="60" y="20"/>
                    </a:moveTo>
                    <a:cubicBezTo>
                      <a:pt x="61" y="21"/>
                      <a:pt x="62" y="21"/>
                      <a:pt x="64" y="21"/>
                    </a:cubicBezTo>
                    <a:cubicBezTo>
                      <a:pt x="64" y="21"/>
                      <a:pt x="64" y="21"/>
                      <a:pt x="64" y="21"/>
                    </a:cubicBezTo>
                    <a:cubicBezTo>
                      <a:pt x="68" y="21"/>
                      <a:pt x="74" y="20"/>
                      <a:pt x="80" y="19"/>
                    </a:cubicBezTo>
                    <a:cubicBezTo>
                      <a:pt x="80" y="19"/>
                      <a:pt x="80" y="19"/>
                      <a:pt x="80" y="19"/>
                    </a:cubicBezTo>
                    <a:cubicBezTo>
                      <a:pt x="82" y="19"/>
                      <a:pt x="84" y="18"/>
                      <a:pt x="86" y="18"/>
                    </a:cubicBezTo>
                    <a:cubicBezTo>
                      <a:pt x="86" y="18"/>
                      <a:pt x="86" y="18"/>
                      <a:pt x="86" y="18"/>
                    </a:cubicBezTo>
                    <a:cubicBezTo>
                      <a:pt x="81" y="14"/>
                      <a:pt x="72" y="9"/>
                      <a:pt x="64" y="7"/>
                    </a:cubicBezTo>
                    <a:cubicBezTo>
                      <a:pt x="64" y="7"/>
                      <a:pt x="64" y="7"/>
                      <a:pt x="64" y="7"/>
                    </a:cubicBezTo>
                    <a:cubicBezTo>
                      <a:pt x="65" y="5"/>
                      <a:pt x="65" y="5"/>
                      <a:pt x="65" y="5"/>
                    </a:cubicBezTo>
                    <a:cubicBezTo>
                      <a:pt x="64" y="7"/>
                      <a:pt x="64" y="7"/>
                      <a:pt x="64" y="7"/>
                    </a:cubicBezTo>
                    <a:cubicBezTo>
                      <a:pt x="62" y="7"/>
                      <a:pt x="61" y="6"/>
                      <a:pt x="59" y="6"/>
                    </a:cubicBezTo>
                    <a:cubicBezTo>
                      <a:pt x="59" y="6"/>
                      <a:pt x="59" y="6"/>
                      <a:pt x="59" y="6"/>
                    </a:cubicBezTo>
                    <a:cubicBezTo>
                      <a:pt x="58" y="6"/>
                      <a:pt x="58" y="6"/>
                      <a:pt x="57" y="7"/>
                    </a:cubicBezTo>
                    <a:cubicBezTo>
                      <a:pt x="57" y="7"/>
                      <a:pt x="57" y="7"/>
                      <a:pt x="57" y="7"/>
                    </a:cubicBezTo>
                    <a:cubicBezTo>
                      <a:pt x="48" y="8"/>
                      <a:pt x="38" y="12"/>
                      <a:pt x="31" y="14"/>
                    </a:cubicBezTo>
                    <a:cubicBezTo>
                      <a:pt x="31" y="14"/>
                      <a:pt x="31" y="14"/>
                      <a:pt x="31" y="14"/>
                    </a:cubicBezTo>
                    <a:cubicBezTo>
                      <a:pt x="40" y="16"/>
                      <a:pt x="54" y="19"/>
                      <a:pt x="60" y="20"/>
                    </a:cubicBezTo>
                    <a:close/>
                    <a:moveTo>
                      <a:pt x="18" y="16"/>
                    </a:moveTo>
                    <a:cubicBezTo>
                      <a:pt x="18" y="15"/>
                      <a:pt x="18" y="15"/>
                      <a:pt x="18" y="15"/>
                    </a:cubicBezTo>
                    <a:cubicBezTo>
                      <a:pt x="18" y="15"/>
                      <a:pt x="18" y="15"/>
                      <a:pt x="18" y="15"/>
                    </a:cubicBezTo>
                    <a:cubicBezTo>
                      <a:pt x="18" y="16"/>
                      <a:pt x="18" y="16"/>
                      <a:pt x="1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6" name="Freeform 1334"/>
              <p:cNvSpPr/>
              <p:nvPr/>
            </p:nvSpPr>
            <p:spPr bwMode="auto">
              <a:xfrm>
                <a:off x="7577139" y="7599363"/>
                <a:ext cx="7938" cy="6350"/>
              </a:xfrm>
              <a:custGeom>
                <a:avLst/>
                <a:gdLst>
                  <a:gd name="T0" fmla="*/ 1 w 5"/>
                  <a:gd name="T1" fmla="*/ 0 h 4"/>
                  <a:gd name="T2" fmla="*/ 5 w 5"/>
                  <a:gd name="T3" fmla="*/ 2 h 4"/>
                  <a:gd name="T4" fmla="*/ 4 w 5"/>
                  <a:gd name="T5" fmla="*/ 4 h 4"/>
                  <a:gd name="T6" fmla="*/ 0 w 5"/>
                  <a:gd name="T7" fmla="*/ 4 h 4"/>
                  <a:gd name="T8" fmla="*/ 1 w 5"/>
                  <a:gd name="T9" fmla="*/ 0 h 4"/>
                  <a:gd name="T10" fmla="*/ 1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1" y="0"/>
                    </a:moveTo>
                    <a:lnTo>
                      <a:pt x="5" y="2"/>
                    </a:lnTo>
                    <a:lnTo>
                      <a:pt x="4" y="4"/>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7" name="Freeform 1335"/>
              <p:cNvSpPr/>
              <p:nvPr/>
            </p:nvSpPr>
            <p:spPr bwMode="auto">
              <a:xfrm>
                <a:off x="7573964" y="7594601"/>
                <a:ext cx="14288" cy="15875"/>
              </a:xfrm>
              <a:custGeom>
                <a:avLst/>
                <a:gdLst>
                  <a:gd name="T0" fmla="*/ 0 w 9"/>
                  <a:gd name="T1" fmla="*/ 8 h 10"/>
                  <a:gd name="T2" fmla="*/ 0 w 9"/>
                  <a:gd name="T3" fmla="*/ 6 h 10"/>
                  <a:gd name="T4" fmla="*/ 1 w 9"/>
                  <a:gd name="T5" fmla="*/ 2 h 10"/>
                  <a:gd name="T6" fmla="*/ 1 w 9"/>
                  <a:gd name="T7" fmla="*/ 0 h 10"/>
                  <a:gd name="T8" fmla="*/ 9 w 9"/>
                  <a:gd name="T9" fmla="*/ 2 h 10"/>
                  <a:gd name="T10" fmla="*/ 8 w 9"/>
                  <a:gd name="T11" fmla="*/ 10 h 10"/>
                  <a:gd name="T12" fmla="*/ 0 w 9"/>
                  <a:gd name="T13" fmla="*/ 8 h 10"/>
                  <a:gd name="T14" fmla="*/ 0 w 9"/>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0" y="8"/>
                    </a:moveTo>
                    <a:lnTo>
                      <a:pt x="0" y="6"/>
                    </a:lnTo>
                    <a:lnTo>
                      <a:pt x="1" y="2"/>
                    </a:lnTo>
                    <a:lnTo>
                      <a:pt x="1" y="0"/>
                    </a:lnTo>
                    <a:lnTo>
                      <a:pt x="9" y="2"/>
                    </a:lnTo>
                    <a:lnTo>
                      <a:pt x="8" y="10"/>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8" name="Freeform 1336"/>
              <p:cNvSpPr/>
              <p:nvPr/>
            </p:nvSpPr>
            <p:spPr bwMode="auto">
              <a:xfrm>
                <a:off x="7502526" y="7608888"/>
                <a:ext cx="7938" cy="4763"/>
              </a:xfrm>
              <a:custGeom>
                <a:avLst/>
                <a:gdLst>
                  <a:gd name="T0" fmla="*/ 1 w 5"/>
                  <a:gd name="T1" fmla="*/ 0 h 3"/>
                  <a:gd name="T2" fmla="*/ 5 w 5"/>
                  <a:gd name="T3" fmla="*/ 0 h 3"/>
                  <a:gd name="T4" fmla="*/ 3 w 5"/>
                  <a:gd name="T5" fmla="*/ 3 h 3"/>
                  <a:gd name="T6" fmla="*/ 0 w 5"/>
                  <a:gd name="T7" fmla="*/ 2 h 3"/>
                  <a:gd name="T8" fmla="*/ 1 w 5"/>
                  <a:gd name="T9" fmla="*/ 0 h 3"/>
                  <a:gd name="T10" fmla="*/ 1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1" y="0"/>
                    </a:moveTo>
                    <a:lnTo>
                      <a:pt x="5" y="0"/>
                    </a:lnTo>
                    <a:lnTo>
                      <a:pt x="3" y="3"/>
                    </a:lnTo>
                    <a:lnTo>
                      <a:pt x="0" y="2"/>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9" name="Freeform 1337"/>
              <p:cNvSpPr/>
              <p:nvPr/>
            </p:nvSpPr>
            <p:spPr bwMode="auto">
              <a:xfrm>
                <a:off x="7499351" y="7604126"/>
                <a:ext cx="14288" cy="12700"/>
              </a:xfrm>
              <a:custGeom>
                <a:avLst/>
                <a:gdLst>
                  <a:gd name="T0" fmla="*/ 0 w 9"/>
                  <a:gd name="T1" fmla="*/ 7 h 8"/>
                  <a:gd name="T2" fmla="*/ 0 w 9"/>
                  <a:gd name="T3" fmla="*/ 5 h 8"/>
                  <a:gd name="T4" fmla="*/ 1 w 9"/>
                  <a:gd name="T5" fmla="*/ 2 h 8"/>
                  <a:gd name="T6" fmla="*/ 1 w 9"/>
                  <a:gd name="T7" fmla="*/ 0 h 8"/>
                  <a:gd name="T8" fmla="*/ 9 w 9"/>
                  <a:gd name="T9" fmla="*/ 2 h 8"/>
                  <a:gd name="T10" fmla="*/ 8 w 9"/>
                  <a:gd name="T11" fmla="*/ 8 h 8"/>
                  <a:gd name="T12" fmla="*/ 0 w 9"/>
                  <a:gd name="T13" fmla="*/ 7 h 8"/>
                  <a:gd name="T14" fmla="*/ 0 w 9"/>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7"/>
                    </a:moveTo>
                    <a:lnTo>
                      <a:pt x="0" y="5"/>
                    </a:lnTo>
                    <a:lnTo>
                      <a:pt x="1" y="2"/>
                    </a:lnTo>
                    <a:lnTo>
                      <a:pt x="1" y="0"/>
                    </a:lnTo>
                    <a:lnTo>
                      <a:pt x="9" y="2"/>
                    </a:lnTo>
                    <a:lnTo>
                      <a:pt x="8" y="8"/>
                    </a:lnTo>
                    <a:lnTo>
                      <a:pt x="0"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0" name="Freeform 1338"/>
              <p:cNvSpPr>
                <a:spLocks noEditPoints="1"/>
              </p:cNvSpPr>
              <p:nvPr/>
            </p:nvSpPr>
            <p:spPr bwMode="auto">
              <a:xfrm>
                <a:off x="7486651" y="7639051"/>
                <a:ext cx="114300" cy="47625"/>
              </a:xfrm>
              <a:custGeom>
                <a:avLst/>
                <a:gdLst>
                  <a:gd name="T0" fmla="*/ 2 w 65"/>
                  <a:gd name="T1" fmla="*/ 8 h 28"/>
                  <a:gd name="T2" fmla="*/ 32 w 65"/>
                  <a:gd name="T3" fmla="*/ 24 h 28"/>
                  <a:gd name="T4" fmla="*/ 32 w 65"/>
                  <a:gd name="T5" fmla="*/ 24 h 28"/>
                  <a:gd name="T6" fmla="*/ 32 w 65"/>
                  <a:gd name="T7" fmla="*/ 24 h 28"/>
                  <a:gd name="T8" fmla="*/ 32 w 65"/>
                  <a:gd name="T9" fmla="*/ 24 h 28"/>
                  <a:gd name="T10" fmla="*/ 52 w 65"/>
                  <a:gd name="T11" fmla="*/ 13 h 28"/>
                  <a:gd name="T12" fmla="*/ 52 w 65"/>
                  <a:gd name="T13" fmla="*/ 13 h 28"/>
                  <a:gd name="T14" fmla="*/ 63 w 65"/>
                  <a:gd name="T15" fmla="*/ 0 h 28"/>
                  <a:gd name="T16" fmla="*/ 63 w 65"/>
                  <a:gd name="T17" fmla="*/ 0 h 28"/>
                  <a:gd name="T18" fmla="*/ 65 w 65"/>
                  <a:gd name="T19" fmla="*/ 1 h 28"/>
                  <a:gd name="T20" fmla="*/ 54 w 65"/>
                  <a:gd name="T21" fmla="*/ 15 h 28"/>
                  <a:gd name="T22" fmla="*/ 54 w 65"/>
                  <a:gd name="T23" fmla="*/ 15 h 28"/>
                  <a:gd name="T24" fmla="*/ 32 w 65"/>
                  <a:gd name="T25" fmla="*/ 27 h 28"/>
                  <a:gd name="T26" fmla="*/ 32 w 65"/>
                  <a:gd name="T27" fmla="*/ 27 h 28"/>
                  <a:gd name="T28" fmla="*/ 31 w 65"/>
                  <a:gd name="T29" fmla="*/ 27 h 28"/>
                  <a:gd name="T30" fmla="*/ 31 w 65"/>
                  <a:gd name="T31" fmla="*/ 27 h 28"/>
                  <a:gd name="T32" fmla="*/ 0 w 65"/>
                  <a:gd name="T33" fmla="*/ 10 h 28"/>
                  <a:gd name="T34" fmla="*/ 0 w 65"/>
                  <a:gd name="T35" fmla="*/ 10 h 28"/>
                  <a:gd name="T36" fmla="*/ 2 w 65"/>
                  <a:gd name="T37" fmla="*/ 8 h 28"/>
                  <a:gd name="T38" fmla="*/ 63 w 65"/>
                  <a:gd name="T39" fmla="*/ 0 h 28"/>
                  <a:gd name="T40" fmla="*/ 63 w 65"/>
                  <a:gd name="T41" fmla="*/ 0 h 28"/>
                  <a:gd name="T42" fmla="*/ 63 w 65"/>
                  <a:gd name="T43" fmla="*/ 0 h 28"/>
                  <a:gd name="T44" fmla="*/ 63 w 65"/>
                  <a:gd name="T45" fmla="*/ 0 h 28"/>
                  <a:gd name="T46" fmla="*/ 63 w 65"/>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28">
                    <a:moveTo>
                      <a:pt x="2" y="8"/>
                    </a:moveTo>
                    <a:cubicBezTo>
                      <a:pt x="2" y="8"/>
                      <a:pt x="19" y="21"/>
                      <a:pt x="32" y="24"/>
                    </a:cubicBezTo>
                    <a:cubicBezTo>
                      <a:pt x="32" y="24"/>
                      <a:pt x="32" y="24"/>
                      <a:pt x="32" y="24"/>
                    </a:cubicBezTo>
                    <a:cubicBezTo>
                      <a:pt x="32" y="24"/>
                      <a:pt x="32" y="24"/>
                      <a:pt x="32" y="24"/>
                    </a:cubicBezTo>
                    <a:cubicBezTo>
                      <a:pt x="32" y="24"/>
                      <a:pt x="32" y="24"/>
                      <a:pt x="32" y="24"/>
                    </a:cubicBezTo>
                    <a:cubicBezTo>
                      <a:pt x="38" y="25"/>
                      <a:pt x="46" y="20"/>
                      <a:pt x="52" y="13"/>
                    </a:cubicBezTo>
                    <a:cubicBezTo>
                      <a:pt x="52" y="13"/>
                      <a:pt x="52" y="13"/>
                      <a:pt x="52" y="13"/>
                    </a:cubicBezTo>
                    <a:cubicBezTo>
                      <a:pt x="58" y="6"/>
                      <a:pt x="63" y="0"/>
                      <a:pt x="63" y="0"/>
                    </a:cubicBezTo>
                    <a:cubicBezTo>
                      <a:pt x="63" y="0"/>
                      <a:pt x="63" y="0"/>
                      <a:pt x="63" y="0"/>
                    </a:cubicBezTo>
                    <a:cubicBezTo>
                      <a:pt x="65" y="1"/>
                      <a:pt x="65" y="1"/>
                      <a:pt x="65" y="1"/>
                    </a:cubicBezTo>
                    <a:cubicBezTo>
                      <a:pt x="65" y="1"/>
                      <a:pt x="60" y="8"/>
                      <a:pt x="54" y="15"/>
                    </a:cubicBezTo>
                    <a:cubicBezTo>
                      <a:pt x="54" y="15"/>
                      <a:pt x="54" y="15"/>
                      <a:pt x="54" y="15"/>
                    </a:cubicBezTo>
                    <a:cubicBezTo>
                      <a:pt x="47" y="22"/>
                      <a:pt x="39" y="28"/>
                      <a:pt x="32" y="27"/>
                    </a:cubicBezTo>
                    <a:cubicBezTo>
                      <a:pt x="32" y="27"/>
                      <a:pt x="32" y="27"/>
                      <a:pt x="32" y="27"/>
                    </a:cubicBezTo>
                    <a:cubicBezTo>
                      <a:pt x="32" y="27"/>
                      <a:pt x="31" y="27"/>
                      <a:pt x="31" y="27"/>
                    </a:cubicBezTo>
                    <a:cubicBezTo>
                      <a:pt x="31" y="27"/>
                      <a:pt x="31" y="27"/>
                      <a:pt x="31" y="27"/>
                    </a:cubicBezTo>
                    <a:cubicBezTo>
                      <a:pt x="18" y="24"/>
                      <a:pt x="1" y="10"/>
                      <a:pt x="0" y="10"/>
                    </a:cubicBezTo>
                    <a:cubicBezTo>
                      <a:pt x="0" y="10"/>
                      <a:pt x="0" y="10"/>
                      <a:pt x="0" y="10"/>
                    </a:cubicBezTo>
                    <a:cubicBezTo>
                      <a:pt x="2" y="8"/>
                      <a:pt x="2" y="8"/>
                      <a:pt x="2" y="8"/>
                    </a:cubicBezTo>
                    <a:close/>
                    <a:moveTo>
                      <a:pt x="63" y="0"/>
                    </a:moveTo>
                    <a:cubicBezTo>
                      <a:pt x="63" y="0"/>
                      <a:pt x="63" y="0"/>
                      <a:pt x="63" y="0"/>
                    </a:cubicBezTo>
                    <a:cubicBezTo>
                      <a:pt x="63" y="0"/>
                      <a:pt x="63" y="0"/>
                      <a:pt x="63" y="0"/>
                    </a:cubicBezTo>
                    <a:cubicBezTo>
                      <a:pt x="63" y="0"/>
                      <a:pt x="63" y="0"/>
                      <a:pt x="63" y="0"/>
                    </a:cubicBezTo>
                    <a:cubicBezTo>
                      <a:pt x="63" y="0"/>
                      <a:pt x="63" y="0"/>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1" name="Freeform 1339"/>
              <p:cNvSpPr>
                <a:spLocks noEditPoints="1"/>
              </p:cNvSpPr>
              <p:nvPr/>
            </p:nvSpPr>
            <p:spPr bwMode="auto">
              <a:xfrm>
                <a:off x="7481889" y="7632701"/>
                <a:ext cx="123825" cy="55563"/>
              </a:xfrm>
              <a:custGeom>
                <a:avLst/>
                <a:gdLst>
                  <a:gd name="T0" fmla="*/ 34 w 71"/>
                  <a:gd name="T1" fmla="*/ 32 h 32"/>
                  <a:gd name="T2" fmla="*/ 34 w 71"/>
                  <a:gd name="T3" fmla="*/ 32 h 32"/>
                  <a:gd name="T4" fmla="*/ 34 w 71"/>
                  <a:gd name="T5" fmla="*/ 32 h 32"/>
                  <a:gd name="T6" fmla="*/ 3 w 71"/>
                  <a:gd name="T7" fmla="*/ 15 h 32"/>
                  <a:gd name="T8" fmla="*/ 3 w 71"/>
                  <a:gd name="T9" fmla="*/ 15 h 32"/>
                  <a:gd name="T10" fmla="*/ 0 w 71"/>
                  <a:gd name="T11" fmla="*/ 14 h 32"/>
                  <a:gd name="T12" fmla="*/ 2 w 71"/>
                  <a:gd name="T13" fmla="*/ 12 h 32"/>
                  <a:gd name="T14" fmla="*/ 4 w 71"/>
                  <a:gd name="T15" fmla="*/ 10 h 32"/>
                  <a:gd name="T16" fmla="*/ 4 w 71"/>
                  <a:gd name="T17" fmla="*/ 9 h 32"/>
                  <a:gd name="T18" fmla="*/ 4 w 71"/>
                  <a:gd name="T19" fmla="*/ 9 h 32"/>
                  <a:gd name="T20" fmla="*/ 5 w 71"/>
                  <a:gd name="T21" fmla="*/ 9 h 32"/>
                  <a:gd name="T22" fmla="*/ 5 w 71"/>
                  <a:gd name="T23" fmla="*/ 9 h 32"/>
                  <a:gd name="T24" fmla="*/ 6 w 71"/>
                  <a:gd name="T25" fmla="*/ 9 h 32"/>
                  <a:gd name="T26" fmla="*/ 6 w 71"/>
                  <a:gd name="T27" fmla="*/ 9 h 32"/>
                  <a:gd name="T28" fmla="*/ 6 w 71"/>
                  <a:gd name="T29" fmla="*/ 9 h 32"/>
                  <a:gd name="T30" fmla="*/ 6 w 71"/>
                  <a:gd name="T31" fmla="*/ 9 h 32"/>
                  <a:gd name="T32" fmla="*/ 6 w 71"/>
                  <a:gd name="T33" fmla="*/ 9 h 32"/>
                  <a:gd name="T34" fmla="*/ 6 w 71"/>
                  <a:gd name="T35" fmla="*/ 9 h 32"/>
                  <a:gd name="T36" fmla="*/ 6 w 71"/>
                  <a:gd name="T37" fmla="*/ 9 h 32"/>
                  <a:gd name="T38" fmla="*/ 6 w 71"/>
                  <a:gd name="T39" fmla="*/ 9 h 32"/>
                  <a:gd name="T40" fmla="*/ 6 w 71"/>
                  <a:gd name="T41" fmla="*/ 9 h 32"/>
                  <a:gd name="T42" fmla="*/ 6 w 71"/>
                  <a:gd name="T43" fmla="*/ 9 h 32"/>
                  <a:gd name="T44" fmla="*/ 7 w 71"/>
                  <a:gd name="T45" fmla="*/ 9 h 32"/>
                  <a:gd name="T46" fmla="*/ 7 w 71"/>
                  <a:gd name="T47" fmla="*/ 9 h 32"/>
                  <a:gd name="T48" fmla="*/ 7 w 71"/>
                  <a:gd name="T49" fmla="*/ 10 h 32"/>
                  <a:gd name="T50" fmla="*/ 7 w 71"/>
                  <a:gd name="T51" fmla="*/ 10 h 32"/>
                  <a:gd name="T52" fmla="*/ 9 w 71"/>
                  <a:gd name="T53" fmla="*/ 11 h 32"/>
                  <a:gd name="T54" fmla="*/ 9 w 71"/>
                  <a:gd name="T55" fmla="*/ 11 h 32"/>
                  <a:gd name="T56" fmla="*/ 16 w 71"/>
                  <a:gd name="T57" fmla="*/ 16 h 32"/>
                  <a:gd name="T58" fmla="*/ 16 w 71"/>
                  <a:gd name="T59" fmla="*/ 16 h 32"/>
                  <a:gd name="T60" fmla="*/ 35 w 71"/>
                  <a:gd name="T61" fmla="*/ 25 h 32"/>
                  <a:gd name="T62" fmla="*/ 35 w 71"/>
                  <a:gd name="T63" fmla="*/ 25 h 32"/>
                  <a:gd name="T64" fmla="*/ 36 w 71"/>
                  <a:gd name="T65" fmla="*/ 25 h 32"/>
                  <a:gd name="T66" fmla="*/ 36 w 71"/>
                  <a:gd name="T67" fmla="*/ 25 h 32"/>
                  <a:gd name="T68" fmla="*/ 37 w 71"/>
                  <a:gd name="T69" fmla="*/ 25 h 32"/>
                  <a:gd name="T70" fmla="*/ 37 w 71"/>
                  <a:gd name="T71" fmla="*/ 25 h 32"/>
                  <a:gd name="T72" fmla="*/ 54 w 71"/>
                  <a:gd name="T73" fmla="*/ 15 h 32"/>
                  <a:gd name="T74" fmla="*/ 54 w 71"/>
                  <a:gd name="T75" fmla="*/ 15 h 32"/>
                  <a:gd name="T76" fmla="*/ 63 w 71"/>
                  <a:gd name="T77" fmla="*/ 3 h 32"/>
                  <a:gd name="T78" fmla="*/ 63 w 71"/>
                  <a:gd name="T79" fmla="*/ 3 h 32"/>
                  <a:gd name="T80" fmla="*/ 61 w 71"/>
                  <a:gd name="T81" fmla="*/ 1 h 32"/>
                  <a:gd name="T82" fmla="*/ 65 w 71"/>
                  <a:gd name="T83" fmla="*/ 1 h 32"/>
                  <a:gd name="T84" fmla="*/ 66 w 71"/>
                  <a:gd name="T85" fmla="*/ 0 h 32"/>
                  <a:gd name="T86" fmla="*/ 67 w 71"/>
                  <a:gd name="T87" fmla="*/ 1 h 32"/>
                  <a:gd name="T88" fmla="*/ 71 w 71"/>
                  <a:gd name="T89" fmla="*/ 1 h 32"/>
                  <a:gd name="T90" fmla="*/ 69 w 71"/>
                  <a:gd name="T91" fmla="*/ 2 h 32"/>
                  <a:gd name="T92" fmla="*/ 71 w 71"/>
                  <a:gd name="T93" fmla="*/ 4 h 32"/>
                  <a:gd name="T94" fmla="*/ 70 w 71"/>
                  <a:gd name="T95" fmla="*/ 6 h 32"/>
                  <a:gd name="T96" fmla="*/ 70 w 71"/>
                  <a:gd name="T97" fmla="*/ 6 h 32"/>
                  <a:gd name="T98" fmla="*/ 69 w 71"/>
                  <a:gd name="T99" fmla="*/ 7 h 32"/>
                  <a:gd name="T100" fmla="*/ 69 w 71"/>
                  <a:gd name="T101" fmla="*/ 7 h 32"/>
                  <a:gd name="T102" fmla="*/ 67 w 71"/>
                  <a:gd name="T103" fmla="*/ 10 h 32"/>
                  <a:gd name="T104" fmla="*/ 67 w 71"/>
                  <a:gd name="T105" fmla="*/ 10 h 32"/>
                  <a:gd name="T106" fmla="*/ 58 w 71"/>
                  <a:gd name="T107" fmla="*/ 19 h 32"/>
                  <a:gd name="T108" fmla="*/ 58 w 71"/>
                  <a:gd name="T109" fmla="*/ 19 h 32"/>
                  <a:gd name="T110" fmla="*/ 37 w 71"/>
                  <a:gd name="T111" fmla="*/ 32 h 32"/>
                  <a:gd name="T112" fmla="*/ 37 w 71"/>
                  <a:gd name="T113" fmla="*/ 32 h 32"/>
                  <a:gd name="T114" fmla="*/ 34 w 71"/>
                  <a:gd name="T115" fmla="*/ 32 h 32"/>
                  <a:gd name="T116" fmla="*/ 4 w 71"/>
                  <a:gd name="T117" fmla="*/ 12 h 32"/>
                  <a:gd name="T118" fmla="*/ 3 w 71"/>
                  <a:gd name="T119" fmla="*/ 11 h 32"/>
                  <a:gd name="T120" fmla="*/ 3 w 71"/>
                  <a:gd name="T121" fmla="*/ 11 h 32"/>
                  <a:gd name="T122" fmla="*/ 4 w 71"/>
                  <a:gd name="T12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 h="32">
                    <a:moveTo>
                      <a:pt x="34" y="32"/>
                    </a:moveTo>
                    <a:cubicBezTo>
                      <a:pt x="34" y="32"/>
                      <a:pt x="34" y="32"/>
                      <a:pt x="34" y="32"/>
                    </a:cubicBezTo>
                    <a:cubicBezTo>
                      <a:pt x="34" y="32"/>
                      <a:pt x="34" y="32"/>
                      <a:pt x="34" y="32"/>
                    </a:cubicBezTo>
                    <a:cubicBezTo>
                      <a:pt x="20" y="29"/>
                      <a:pt x="4" y="16"/>
                      <a:pt x="3" y="15"/>
                    </a:cubicBezTo>
                    <a:cubicBezTo>
                      <a:pt x="3" y="15"/>
                      <a:pt x="3" y="15"/>
                      <a:pt x="3" y="15"/>
                    </a:cubicBezTo>
                    <a:cubicBezTo>
                      <a:pt x="0" y="14"/>
                      <a:pt x="0" y="14"/>
                      <a:pt x="0" y="14"/>
                    </a:cubicBezTo>
                    <a:cubicBezTo>
                      <a:pt x="2" y="12"/>
                      <a:pt x="2" y="12"/>
                      <a:pt x="2" y="12"/>
                    </a:cubicBezTo>
                    <a:cubicBezTo>
                      <a:pt x="4" y="10"/>
                      <a:pt x="4" y="10"/>
                      <a:pt x="4" y="10"/>
                    </a:cubicBezTo>
                    <a:cubicBezTo>
                      <a:pt x="4" y="10"/>
                      <a:pt x="4" y="9"/>
                      <a:pt x="4" y="9"/>
                    </a:cubicBezTo>
                    <a:cubicBezTo>
                      <a:pt x="4" y="9"/>
                      <a:pt x="4" y="9"/>
                      <a:pt x="4" y="9"/>
                    </a:cubicBezTo>
                    <a:cubicBezTo>
                      <a:pt x="4" y="9"/>
                      <a:pt x="5" y="9"/>
                      <a:pt x="5" y="9"/>
                    </a:cubicBezTo>
                    <a:cubicBezTo>
                      <a:pt x="5" y="9"/>
                      <a:pt x="5" y="9"/>
                      <a:pt x="5" y="9"/>
                    </a:cubicBezTo>
                    <a:cubicBezTo>
                      <a:pt x="5"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7" y="9"/>
                      <a:pt x="7" y="9"/>
                    </a:cubicBezTo>
                    <a:cubicBezTo>
                      <a:pt x="7" y="9"/>
                      <a:pt x="7" y="9"/>
                      <a:pt x="7" y="9"/>
                    </a:cubicBezTo>
                    <a:cubicBezTo>
                      <a:pt x="7" y="9"/>
                      <a:pt x="7" y="10"/>
                      <a:pt x="7" y="10"/>
                    </a:cubicBezTo>
                    <a:cubicBezTo>
                      <a:pt x="7" y="10"/>
                      <a:pt x="7" y="10"/>
                      <a:pt x="7" y="10"/>
                    </a:cubicBezTo>
                    <a:cubicBezTo>
                      <a:pt x="8" y="10"/>
                      <a:pt x="8" y="11"/>
                      <a:pt x="9" y="11"/>
                    </a:cubicBezTo>
                    <a:cubicBezTo>
                      <a:pt x="9" y="11"/>
                      <a:pt x="9" y="11"/>
                      <a:pt x="9" y="11"/>
                    </a:cubicBezTo>
                    <a:cubicBezTo>
                      <a:pt x="11" y="13"/>
                      <a:pt x="14" y="14"/>
                      <a:pt x="16" y="16"/>
                    </a:cubicBezTo>
                    <a:cubicBezTo>
                      <a:pt x="16" y="16"/>
                      <a:pt x="16" y="16"/>
                      <a:pt x="16" y="16"/>
                    </a:cubicBezTo>
                    <a:cubicBezTo>
                      <a:pt x="22" y="20"/>
                      <a:pt x="30" y="24"/>
                      <a:pt x="35" y="25"/>
                    </a:cubicBezTo>
                    <a:cubicBezTo>
                      <a:pt x="35" y="25"/>
                      <a:pt x="35" y="25"/>
                      <a:pt x="35" y="25"/>
                    </a:cubicBezTo>
                    <a:cubicBezTo>
                      <a:pt x="35" y="25"/>
                      <a:pt x="36" y="25"/>
                      <a:pt x="36" y="25"/>
                    </a:cubicBezTo>
                    <a:cubicBezTo>
                      <a:pt x="36" y="25"/>
                      <a:pt x="36" y="25"/>
                      <a:pt x="36" y="25"/>
                    </a:cubicBezTo>
                    <a:cubicBezTo>
                      <a:pt x="36" y="25"/>
                      <a:pt x="36" y="25"/>
                      <a:pt x="37" y="25"/>
                    </a:cubicBezTo>
                    <a:cubicBezTo>
                      <a:pt x="37" y="25"/>
                      <a:pt x="37" y="25"/>
                      <a:pt x="37" y="25"/>
                    </a:cubicBezTo>
                    <a:cubicBezTo>
                      <a:pt x="41" y="26"/>
                      <a:pt x="48" y="20"/>
                      <a:pt x="54" y="15"/>
                    </a:cubicBezTo>
                    <a:cubicBezTo>
                      <a:pt x="54" y="15"/>
                      <a:pt x="54" y="15"/>
                      <a:pt x="54" y="15"/>
                    </a:cubicBezTo>
                    <a:cubicBezTo>
                      <a:pt x="58" y="10"/>
                      <a:pt x="62" y="5"/>
                      <a:pt x="63" y="3"/>
                    </a:cubicBezTo>
                    <a:cubicBezTo>
                      <a:pt x="63" y="3"/>
                      <a:pt x="63" y="3"/>
                      <a:pt x="63" y="3"/>
                    </a:cubicBezTo>
                    <a:cubicBezTo>
                      <a:pt x="61" y="1"/>
                      <a:pt x="61" y="1"/>
                      <a:pt x="61" y="1"/>
                    </a:cubicBezTo>
                    <a:cubicBezTo>
                      <a:pt x="65" y="1"/>
                      <a:pt x="65" y="1"/>
                      <a:pt x="65" y="1"/>
                    </a:cubicBezTo>
                    <a:cubicBezTo>
                      <a:pt x="66" y="0"/>
                      <a:pt x="66" y="0"/>
                      <a:pt x="66" y="0"/>
                    </a:cubicBezTo>
                    <a:cubicBezTo>
                      <a:pt x="67" y="1"/>
                      <a:pt x="67" y="1"/>
                      <a:pt x="67" y="1"/>
                    </a:cubicBezTo>
                    <a:cubicBezTo>
                      <a:pt x="71" y="1"/>
                      <a:pt x="71" y="1"/>
                      <a:pt x="71" y="1"/>
                    </a:cubicBezTo>
                    <a:cubicBezTo>
                      <a:pt x="69" y="2"/>
                      <a:pt x="69" y="2"/>
                      <a:pt x="69" y="2"/>
                    </a:cubicBezTo>
                    <a:cubicBezTo>
                      <a:pt x="71" y="4"/>
                      <a:pt x="71" y="4"/>
                      <a:pt x="71" y="4"/>
                    </a:cubicBezTo>
                    <a:cubicBezTo>
                      <a:pt x="70" y="6"/>
                      <a:pt x="70" y="6"/>
                      <a:pt x="70" y="6"/>
                    </a:cubicBezTo>
                    <a:cubicBezTo>
                      <a:pt x="70" y="6"/>
                      <a:pt x="70" y="6"/>
                      <a:pt x="70" y="6"/>
                    </a:cubicBezTo>
                    <a:cubicBezTo>
                      <a:pt x="70" y="6"/>
                      <a:pt x="69" y="6"/>
                      <a:pt x="69" y="7"/>
                    </a:cubicBezTo>
                    <a:cubicBezTo>
                      <a:pt x="69" y="7"/>
                      <a:pt x="69" y="7"/>
                      <a:pt x="69" y="7"/>
                    </a:cubicBezTo>
                    <a:cubicBezTo>
                      <a:pt x="69" y="7"/>
                      <a:pt x="68" y="8"/>
                      <a:pt x="67" y="10"/>
                    </a:cubicBezTo>
                    <a:cubicBezTo>
                      <a:pt x="67" y="10"/>
                      <a:pt x="67" y="10"/>
                      <a:pt x="67" y="10"/>
                    </a:cubicBezTo>
                    <a:cubicBezTo>
                      <a:pt x="65" y="12"/>
                      <a:pt x="62" y="16"/>
                      <a:pt x="58" y="19"/>
                    </a:cubicBezTo>
                    <a:cubicBezTo>
                      <a:pt x="58" y="19"/>
                      <a:pt x="58" y="19"/>
                      <a:pt x="58" y="19"/>
                    </a:cubicBezTo>
                    <a:cubicBezTo>
                      <a:pt x="52" y="25"/>
                      <a:pt x="45" y="32"/>
                      <a:pt x="37" y="32"/>
                    </a:cubicBezTo>
                    <a:cubicBezTo>
                      <a:pt x="37" y="32"/>
                      <a:pt x="37" y="32"/>
                      <a:pt x="37" y="32"/>
                    </a:cubicBezTo>
                    <a:cubicBezTo>
                      <a:pt x="36" y="32"/>
                      <a:pt x="35" y="32"/>
                      <a:pt x="34" y="32"/>
                    </a:cubicBezTo>
                    <a:close/>
                    <a:moveTo>
                      <a:pt x="4" y="12"/>
                    </a:moveTo>
                    <a:cubicBezTo>
                      <a:pt x="3" y="12"/>
                      <a:pt x="3" y="12"/>
                      <a:pt x="3" y="11"/>
                    </a:cubicBezTo>
                    <a:cubicBezTo>
                      <a:pt x="3" y="11"/>
                      <a:pt x="3" y="11"/>
                      <a:pt x="3" y="11"/>
                    </a:cubicBezTo>
                    <a:cubicBezTo>
                      <a:pt x="3" y="12"/>
                      <a:pt x="3"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2" name="Freeform 1340"/>
              <p:cNvSpPr/>
              <p:nvPr/>
            </p:nvSpPr>
            <p:spPr bwMode="auto">
              <a:xfrm>
                <a:off x="7486651" y="7650163"/>
                <a:ext cx="9525" cy="9525"/>
              </a:xfrm>
              <a:custGeom>
                <a:avLst/>
                <a:gdLst>
                  <a:gd name="T0" fmla="*/ 5 w 6"/>
                  <a:gd name="T1" fmla="*/ 0 h 6"/>
                  <a:gd name="T2" fmla="*/ 6 w 6"/>
                  <a:gd name="T3" fmla="*/ 2 h 6"/>
                  <a:gd name="T4" fmla="*/ 3 w 6"/>
                  <a:gd name="T5" fmla="*/ 6 h 6"/>
                  <a:gd name="T6" fmla="*/ 0 w 6"/>
                  <a:gd name="T7" fmla="*/ 4 h 6"/>
                  <a:gd name="T8" fmla="*/ 5 w 6"/>
                  <a:gd name="T9" fmla="*/ 0 h 6"/>
                  <a:gd name="T10" fmla="*/ 5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5" y="0"/>
                    </a:moveTo>
                    <a:lnTo>
                      <a:pt x="6" y="2"/>
                    </a:lnTo>
                    <a:lnTo>
                      <a:pt x="3" y="6"/>
                    </a:lnTo>
                    <a:lnTo>
                      <a:pt x="0" y="4"/>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3" name="Freeform 1341"/>
              <p:cNvSpPr/>
              <p:nvPr/>
            </p:nvSpPr>
            <p:spPr bwMode="auto">
              <a:xfrm>
                <a:off x="7481889" y="7645401"/>
                <a:ext cx="19050" cy="17463"/>
              </a:xfrm>
              <a:custGeom>
                <a:avLst/>
                <a:gdLst>
                  <a:gd name="T0" fmla="*/ 0 w 12"/>
                  <a:gd name="T1" fmla="*/ 5 h 11"/>
                  <a:gd name="T2" fmla="*/ 6 w 12"/>
                  <a:gd name="T3" fmla="*/ 1 h 11"/>
                  <a:gd name="T4" fmla="*/ 8 w 12"/>
                  <a:gd name="T5" fmla="*/ 0 h 11"/>
                  <a:gd name="T6" fmla="*/ 12 w 12"/>
                  <a:gd name="T7" fmla="*/ 5 h 11"/>
                  <a:gd name="T8" fmla="*/ 6 w 12"/>
                  <a:gd name="T9" fmla="*/ 11 h 11"/>
                  <a:gd name="T10" fmla="*/ 0 w 12"/>
                  <a:gd name="T11" fmla="*/ 5 h 11"/>
                  <a:gd name="T12" fmla="*/ 0 w 12"/>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12" h="11">
                    <a:moveTo>
                      <a:pt x="0" y="5"/>
                    </a:moveTo>
                    <a:lnTo>
                      <a:pt x="6" y="1"/>
                    </a:lnTo>
                    <a:lnTo>
                      <a:pt x="8" y="0"/>
                    </a:lnTo>
                    <a:lnTo>
                      <a:pt x="12" y="5"/>
                    </a:lnTo>
                    <a:lnTo>
                      <a:pt x="6" y="11"/>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4" name="Freeform 1342"/>
              <p:cNvSpPr/>
              <p:nvPr/>
            </p:nvSpPr>
            <p:spPr bwMode="auto">
              <a:xfrm>
                <a:off x="7593014" y="7634288"/>
                <a:ext cx="12700" cy="7938"/>
              </a:xfrm>
              <a:custGeom>
                <a:avLst/>
                <a:gdLst>
                  <a:gd name="T0" fmla="*/ 0 w 8"/>
                  <a:gd name="T1" fmla="*/ 0 h 5"/>
                  <a:gd name="T2" fmla="*/ 8 w 8"/>
                  <a:gd name="T3" fmla="*/ 3 h 5"/>
                  <a:gd name="T4" fmla="*/ 7 w 8"/>
                  <a:gd name="T5" fmla="*/ 5 h 5"/>
                  <a:gd name="T6" fmla="*/ 0 w 8"/>
                  <a:gd name="T7" fmla="*/ 4 h 5"/>
                  <a:gd name="T8" fmla="*/ 0 w 8"/>
                  <a:gd name="T9" fmla="*/ 0 h 5"/>
                  <a:gd name="T10" fmla="*/ 0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0" y="0"/>
                    </a:moveTo>
                    <a:lnTo>
                      <a:pt x="8" y="3"/>
                    </a:lnTo>
                    <a:lnTo>
                      <a:pt x="7" y="5"/>
                    </a:lnTo>
                    <a:lnTo>
                      <a:pt x="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5" name="Freeform 1343"/>
              <p:cNvSpPr/>
              <p:nvPr/>
            </p:nvSpPr>
            <p:spPr bwMode="auto">
              <a:xfrm>
                <a:off x="7588251" y="7631113"/>
                <a:ext cx="20638" cy="15875"/>
              </a:xfrm>
              <a:custGeom>
                <a:avLst/>
                <a:gdLst>
                  <a:gd name="T0" fmla="*/ 0 w 13"/>
                  <a:gd name="T1" fmla="*/ 7 h 10"/>
                  <a:gd name="T2" fmla="*/ 1 w 13"/>
                  <a:gd name="T3" fmla="*/ 6 h 10"/>
                  <a:gd name="T4" fmla="*/ 1 w 13"/>
                  <a:gd name="T5" fmla="*/ 2 h 10"/>
                  <a:gd name="T6" fmla="*/ 2 w 13"/>
                  <a:gd name="T7" fmla="*/ 0 h 10"/>
                  <a:gd name="T8" fmla="*/ 13 w 13"/>
                  <a:gd name="T9" fmla="*/ 2 h 10"/>
                  <a:gd name="T10" fmla="*/ 12 w 13"/>
                  <a:gd name="T11" fmla="*/ 10 h 10"/>
                  <a:gd name="T12" fmla="*/ 0 w 13"/>
                  <a:gd name="T13" fmla="*/ 7 h 10"/>
                  <a:gd name="T14" fmla="*/ 0 w 13"/>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0">
                    <a:moveTo>
                      <a:pt x="0" y="7"/>
                    </a:moveTo>
                    <a:lnTo>
                      <a:pt x="1" y="6"/>
                    </a:lnTo>
                    <a:lnTo>
                      <a:pt x="1" y="2"/>
                    </a:lnTo>
                    <a:lnTo>
                      <a:pt x="2" y="0"/>
                    </a:lnTo>
                    <a:lnTo>
                      <a:pt x="13" y="2"/>
                    </a:lnTo>
                    <a:lnTo>
                      <a:pt x="12" y="10"/>
                    </a:lnTo>
                    <a:lnTo>
                      <a:pt x="0"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16" name="组合 515"/>
            <p:cNvGrpSpPr/>
            <p:nvPr/>
          </p:nvGrpSpPr>
          <p:grpSpPr>
            <a:xfrm>
              <a:off x="7197" y="7193"/>
              <a:ext cx="722" cy="1027"/>
              <a:chOff x="4000501" y="6832601"/>
              <a:chExt cx="293688" cy="417513"/>
            </a:xfrm>
            <a:solidFill>
              <a:schemeClr val="tx1">
                <a:lumMod val="75000"/>
                <a:lumOff val="25000"/>
              </a:schemeClr>
            </a:solidFill>
          </p:grpSpPr>
          <p:sp>
            <p:nvSpPr>
              <p:cNvPr id="517" name="Freeform 1376"/>
              <p:cNvSpPr>
                <a:spLocks noEditPoints="1"/>
              </p:cNvSpPr>
              <p:nvPr/>
            </p:nvSpPr>
            <p:spPr bwMode="auto">
              <a:xfrm>
                <a:off x="4038601" y="6897688"/>
                <a:ext cx="236538" cy="238125"/>
              </a:xfrm>
              <a:custGeom>
                <a:avLst/>
                <a:gdLst>
                  <a:gd name="T0" fmla="*/ 113 w 136"/>
                  <a:gd name="T1" fmla="*/ 23 h 136"/>
                  <a:gd name="T2" fmla="*/ 109 w 136"/>
                  <a:gd name="T3" fmla="*/ 109 h 136"/>
                  <a:gd name="T4" fmla="*/ 109 w 136"/>
                  <a:gd name="T5" fmla="*/ 109 h 136"/>
                  <a:gd name="T6" fmla="*/ 23 w 136"/>
                  <a:gd name="T7" fmla="*/ 113 h 136"/>
                  <a:gd name="T8" fmla="*/ 23 w 136"/>
                  <a:gd name="T9" fmla="*/ 113 h 136"/>
                  <a:gd name="T10" fmla="*/ 27 w 136"/>
                  <a:gd name="T11" fmla="*/ 27 h 136"/>
                  <a:gd name="T12" fmla="*/ 27 w 136"/>
                  <a:gd name="T13" fmla="*/ 27 h 136"/>
                  <a:gd name="T14" fmla="*/ 113 w 136"/>
                  <a:gd name="T15" fmla="*/ 23 h 136"/>
                  <a:gd name="T16" fmla="*/ 111 w 136"/>
                  <a:gd name="T17" fmla="*/ 25 h 136"/>
                  <a:gd name="T18" fmla="*/ 29 w 136"/>
                  <a:gd name="T19" fmla="*/ 29 h 136"/>
                  <a:gd name="T20" fmla="*/ 29 w 136"/>
                  <a:gd name="T21" fmla="*/ 29 h 136"/>
                  <a:gd name="T22" fmla="*/ 26 w 136"/>
                  <a:gd name="T23" fmla="*/ 111 h 136"/>
                  <a:gd name="T24" fmla="*/ 26 w 136"/>
                  <a:gd name="T25" fmla="*/ 111 h 136"/>
                  <a:gd name="T26" fmla="*/ 107 w 136"/>
                  <a:gd name="T27" fmla="*/ 107 h 136"/>
                  <a:gd name="T28" fmla="*/ 107 w 136"/>
                  <a:gd name="T29" fmla="*/ 107 h 136"/>
                  <a:gd name="T30" fmla="*/ 111 w 136"/>
                  <a:gd name="T31" fmla="*/ 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36">
                    <a:moveTo>
                      <a:pt x="113" y="23"/>
                    </a:moveTo>
                    <a:cubicBezTo>
                      <a:pt x="136" y="46"/>
                      <a:pt x="134" y="84"/>
                      <a:pt x="109" y="109"/>
                    </a:cubicBezTo>
                    <a:cubicBezTo>
                      <a:pt x="109" y="109"/>
                      <a:pt x="109" y="109"/>
                      <a:pt x="109" y="109"/>
                    </a:cubicBezTo>
                    <a:cubicBezTo>
                      <a:pt x="85" y="134"/>
                      <a:pt x="46" y="136"/>
                      <a:pt x="23" y="113"/>
                    </a:cubicBezTo>
                    <a:cubicBezTo>
                      <a:pt x="23" y="113"/>
                      <a:pt x="23" y="113"/>
                      <a:pt x="23" y="113"/>
                    </a:cubicBezTo>
                    <a:cubicBezTo>
                      <a:pt x="0" y="90"/>
                      <a:pt x="2" y="52"/>
                      <a:pt x="27" y="27"/>
                    </a:cubicBezTo>
                    <a:cubicBezTo>
                      <a:pt x="27" y="27"/>
                      <a:pt x="27" y="27"/>
                      <a:pt x="27" y="27"/>
                    </a:cubicBezTo>
                    <a:cubicBezTo>
                      <a:pt x="52" y="2"/>
                      <a:pt x="90" y="0"/>
                      <a:pt x="113" y="23"/>
                    </a:cubicBezTo>
                    <a:close/>
                    <a:moveTo>
                      <a:pt x="111" y="25"/>
                    </a:moveTo>
                    <a:cubicBezTo>
                      <a:pt x="89" y="4"/>
                      <a:pt x="53" y="6"/>
                      <a:pt x="29" y="29"/>
                    </a:cubicBezTo>
                    <a:cubicBezTo>
                      <a:pt x="29" y="29"/>
                      <a:pt x="29" y="29"/>
                      <a:pt x="29" y="29"/>
                    </a:cubicBezTo>
                    <a:cubicBezTo>
                      <a:pt x="6" y="53"/>
                      <a:pt x="4" y="89"/>
                      <a:pt x="26" y="111"/>
                    </a:cubicBezTo>
                    <a:cubicBezTo>
                      <a:pt x="26" y="111"/>
                      <a:pt x="26" y="111"/>
                      <a:pt x="26" y="111"/>
                    </a:cubicBezTo>
                    <a:cubicBezTo>
                      <a:pt x="47" y="132"/>
                      <a:pt x="83" y="130"/>
                      <a:pt x="107" y="107"/>
                    </a:cubicBezTo>
                    <a:cubicBezTo>
                      <a:pt x="107" y="107"/>
                      <a:pt x="107" y="107"/>
                      <a:pt x="107" y="107"/>
                    </a:cubicBezTo>
                    <a:cubicBezTo>
                      <a:pt x="131" y="83"/>
                      <a:pt x="132" y="47"/>
                      <a:pt x="11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8" name="Freeform 1377"/>
              <p:cNvSpPr>
                <a:spLocks noEditPoints="1"/>
              </p:cNvSpPr>
              <p:nvPr/>
            </p:nvSpPr>
            <p:spPr bwMode="auto">
              <a:xfrm>
                <a:off x="4048126" y="6907213"/>
                <a:ext cx="219075" cy="219075"/>
              </a:xfrm>
              <a:custGeom>
                <a:avLst/>
                <a:gdLst>
                  <a:gd name="T0" fmla="*/ 17 w 126"/>
                  <a:gd name="T1" fmla="*/ 109 h 126"/>
                  <a:gd name="T2" fmla="*/ 0 w 126"/>
                  <a:gd name="T3" fmla="*/ 68 h 126"/>
                  <a:gd name="T4" fmla="*/ 0 w 126"/>
                  <a:gd name="T5" fmla="*/ 68 h 126"/>
                  <a:gd name="T6" fmla="*/ 20 w 126"/>
                  <a:gd name="T7" fmla="*/ 20 h 126"/>
                  <a:gd name="T8" fmla="*/ 20 w 126"/>
                  <a:gd name="T9" fmla="*/ 20 h 126"/>
                  <a:gd name="T10" fmla="*/ 68 w 126"/>
                  <a:gd name="T11" fmla="*/ 0 h 126"/>
                  <a:gd name="T12" fmla="*/ 68 w 126"/>
                  <a:gd name="T13" fmla="*/ 0 h 126"/>
                  <a:gd name="T14" fmla="*/ 110 w 126"/>
                  <a:gd name="T15" fmla="*/ 17 h 126"/>
                  <a:gd name="T16" fmla="*/ 110 w 126"/>
                  <a:gd name="T17" fmla="*/ 17 h 126"/>
                  <a:gd name="T18" fmla="*/ 108 w 126"/>
                  <a:gd name="T19" fmla="*/ 18 h 126"/>
                  <a:gd name="T20" fmla="*/ 110 w 126"/>
                  <a:gd name="T21" fmla="*/ 17 h 126"/>
                  <a:gd name="T22" fmla="*/ 126 w 126"/>
                  <a:gd name="T23" fmla="*/ 58 h 126"/>
                  <a:gd name="T24" fmla="*/ 126 w 126"/>
                  <a:gd name="T25" fmla="*/ 58 h 126"/>
                  <a:gd name="T26" fmla="*/ 106 w 126"/>
                  <a:gd name="T27" fmla="*/ 106 h 126"/>
                  <a:gd name="T28" fmla="*/ 106 w 126"/>
                  <a:gd name="T29" fmla="*/ 106 h 126"/>
                  <a:gd name="T30" fmla="*/ 58 w 126"/>
                  <a:gd name="T31" fmla="*/ 126 h 126"/>
                  <a:gd name="T32" fmla="*/ 58 w 126"/>
                  <a:gd name="T33" fmla="*/ 126 h 126"/>
                  <a:gd name="T34" fmla="*/ 17 w 126"/>
                  <a:gd name="T35" fmla="*/ 109 h 126"/>
                  <a:gd name="T36" fmla="*/ 26 w 126"/>
                  <a:gd name="T37" fmla="*/ 26 h 126"/>
                  <a:gd name="T38" fmla="*/ 8 w 126"/>
                  <a:gd name="T39" fmla="*/ 68 h 126"/>
                  <a:gd name="T40" fmla="*/ 8 w 126"/>
                  <a:gd name="T41" fmla="*/ 68 h 126"/>
                  <a:gd name="T42" fmla="*/ 22 w 126"/>
                  <a:gd name="T43" fmla="*/ 104 h 126"/>
                  <a:gd name="T44" fmla="*/ 22 w 126"/>
                  <a:gd name="T45" fmla="*/ 104 h 126"/>
                  <a:gd name="T46" fmla="*/ 58 w 126"/>
                  <a:gd name="T47" fmla="*/ 118 h 126"/>
                  <a:gd name="T48" fmla="*/ 58 w 126"/>
                  <a:gd name="T49" fmla="*/ 118 h 126"/>
                  <a:gd name="T50" fmla="*/ 101 w 126"/>
                  <a:gd name="T51" fmla="*/ 100 h 126"/>
                  <a:gd name="T52" fmla="*/ 101 w 126"/>
                  <a:gd name="T53" fmla="*/ 100 h 126"/>
                  <a:gd name="T54" fmla="*/ 119 w 126"/>
                  <a:gd name="T55" fmla="*/ 58 h 126"/>
                  <a:gd name="T56" fmla="*/ 119 w 126"/>
                  <a:gd name="T57" fmla="*/ 58 h 126"/>
                  <a:gd name="T58" fmla="*/ 104 w 126"/>
                  <a:gd name="T59" fmla="*/ 22 h 126"/>
                  <a:gd name="T60" fmla="*/ 104 w 126"/>
                  <a:gd name="T61" fmla="*/ 22 h 126"/>
                  <a:gd name="T62" fmla="*/ 106 w 126"/>
                  <a:gd name="T63" fmla="*/ 20 h 126"/>
                  <a:gd name="T64" fmla="*/ 107 w 126"/>
                  <a:gd name="T65" fmla="*/ 19 h 126"/>
                  <a:gd name="T66" fmla="*/ 106 w 126"/>
                  <a:gd name="T67" fmla="*/ 20 h 126"/>
                  <a:gd name="T68" fmla="*/ 104 w 126"/>
                  <a:gd name="T69" fmla="*/ 22 h 126"/>
                  <a:gd name="T70" fmla="*/ 68 w 126"/>
                  <a:gd name="T71" fmla="*/ 7 h 126"/>
                  <a:gd name="T72" fmla="*/ 68 w 126"/>
                  <a:gd name="T73" fmla="*/ 7 h 126"/>
                  <a:gd name="T74" fmla="*/ 26 w 126"/>
                  <a:gd name="T7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17" y="109"/>
                    </a:moveTo>
                    <a:cubicBezTo>
                      <a:pt x="6" y="98"/>
                      <a:pt x="0" y="83"/>
                      <a:pt x="0" y="68"/>
                    </a:cubicBezTo>
                    <a:cubicBezTo>
                      <a:pt x="0" y="68"/>
                      <a:pt x="0" y="68"/>
                      <a:pt x="0" y="68"/>
                    </a:cubicBezTo>
                    <a:cubicBezTo>
                      <a:pt x="0" y="51"/>
                      <a:pt x="7" y="34"/>
                      <a:pt x="20" y="20"/>
                    </a:cubicBezTo>
                    <a:cubicBezTo>
                      <a:pt x="20" y="20"/>
                      <a:pt x="20" y="20"/>
                      <a:pt x="20" y="20"/>
                    </a:cubicBezTo>
                    <a:cubicBezTo>
                      <a:pt x="34" y="7"/>
                      <a:pt x="51" y="0"/>
                      <a:pt x="68" y="0"/>
                    </a:cubicBezTo>
                    <a:cubicBezTo>
                      <a:pt x="68" y="0"/>
                      <a:pt x="68" y="0"/>
                      <a:pt x="68" y="0"/>
                    </a:cubicBezTo>
                    <a:cubicBezTo>
                      <a:pt x="84" y="0"/>
                      <a:pt x="98" y="5"/>
                      <a:pt x="110" y="17"/>
                    </a:cubicBezTo>
                    <a:cubicBezTo>
                      <a:pt x="110" y="17"/>
                      <a:pt x="110" y="17"/>
                      <a:pt x="110" y="17"/>
                    </a:cubicBezTo>
                    <a:cubicBezTo>
                      <a:pt x="108" y="18"/>
                      <a:pt x="108" y="18"/>
                      <a:pt x="108" y="18"/>
                    </a:cubicBezTo>
                    <a:cubicBezTo>
                      <a:pt x="110" y="17"/>
                      <a:pt x="110" y="17"/>
                      <a:pt x="110" y="17"/>
                    </a:cubicBezTo>
                    <a:cubicBezTo>
                      <a:pt x="121" y="28"/>
                      <a:pt x="126" y="43"/>
                      <a:pt x="126" y="58"/>
                    </a:cubicBezTo>
                    <a:cubicBezTo>
                      <a:pt x="126" y="58"/>
                      <a:pt x="126" y="58"/>
                      <a:pt x="126" y="58"/>
                    </a:cubicBezTo>
                    <a:cubicBezTo>
                      <a:pt x="126" y="75"/>
                      <a:pt x="119" y="92"/>
                      <a:pt x="106" y="106"/>
                    </a:cubicBezTo>
                    <a:cubicBezTo>
                      <a:pt x="106" y="106"/>
                      <a:pt x="106" y="106"/>
                      <a:pt x="106" y="106"/>
                    </a:cubicBezTo>
                    <a:cubicBezTo>
                      <a:pt x="92" y="119"/>
                      <a:pt x="75" y="126"/>
                      <a:pt x="58" y="126"/>
                    </a:cubicBezTo>
                    <a:cubicBezTo>
                      <a:pt x="58" y="126"/>
                      <a:pt x="58" y="126"/>
                      <a:pt x="58" y="126"/>
                    </a:cubicBezTo>
                    <a:cubicBezTo>
                      <a:pt x="43" y="126"/>
                      <a:pt x="28" y="121"/>
                      <a:pt x="17" y="109"/>
                    </a:cubicBezTo>
                    <a:close/>
                    <a:moveTo>
                      <a:pt x="26" y="26"/>
                    </a:moveTo>
                    <a:cubicBezTo>
                      <a:pt x="14" y="38"/>
                      <a:pt x="8" y="53"/>
                      <a:pt x="8" y="68"/>
                    </a:cubicBezTo>
                    <a:cubicBezTo>
                      <a:pt x="8" y="68"/>
                      <a:pt x="8" y="68"/>
                      <a:pt x="8" y="68"/>
                    </a:cubicBezTo>
                    <a:cubicBezTo>
                      <a:pt x="8" y="82"/>
                      <a:pt x="12" y="94"/>
                      <a:pt x="22" y="104"/>
                    </a:cubicBezTo>
                    <a:cubicBezTo>
                      <a:pt x="22" y="104"/>
                      <a:pt x="22" y="104"/>
                      <a:pt x="22" y="104"/>
                    </a:cubicBezTo>
                    <a:cubicBezTo>
                      <a:pt x="32" y="114"/>
                      <a:pt x="45" y="118"/>
                      <a:pt x="58" y="118"/>
                    </a:cubicBezTo>
                    <a:cubicBezTo>
                      <a:pt x="58" y="118"/>
                      <a:pt x="58" y="118"/>
                      <a:pt x="58" y="118"/>
                    </a:cubicBezTo>
                    <a:cubicBezTo>
                      <a:pt x="73" y="118"/>
                      <a:pt x="88" y="112"/>
                      <a:pt x="101" y="100"/>
                    </a:cubicBezTo>
                    <a:cubicBezTo>
                      <a:pt x="101" y="100"/>
                      <a:pt x="101" y="100"/>
                      <a:pt x="101" y="100"/>
                    </a:cubicBezTo>
                    <a:cubicBezTo>
                      <a:pt x="113" y="88"/>
                      <a:pt x="119" y="73"/>
                      <a:pt x="119" y="58"/>
                    </a:cubicBezTo>
                    <a:cubicBezTo>
                      <a:pt x="119" y="58"/>
                      <a:pt x="119" y="58"/>
                      <a:pt x="119" y="58"/>
                    </a:cubicBezTo>
                    <a:cubicBezTo>
                      <a:pt x="119" y="44"/>
                      <a:pt x="114" y="32"/>
                      <a:pt x="104" y="22"/>
                    </a:cubicBezTo>
                    <a:cubicBezTo>
                      <a:pt x="104" y="22"/>
                      <a:pt x="104" y="22"/>
                      <a:pt x="104" y="22"/>
                    </a:cubicBezTo>
                    <a:cubicBezTo>
                      <a:pt x="106" y="20"/>
                      <a:pt x="106" y="20"/>
                      <a:pt x="106" y="20"/>
                    </a:cubicBezTo>
                    <a:cubicBezTo>
                      <a:pt x="107" y="19"/>
                      <a:pt x="107" y="19"/>
                      <a:pt x="107" y="19"/>
                    </a:cubicBezTo>
                    <a:cubicBezTo>
                      <a:pt x="106" y="20"/>
                      <a:pt x="106" y="20"/>
                      <a:pt x="106" y="20"/>
                    </a:cubicBezTo>
                    <a:cubicBezTo>
                      <a:pt x="104" y="22"/>
                      <a:pt x="104" y="22"/>
                      <a:pt x="104" y="22"/>
                    </a:cubicBezTo>
                    <a:cubicBezTo>
                      <a:pt x="95" y="12"/>
                      <a:pt x="82" y="7"/>
                      <a:pt x="68" y="7"/>
                    </a:cubicBezTo>
                    <a:cubicBezTo>
                      <a:pt x="68" y="7"/>
                      <a:pt x="68" y="7"/>
                      <a:pt x="68" y="7"/>
                    </a:cubicBezTo>
                    <a:cubicBezTo>
                      <a:pt x="53" y="7"/>
                      <a:pt x="38" y="13"/>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9" name="Freeform 1378"/>
              <p:cNvSpPr>
                <a:spLocks noEditPoints="1"/>
              </p:cNvSpPr>
              <p:nvPr/>
            </p:nvSpPr>
            <p:spPr bwMode="auto">
              <a:xfrm>
                <a:off x="4102101" y="7016751"/>
                <a:ext cx="84138" cy="85725"/>
              </a:xfrm>
              <a:custGeom>
                <a:avLst/>
                <a:gdLst>
                  <a:gd name="T0" fmla="*/ 39 w 49"/>
                  <a:gd name="T1" fmla="*/ 10 h 49"/>
                  <a:gd name="T2" fmla="*/ 41 w 49"/>
                  <a:gd name="T3" fmla="*/ 41 h 49"/>
                  <a:gd name="T4" fmla="*/ 41 w 49"/>
                  <a:gd name="T5" fmla="*/ 41 h 49"/>
                  <a:gd name="T6" fmla="*/ 10 w 49"/>
                  <a:gd name="T7" fmla="*/ 39 h 49"/>
                  <a:gd name="T8" fmla="*/ 10 w 49"/>
                  <a:gd name="T9" fmla="*/ 39 h 49"/>
                  <a:gd name="T10" fmla="*/ 9 w 49"/>
                  <a:gd name="T11" fmla="*/ 8 h 49"/>
                  <a:gd name="T12" fmla="*/ 9 w 49"/>
                  <a:gd name="T13" fmla="*/ 8 h 49"/>
                  <a:gd name="T14" fmla="*/ 39 w 49"/>
                  <a:gd name="T15" fmla="*/ 10 h 49"/>
                  <a:gd name="T16" fmla="*/ 37 w 49"/>
                  <a:gd name="T17" fmla="*/ 12 h 49"/>
                  <a:gd name="T18" fmla="*/ 11 w 49"/>
                  <a:gd name="T19" fmla="*/ 11 h 49"/>
                  <a:gd name="T20" fmla="*/ 11 w 49"/>
                  <a:gd name="T21" fmla="*/ 11 h 49"/>
                  <a:gd name="T22" fmla="*/ 13 w 49"/>
                  <a:gd name="T23" fmla="*/ 36 h 49"/>
                  <a:gd name="T24" fmla="*/ 13 w 49"/>
                  <a:gd name="T25" fmla="*/ 36 h 49"/>
                  <a:gd name="T26" fmla="*/ 38 w 49"/>
                  <a:gd name="T27" fmla="*/ 38 h 49"/>
                  <a:gd name="T28" fmla="*/ 38 w 49"/>
                  <a:gd name="T29" fmla="*/ 38 h 49"/>
                  <a:gd name="T30" fmla="*/ 37 w 49"/>
                  <a:gd name="T3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49">
                    <a:moveTo>
                      <a:pt x="39" y="10"/>
                    </a:moveTo>
                    <a:cubicBezTo>
                      <a:pt x="48" y="19"/>
                      <a:pt x="49" y="32"/>
                      <a:pt x="41" y="41"/>
                    </a:cubicBezTo>
                    <a:cubicBezTo>
                      <a:pt x="41" y="41"/>
                      <a:pt x="41" y="41"/>
                      <a:pt x="41" y="41"/>
                    </a:cubicBezTo>
                    <a:cubicBezTo>
                      <a:pt x="33" y="49"/>
                      <a:pt x="19" y="48"/>
                      <a:pt x="10" y="39"/>
                    </a:cubicBezTo>
                    <a:cubicBezTo>
                      <a:pt x="10" y="39"/>
                      <a:pt x="10" y="39"/>
                      <a:pt x="10" y="39"/>
                    </a:cubicBezTo>
                    <a:cubicBezTo>
                      <a:pt x="1" y="30"/>
                      <a:pt x="0" y="16"/>
                      <a:pt x="9" y="8"/>
                    </a:cubicBezTo>
                    <a:cubicBezTo>
                      <a:pt x="9" y="8"/>
                      <a:pt x="9" y="8"/>
                      <a:pt x="9" y="8"/>
                    </a:cubicBezTo>
                    <a:cubicBezTo>
                      <a:pt x="17" y="0"/>
                      <a:pt x="30" y="1"/>
                      <a:pt x="39" y="10"/>
                    </a:cubicBezTo>
                    <a:close/>
                    <a:moveTo>
                      <a:pt x="37" y="12"/>
                    </a:moveTo>
                    <a:cubicBezTo>
                      <a:pt x="29" y="5"/>
                      <a:pt x="18" y="4"/>
                      <a:pt x="11" y="11"/>
                    </a:cubicBezTo>
                    <a:cubicBezTo>
                      <a:pt x="11" y="11"/>
                      <a:pt x="11" y="11"/>
                      <a:pt x="11" y="11"/>
                    </a:cubicBezTo>
                    <a:cubicBezTo>
                      <a:pt x="4" y="17"/>
                      <a:pt x="5" y="29"/>
                      <a:pt x="13" y="36"/>
                    </a:cubicBezTo>
                    <a:cubicBezTo>
                      <a:pt x="13" y="36"/>
                      <a:pt x="13" y="36"/>
                      <a:pt x="13" y="36"/>
                    </a:cubicBezTo>
                    <a:cubicBezTo>
                      <a:pt x="20" y="44"/>
                      <a:pt x="32" y="45"/>
                      <a:pt x="38" y="38"/>
                    </a:cubicBezTo>
                    <a:cubicBezTo>
                      <a:pt x="38" y="38"/>
                      <a:pt x="38" y="38"/>
                      <a:pt x="38" y="38"/>
                    </a:cubicBezTo>
                    <a:cubicBezTo>
                      <a:pt x="45" y="32"/>
                      <a:pt x="44" y="20"/>
                      <a:pt x="3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0" name="Freeform 1379"/>
              <p:cNvSpPr>
                <a:spLocks noEditPoints="1"/>
              </p:cNvSpPr>
              <p:nvPr/>
            </p:nvSpPr>
            <p:spPr bwMode="auto">
              <a:xfrm>
                <a:off x="4103689" y="7018338"/>
                <a:ext cx="80963" cy="82550"/>
              </a:xfrm>
              <a:custGeom>
                <a:avLst/>
                <a:gdLst>
                  <a:gd name="T0" fmla="*/ 26 w 47"/>
                  <a:gd name="T1" fmla="*/ 47 h 47"/>
                  <a:gd name="T2" fmla="*/ 8 w 47"/>
                  <a:gd name="T3" fmla="*/ 39 h 47"/>
                  <a:gd name="T4" fmla="*/ 8 w 47"/>
                  <a:gd name="T5" fmla="*/ 39 h 47"/>
                  <a:gd name="T6" fmla="*/ 0 w 47"/>
                  <a:gd name="T7" fmla="*/ 21 h 47"/>
                  <a:gd name="T8" fmla="*/ 0 w 47"/>
                  <a:gd name="T9" fmla="*/ 21 h 47"/>
                  <a:gd name="T10" fmla="*/ 6 w 47"/>
                  <a:gd name="T11" fmla="*/ 6 h 47"/>
                  <a:gd name="T12" fmla="*/ 6 w 47"/>
                  <a:gd name="T13" fmla="*/ 6 h 47"/>
                  <a:gd name="T14" fmla="*/ 21 w 47"/>
                  <a:gd name="T15" fmla="*/ 0 h 47"/>
                  <a:gd name="T16" fmla="*/ 21 w 47"/>
                  <a:gd name="T17" fmla="*/ 0 h 47"/>
                  <a:gd name="T18" fmla="*/ 40 w 47"/>
                  <a:gd name="T19" fmla="*/ 8 h 47"/>
                  <a:gd name="T20" fmla="*/ 40 w 47"/>
                  <a:gd name="T21" fmla="*/ 8 h 47"/>
                  <a:gd name="T22" fmla="*/ 38 w 47"/>
                  <a:gd name="T23" fmla="*/ 9 h 47"/>
                  <a:gd name="T24" fmla="*/ 40 w 47"/>
                  <a:gd name="T25" fmla="*/ 8 h 47"/>
                  <a:gd name="T26" fmla="*/ 47 w 47"/>
                  <a:gd name="T27" fmla="*/ 26 h 47"/>
                  <a:gd name="T28" fmla="*/ 47 w 47"/>
                  <a:gd name="T29" fmla="*/ 26 h 47"/>
                  <a:gd name="T30" fmla="*/ 41 w 47"/>
                  <a:gd name="T31" fmla="*/ 41 h 47"/>
                  <a:gd name="T32" fmla="*/ 41 w 47"/>
                  <a:gd name="T33" fmla="*/ 41 h 47"/>
                  <a:gd name="T34" fmla="*/ 26 w 47"/>
                  <a:gd name="T35" fmla="*/ 47 h 47"/>
                  <a:gd name="T36" fmla="*/ 26 w 47"/>
                  <a:gd name="T37" fmla="*/ 47 h 47"/>
                  <a:gd name="T38" fmla="*/ 26 w 47"/>
                  <a:gd name="T39" fmla="*/ 47 h 47"/>
                  <a:gd name="T40" fmla="*/ 11 w 47"/>
                  <a:gd name="T41" fmla="*/ 11 h 47"/>
                  <a:gd name="T42" fmla="*/ 7 w 47"/>
                  <a:gd name="T43" fmla="*/ 21 h 47"/>
                  <a:gd name="T44" fmla="*/ 7 w 47"/>
                  <a:gd name="T45" fmla="*/ 21 h 47"/>
                  <a:gd name="T46" fmla="*/ 13 w 47"/>
                  <a:gd name="T47" fmla="*/ 34 h 47"/>
                  <a:gd name="T48" fmla="*/ 13 w 47"/>
                  <a:gd name="T49" fmla="*/ 34 h 47"/>
                  <a:gd name="T50" fmla="*/ 26 w 47"/>
                  <a:gd name="T51" fmla="*/ 40 h 47"/>
                  <a:gd name="T52" fmla="*/ 26 w 47"/>
                  <a:gd name="T53" fmla="*/ 40 h 47"/>
                  <a:gd name="T54" fmla="*/ 36 w 47"/>
                  <a:gd name="T55" fmla="*/ 36 h 47"/>
                  <a:gd name="T56" fmla="*/ 36 w 47"/>
                  <a:gd name="T57" fmla="*/ 36 h 47"/>
                  <a:gd name="T58" fmla="*/ 40 w 47"/>
                  <a:gd name="T59" fmla="*/ 26 h 47"/>
                  <a:gd name="T60" fmla="*/ 40 w 47"/>
                  <a:gd name="T61" fmla="*/ 26 h 47"/>
                  <a:gd name="T62" fmla="*/ 34 w 47"/>
                  <a:gd name="T63" fmla="*/ 13 h 47"/>
                  <a:gd name="T64" fmla="*/ 34 w 47"/>
                  <a:gd name="T65" fmla="*/ 13 h 47"/>
                  <a:gd name="T66" fmla="*/ 36 w 47"/>
                  <a:gd name="T67" fmla="*/ 11 h 47"/>
                  <a:gd name="T68" fmla="*/ 37 w 47"/>
                  <a:gd name="T69" fmla="*/ 10 h 47"/>
                  <a:gd name="T70" fmla="*/ 36 w 47"/>
                  <a:gd name="T71" fmla="*/ 11 h 47"/>
                  <a:gd name="T72" fmla="*/ 34 w 47"/>
                  <a:gd name="T73" fmla="*/ 13 h 47"/>
                  <a:gd name="T74" fmla="*/ 21 w 47"/>
                  <a:gd name="T75" fmla="*/ 7 h 47"/>
                  <a:gd name="T76" fmla="*/ 21 w 47"/>
                  <a:gd name="T77" fmla="*/ 7 h 47"/>
                  <a:gd name="T78" fmla="*/ 11 w 47"/>
                  <a:gd name="T7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47">
                    <a:moveTo>
                      <a:pt x="26" y="47"/>
                    </a:moveTo>
                    <a:cubicBezTo>
                      <a:pt x="20" y="47"/>
                      <a:pt x="13" y="44"/>
                      <a:pt x="8" y="39"/>
                    </a:cubicBezTo>
                    <a:cubicBezTo>
                      <a:pt x="8" y="39"/>
                      <a:pt x="8" y="39"/>
                      <a:pt x="8" y="39"/>
                    </a:cubicBezTo>
                    <a:cubicBezTo>
                      <a:pt x="3" y="34"/>
                      <a:pt x="0" y="28"/>
                      <a:pt x="0" y="21"/>
                    </a:cubicBezTo>
                    <a:cubicBezTo>
                      <a:pt x="0" y="21"/>
                      <a:pt x="0" y="21"/>
                      <a:pt x="0" y="21"/>
                    </a:cubicBezTo>
                    <a:cubicBezTo>
                      <a:pt x="0" y="15"/>
                      <a:pt x="2" y="10"/>
                      <a:pt x="6" y="6"/>
                    </a:cubicBezTo>
                    <a:cubicBezTo>
                      <a:pt x="6" y="6"/>
                      <a:pt x="6" y="6"/>
                      <a:pt x="6" y="6"/>
                    </a:cubicBezTo>
                    <a:cubicBezTo>
                      <a:pt x="10" y="2"/>
                      <a:pt x="16" y="0"/>
                      <a:pt x="21" y="0"/>
                    </a:cubicBezTo>
                    <a:cubicBezTo>
                      <a:pt x="21" y="0"/>
                      <a:pt x="21" y="0"/>
                      <a:pt x="21" y="0"/>
                    </a:cubicBezTo>
                    <a:cubicBezTo>
                      <a:pt x="28" y="0"/>
                      <a:pt x="34" y="2"/>
                      <a:pt x="40" y="8"/>
                    </a:cubicBezTo>
                    <a:cubicBezTo>
                      <a:pt x="40" y="8"/>
                      <a:pt x="40" y="8"/>
                      <a:pt x="40" y="8"/>
                    </a:cubicBezTo>
                    <a:cubicBezTo>
                      <a:pt x="38" y="9"/>
                      <a:pt x="38" y="9"/>
                      <a:pt x="38" y="9"/>
                    </a:cubicBezTo>
                    <a:cubicBezTo>
                      <a:pt x="40" y="8"/>
                      <a:pt x="40" y="8"/>
                      <a:pt x="40" y="8"/>
                    </a:cubicBezTo>
                    <a:cubicBezTo>
                      <a:pt x="45" y="13"/>
                      <a:pt x="47" y="19"/>
                      <a:pt x="47" y="26"/>
                    </a:cubicBezTo>
                    <a:cubicBezTo>
                      <a:pt x="47" y="26"/>
                      <a:pt x="47" y="26"/>
                      <a:pt x="47" y="26"/>
                    </a:cubicBezTo>
                    <a:cubicBezTo>
                      <a:pt x="47" y="31"/>
                      <a:pt x="45" y="37"/>
                      <a:pt x="41" y="41"/>
                    </a:cubicBezTo>
                    <a:cubicBezTo>
                      <a:pt x="41" y="41"/>
                      <a:pt x="41" y="41"/>
                      <a:pt x="41" y="41"/>
                    </a:cubicBezTo>
                    <a:cubicBezTo>
                      <a:pt x="37" y="45"/>
                      <a:pt x="32" y="47"/>
                      <a:pt x="26" y="47"/>
                    </a:cubicBezTo>
                    <a:cubicBezTo>
                      <a:pt x="26" y="47"/>
                      <a:pt x="26" y="47"/>
                      <a:pt x="26" y="47"/>
                    </a:cubicBezTo>
                    <a:cubicBezTo>
                      <a:pt x="26" y="47"/>
                      <a:pt x="26" y="47"/>
                      <a:pt x="26" y="47"/>
                    </a:cubicBezTo>
                    <a:close/>
                    <a:moveTo>
                      <a:pt x="11" y="11"/>
                    </a:moveTo>
                    <a:cubicBezTo>
                      <a:pt x="9" y="14"/>
                      <a:pt x="7" y="17"/>
                      <a:pt x="7" y="21"/>
                    </a:cubicBezTo>
                    <a:cubicBezTo>
                      <a:pt x="7" y="21"/>
                      <a:pt x="7" y="21"/>
                      <a:pt x="7" y="21"/>
                    </a:cubicBezTo>
                    <a:cubicBezTo>
                      <a:pt x="7" y="26"/>
                      <a:pt x="9" y="30"/>
                      <a:pt x="13" y="34"/>
                    </a:cubicBezTo>
                    <a:cubicBezTo>
                      <a:pt x="13" y="34"/>
                      <a:pt x="13" y="34"/>
                      <a:pt x="13" y="34"/>
                    </a:cubicBezTo>
                    <a:cubicBezTo>
                      <a:pt x="17" y="38"/>
                      <a:pt x="22" y="40"/>
                      <a:pt x="26" y="40"/>
                    </a:cubicBezTo>
                    <a:cubicBezTo>
                      <a:pt x="26" y="40"/>
                      <a:pt x="26" y="40"/>
                      <a:pt x="26" y="40"/>
                    </a:cubicBezTo>
                    <a:cubicBezTo>
                      <a:pt x="30" y="40"/>
                      <a:pt x="33" y="38"/>
                      <a:pt x="36" y="36"/>
                    </a:cubicBezTo>
                    <a:cubicBezTo>
                      <a:pt x="36" y="36"/>
                      <a:pt x="36" y="36"/>
                      <a:pt x="36" y="36"/>
                    </a:cubicBezTo>
                    <a:cubicBezTo>
                      <a:pt x="39" y="33"/>
                      <a:pt x="40" y="30"/>
                      <a:pt x="40" y="26"/>
                    </a:cubicBezTo>
                    <a:cubicBezTo>
                      <a:pt x="40" y="26"/>
                      <a:pt x="40" y="26"/>
                      <a:pt x="40" y="26"/>
                    </a:cubicBezTo>
                    <a:cubicBezTo>
                      <a:pt x="40" y="21"/>
                      <a:pt x="38" y="17"/>
                      <a:pt x="34" y="13"/>
                    </a:cubicBezTo>
                    <a:cubicBezTo>
                      <a:pt x="34" y="13"/>
                      <a:pt x="34" y="13"/>
                      <a:pt x="34" y="13"/>
                    </a:cubicBezTo>
                    <a:cubicBezTo>
                      <a:pt x="36" y="11"/>
                      <a:pt x="36" y="11"/>
                      <a:pt x="36" y="11"/>
                    </a:cubicBezTo>
                    <a:cubicBezTo>
                      <a:pt x="37" y="10"/>
                      <a:pt x="37" y="10"/>
                      <a:pt x="37" y="10"/>
                    </a:cubicBezTo>
                    <a:cubicBezTo>
                      <a:pt x="36" y="11"/>
                      <a:pt x="36" y="11"/>
                      <a:pt x="36" y="11"/>
                    </a:cubicBezTo>
                    <a:cubicBezTo>
                      <a:pt x="34" y="13"/>
                      <a:pt x="34" y="13"/>
                      <a:pt x="34" y="13"/>
                    </a:cubicBezTo>
                    <a:cubicBezTo>
                      <a:pt x="31" y="9"/>
                      <a:pt x="26" y="7"/>
                      <a:pt x="21" y="7"/>
                    </a:cubicBezTo>
                    <a:cubicBezTo>
                      <a:pt x="21" y="7"/>
                      <a:pt x="21" y="7"/>
                      <a:pt x="21" y="7"/>
                    </a:cubicBezTo>
                    <a:cubicBezTo>
                      <a:pt x="18" y="7"/>
                      <a:pt x="14" y="9"/>
                      <a:pt x="1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1" name="Freeform 1380"/>
              <p:cNvSpPr>
                <a:spLocks noEditPoints="1"/>
              </p:cNvSpPr>
              <p:nvPr/>
            </p:nvSpPr>
            <p:spPr bwMode="auto">
              <a:xfrm>
                <a:off x="4132264" y="7053263"/>
                <a:ext cx="20638" cy="20638"/>
              </a:xfrm>
              <a:custGeom>
                <a:avLst/>
                <a:gdLst>
                  <a:gd name="T0" fmla="*/ 7 w 12"/>
                  <a:gd name="T1" fmla="*/ 1 h 12"/>
                  <a:gd name="T2" fmla="*/ 11 w 12"/>
                  <a:gd name="T3" fmla="*/ 1 h 12"/>
                  <a:gd name="T4" fmla="*/ 11 w 12"/>
                  <a:gd name="T5" fmla="*/ 1 h 12"/>
                  <a:gd name="T6" fmla="*/ 11 w 12"/>
                  <a:gd name="T7" fmla="*/ 5 h 12"/>
                  <a:gd name="T8" fmla="*/ 11 w 12"/>
                  <a:gd name="T9" fmla="*/ 5 h 12"/>
                  <a:gd name="T10" fmla="*/ 9 w 12"/>
                  <a:gd name="T11" fmla="*/ 9 h 12"/>
                  <a:gd name="T12" fmla="*/ 9 w 12"/>
                  <a:gd name="T13" fmla="*/ 9 h 12"/>
                  <a:gd name="T14" fmla="*/ 5 w 12"/>
                  <a:gd name="T15" fmla="*/ 11 h 12"/>
                  <a:gd name="T16" fmla="*/ 5 w 12"/>
                  <a:gd name="T17" fmla="*/ 11 h 12"/>
                  <a:gd name="T18" fmla="*/ 1 w 12"/>
                  <a:gd name="T19" fmla="*/ 11 h 12"/>
                  <a:gd name="T20" fmla="*/ 1 w 12"/>
                  <a:gd name="T21" fmla="*/ 11 h 12"/>
                  <a:gd name="T22" fmla="*/ 1 w 12"/>
                  <a:gd name="T23" fmla="*/ 7 h 12"/>
                  <a:gd name="T24" fmla="*/ 1 w 12"/>
                  <a:gd name="T25" fmla="*/ 7 h 12"/>
                  <a:gd name="T26" fmla="*/ 4 w 12"/>
                  <a:gd name="T27" fmla="*/ 3 h 12"/>
                  <a:gd name="T28" fmla="*/ 4 w 12"/>
                  <a:gd name="T29" fmla="*/ 3 h 12"/>
                  <a:gd name="T30" fmla="*/ 7 w 12"/>
                  <a:gd name="T31" fmla="*/ 1 h 12"/>
                  <a:gd name="T32" fmla="*/ 6 w 12"/>
                  <a:gd name="T33" fmla="*/ 6 h 12"/>
                  <a:gd name="T34" fmla="*/ 5 w 12"/>
                  <a:gd name="T35" fmla="*/ 8 h 12"/>
                  <a:gd name="T36" fmla="*/ 5 w 12"/>
                  <a:gd name="T37" fmla="*/ 8 h 12"/>
                  <a:gd name="T38" fmla="*/ 6 w 12"/>
                  <a:gd name="T39" fmla="*/ 6 h 12"/>
                  <a:gd name="T40" fmla="*/ 6 w 12"/>
                  <a:gd name="T41" fmla="*/ 6 h 12"/>
                  <a:gd name="T42" fmla="*/ 8 w 12"/>
                  <a:gd name="T43" fmla="*/ 4 h 12"/>
                  <a:gd name="T44" fmla="*/ 8 w 12"/>
                  <a:gd name="T45" fmla="*/ 4 h 12"/>
                  <a:gd name="T46" fmla="*/ 6 w 12"/>
                  <a:gd name="T4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2">
                    <a:moveTo>
                      <a:pt x="7" y="1"/>
                    </a:moveTo>
                    <a:cubicBezTo>
                      <a:pt x="8" y="0"/>
                      <a:pt x="10" y="0"/>
                      <a:pt x="11" y="1"/>
                    </a:cubicBezTo>
                    <a:cubicBezTo>
                      <a:pt x="11" y="1"/>
                      <a:pt x="11" y="1"/>
                      <a:pt x="11" y="1"/>
                    </a:cubicBezTo>
                    <a:cubicBezTo>
                      <a:pt x="12" y="3"/>
                      <a:pt x="12" y="4"/>
                      <a:pt x="11" y="5"/>
                    </a:cubicBezTo>
                    <a:cubicBezTo>
                      <a:pt x="11" y="5"/>
                      <a:pt x="11" y="5"/>
                      <a:pt x="11" y="5"/>
                    </a:cubicBezTo>
                    <a:cubicBezTo>
                      <a:pt x="11" y="6"/>
                      <a:pt x="10" y="8"/>
                      <a:pt x="9" y="9"/>
                    </a:cubicBezTo>
                    <a:cubicBezTo>
                      <a:pt x="9" y="9"/>
                      <a:pt x="9" y="9"/>
                      <a:pt x="9" y="9"/>
                    </a:cubicBezTo>
                    <a:cubicBezTo>
                      <a:pt x="8" y="10"/>
                      <a:pt x="7" y="11"/>
                      <a:pt x="5" y="11"/>
                    </a:cubicBezTo>
                    <a:cubicBezTo>
                      <a:pt x="5" y="11"/>
                      <a:pt x="5" y="11"/>
                      <a:pt x="5" y="11"/>
                    </a:cubicBezTo>
                    <a:cubicBezTo>
                      <a:pt x="4" y="12"/>
                      <a:pt x="3" y="12"/>
                      <a:pt x="1" y="11"/>
                    </a:cubicBezTo>
                    <a:cubicBezTo>
                      <a:pt x="1" y="11"/>
                      <a:pt x="1" y="11"/>
                      <a:pt x="1" y="11"/>
                    </a:cubicBezTo>
                    <a:cubicBezTo>
                      <a:pt x="0" y="9"/>
                      <a:pt x="1" y="8"/>
                      <a:pt x="1" y="7"/>
                    </a:cubicBezTo>
                    <a:cubicBezTo>
                      <a:pt x="1" y="7"/>
                      <a:pt x="1" y="7"/>
                      <a:pt x="1" y="7"/>
                    </a:cubicBezTo>
                    <a:cubicBezTo>
                      <a:pt x="2" y="5"/>
                      <a:pt x="2" y="4"/>
                      <a:pt x="4" y="3"/>
                    </a:cubicBezTo>
                    <a:cubicBezTo>
                      <a:pt x="4" y="3"/>
                      <a:pt x="4" y="3"/>
                      <a:pt x="4" y="3"/>
                    </a:cubicBezTo>
                    <a:cubicBezTo>
                      <a:pt x="5" y="2"/>
                      <a:pt x="6" y="1"/>
                      <a:pt x="7" y="1"/>
                    </a:cubicBezTo>
                    <a:close/>
                    <a:moveTo>
                      <a:pt x="6" y="6"/>
                    </a:moveTo>
                    <a:cubicBezTo>
                      <a:pt x="5" y="6"/>
                      <a:pt x="5" y="7"/>
                      <a:pt x="5" y="8"/>
                    </a:cubicBezTo>
                    <a:cubicBezTo>
                      <a:pt x="5" y="8"/>
                      <a:pt x="5" y="8"/>
                      <a:pt x="5" y="8"/>
                    </a:cubicBezTo>
                    <a:cubicBezTo>
                      <a:pt x="5" y="7"/>
                      <a:pt x="6" y="7"/>
                      <a:pt x="6" y="6"/>
                    </a:cubicBezTo>
                    <a:cubicBezTo>
                      <a:pt x="6" y="6"/>
                      <a:pt x="6" y="6"/>
                      <a:pt x="6" y="6"/>
                    </a:cubicBezTo>
                    <a:cubicBezTo>
                      <a:pt x="7" y="5"/>
                      <a:pt x="8" y="5"/>
                      <a:pt x="8" y="4"/>
                    </a:cubicBezTo>
                    <a:cubicBezTo>
                      <a:pt x="8" y="4"/>
                      <a:pt x="8" y="4"/>
                      <a:pt x="8" y="4"/>
                    </a:cubicBezTo>
                    <a:cubicBezTo>
                      <a:pt x="7" y="4"/>
                      <a:pt x="7" y="5"/>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2" name="Freeform 1381"/>
              <p:cNvSpPr/>
              <p:nvPr/>
            </p:nvSpPr>
            <p:spPr bwMode="auto">
              <a:xfrm>
                <a:off x="4130676" y="7050088"/>
                <a:ext cx="26988" cy="25400"/>
              </a:xfrm>
              <a:custGeom>
                <a:avLst/>
                <a:gdLst>
                  <a:gd name="T0" fmla="*/ 1 w 15"/>
                  <a:gd name="T1" fmla="*/ 14 h 15"/>
                  <a:gd name="T2" fmla="*/ 1 w 15"/>
                  <a:gd name="T3" fmla="*/ 14 h 15"/>
                  <a:gd name="T4" fmla="*/ 1 w 15"/>
                  <a:gd name="T5" fmla="*/ 14 h 15"/>
                  <a:gd name="T6" fmla="*/ 1 w 15"/>
                  <a:gd name="T7" fmla="*/ 14 h 15"/>
                  <a:gd name="T8" fmla="*/ 1 w 15"/>
                  <a:gd name="T9" fmla="*/ 14 h 15"/>
                  <a:gd name="T10" fmla="*/ 0 w 15"/>
                  <a:gd name="T11" fmla="*/ 11 h 15"/>
                  <a:gd name="T12" fmla="*/ 0 w 15"/>
                  <a:gd name="T13" fmla="*/ 11 h 15"/>
                  <a:gd name="T14" fmla="*/ 0 w 15"/>
                  <a:gd name="T15" fmla="*/ 8 h 15"/>
                  <a:gd name="T16" fmla="*/ 0 w 15"/>
                  <a:gd name="T17" fmla="*/ 8 h 15"/>
                  <a:gd name="T18" fmla="*/ 3 w 15"/>
                  <a:gd name="T19" fmla="*/ 4 h 15"/>
                  <a:gd name="T20" fmla="*/ 3 w 15"/>
                  <a:gd name="T21" fmla="*/ 4 h 15"/>
                  <a:gd name="T22" fmla="*/ 7 w 15"/>
                  <a:gd name="T23" fmla="*/ 1 h 15"/>
                  <a:gd name="T24" fmla="*/ 7 w 15"/>
                  <a:gd name="T25" fmla="*/ 1 h 15"/>
                  <a:gd name="T26" fmla="*/ 8 w 15"/>
                  <a:gd name="T27" fmla="*/ 3 h 15"/>
                  <a:gd name="T28" fmla="*/ 7 w 15"/>
                  <a:gd name="T29" fmla="*/ 1 h 15"/>
                  <a:gd name="T30" fmla="*/ 10 w 15"/>
                  <a:gd name="T31" fmla="*/ 0 h 15"/>
                  <a:gd name="T32" fmla="*/ 10 w 15"/>
                  <a:gd name="T33" fmla="*/ 0 h 15"/>
                  <a:gd name="T34" fmla="*/ 13 w 15"/>
                  <a:gd name="T35" fmla="*/ 2 h 15"/>
                  <a:gd name="T36" fmla="*/ 13 w 15"/>
                  <a:gd name="T37" fmla="*/ 2 h 15"/>
                  <a:gd name="T38" fmla="*/ 14 w 15"/>
                  <a:gd name="T39" fmla="*/ 1 h 15"/>
                  <a:gd name="T40" fmla="*/ 14 w 15"/>
                  <a:gd name="T41" fmla="*/ 2 h 15"/>
                  <a:gd name="T42" fmla="*/ 15 w 15"/>
                  <a:gd name="T43" fmla="*/ 5 h 15"/>
                  <a:gd name="T44" fmla="*/ 15 w 15"/>
                  <a:gd name="T45" fmla="*/ 5 h 15"/>
                  <a:gd name="T46" fmla="*/ 14 w 15"/>
                  <a:gd name="T47" fmla="*/ 8 h 15"/>
                  <a:gd name="T48" fmla="*/ 14 w 15"/>
                  <a:gd name="T49" fmla="*/ 8 h 15"/>
                  <a:gd name="T50" fmla="*/ 11 w 15"/>
                  <a:gd name="T51" fmla="*/ 12 h 15"/>
                  <a:gd name="T52" fmla="*/ 11 w 15"/>
                  <a:gd name="T53" fmla="*/ 12 h 15"/>
                  <a:gd name="T54" fmla="*/ 7 w 15"/>
                  <a:gd name="T55" fmla="*/ 15 h 15"/>
                  <a:gd name="T56" fmla="*/ 7 w 15"/>
                  <a:gd name="T57" fmla="*/ 15 h 15"/>
                  <a:gd name="T58" fmla="*/ 5 w 15"/>
                  <a:gd name="T59" fmla="*/ 15 h 15"/>
                  <a:gd name="T60" fmla="*/ 5 w 15"/>
                  <a:gd name="T61" fmla="*/ 15 h 15"/>
                  <a:gd name="T62" fmla="*/ 4 w 15"/>
                  <a:gd name="T63" fmla="*/ 15 h 15"/>
                  <a:gd name="T64" fmla="*/ 4 w 15"/>
                  <a:gd name="T65" fmla="*/ 15 h 15"/>
                  <a:gd name="T66" fmla="*/ 1 w 15"/>
                  <a:gd name="T6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15">
                    <a:moveTo>
                      <a:pt x="1" y="14"/>
                    </a:moveTo>
                    <a:cubicBezTo>
                      <a:pt x="1" y="14"/>
                      <a:pt x="1" y="14"/>
                      <a:pt x="1" y="14"/>
                    </a:cubicBezTo>
                    <a:cubicBezTo>
                      <a:pt x="1" y="14"/>
                      <a:pt x="1" y="14"/>
                      <a:pt x="1" y="14"/>
                    </a:cubicBezTo>
                    <a:cubicBezTo>
                      <a:pt x="1" y="14"/>
                      <a:pt x="1" y="14"/>
                      <a:pt x="1" y="14"/>
                    </a:cubicBezTo>
                    <a:cubicBezTo>
                      <a:pt x="1" y="14"/>
                      <a:pt x="1" y="14"/>
                      <a:pt x="1" y="14"/>
                    </a:cubicBezTo>
                    <a:cubicBezTo>
                      <a:pt x="0" y="13"/>
                      <a:pt x="0" y="12"/>
                      <a:pt x="0" y="11"/>
                    </a:cubicBezTo>
                    <a:cubicBezTo>
                      <a:pt x="0" y="11"/>
                      <a:pt x="0" y="11"/>
                      <a:pt x="0" y="11"/>
                    </a:cubicBezTo>
                    <a:cubicBezTo>
                      <a:pt x="0" y="10"/>
                      <a:pt x="0" y="9"/>
                      <a:pt x="0" y="8"/>
                    </a:cubicBezTo>
                    <a:cubicBezTo>
                      <a:pt x="0" y="8"/>
                      <a:pt x="0" y="8"/>
                      <a:pt x="0" y="8"/>
                    </a:cubicBezTo>
                    <a:cubicBezTo>
                      <a:pt x="1" y="6"/>
                      <a:pt x="2" y="5"/>
                      <a:pt x="3" y="4"/>
                    </a:cubicBezTo>
                    <a:cubicBezTo>
                      <a:pt x="3" y="4"/>
                      <a:pt x="3" y="4"/>
                      <a:pt x="3" y="4"/>
                    </a:cubicBezTo>
                    <a:cubicBezTo>
                      <a:pt x="4" y="2"/>
                      <a:pt x="6" y="2"/>
                      <a:pt x="7" y="1"/>
                    </a:cubicBezTo>
                    <a:cubicBezTo>
                      <a:pt x="7" y="1"/>
                      <a:pt x="7" y="1"/>
                      <a:pt x="7" y="1"/>
                    </a:cubicBezTo>
                    <a:cubicBezTo>
                      <a:pt x="8" y="3"/>
                      <a:pt x="8" y="3"/>
                      <a:pt x="8" y="3"/>
                    </a:cubicBezTo>
                    <a:cubicBezTo>
                      <a:pt x="7" y="1"/>
                      <a:pt x="7" y="1"/>
                      <a:pt x="7" y="1"/>
                    </a:cubicBezTo>
                    <a:cubicBezTo>
                      <a:pt x="8" y="1"/>
                      <a:pt x="9" y="0"/>
                      <a:pt x="10" y="0"/>
                    </a:cubicBezTo>
                    <a:cubicBezTo>
                      <a:pt x="10" y="0"/>
                      <a:pt x="10" y="0"/>
                      <a:pt x="10" y="0"/>
                    </a:cubicBezTo>
                    <a:cubicBezTo>
                      <a:pt x="11" y="0"/>
                      <a:pt x="12" y="1"/>
                      <a:pt x="13" y="2"/>
                    </a:cubicBezTo>
                    <a:cubicBezTo>
                      <a:pt x="13" y="2"/>
                      <a:pt x="13" y="2"/>
                      <a:pt x="13" y="2"/>
                    </a:cubicBezTo>
                    <a:cubicBezTo>
                      <a:pt x="14" y="1"/>
                      <a:pt x="14" y="1"/>
                      <a:pt x="14" y="1"/>
                    </a:cubicBezTo>
                    <a:cubicBezTo>
                      <a:pt x="14" y="2"/>
                      <a:pt x="14" y="2"/>
                      <a:pt x="14" y="2"/>
                    </a:cubicBezTo>
                    <a:cubicBezTo>
                      <a:pt x="14" y="3"/>
                      <a:pt x="15" y="4"/>
                      <a:pt x="15" y="5"/>
                    </a:cubicBezTo>
                    <a:cubicBezTo>
                      <a:pt x="15" y="5"/>
                      <a:pt x="15" y="5"/>
                      <a:pt x="15" y="5"/>
                    </a:cubicBezTo>
                    <a:cubicBezTo>
                      <a:pt x="15" y="6"/>
                      <a:pt x="15" y="7"/>
                      <a:pt x="14" y="8"/>
                    </a:cubicBezTo>
                    <a:cubicBezTo>
                      <a:pt x="14" y="8"/>
                      <a:pt x="14" y="8"/>
                      <a:pt x="14" y="8"/>
                    </a:cubicBezTo>
                    <a:cubicBezTo>
                      <a:pt x="14" y="9"/>
                      <a:pt x="13" y="11"/>
                      <a:pt x="11" y="12"/>
                    </a:cubicBezTo>
                    <a:cubicBezTo>
                      <a:pt x="11" y="12"/>
                      <a:pt x="11" y="12"/>
                      <a:pt x="11" y="12"/>
                    </a:cubicBezTo>
                    <a:cubicBezTo>
                      <a:pt x="10" y="13"/>
                      <a:pt x="9" y="14"/>
                      <a:pt x="7" y="15"/>
                    </a:cubicBezTo>
                    <a:cubicBezTo>
                      <a:pt x="7" y="15"/>
                      <a:pt x="7" y="15"/>
                      <a:pt x="7" y="15"/>
                    </a:cubicBezTo>
                    <a:cubicBezTo>
                      <a:pt x="7" y="15"/>
                      <a:pt x="6" y="15"/>
                      <a:pt x="5" y="15"/>
                    </a:cubicBezTo>
                    <a:cubicBezTo>
                      <a:pt x="5" y="15"/>
                      <a:pt x="5" y="15"/>
                      <a:pt x="5" y="15"/>
                    </a:cubicBezTo>
                    <a:cubicBezTo>
                      <a:pt x="5" y="15"/>
                      <a:pt x="4" y="15"/>
                      <a:pt x="4" y="15"/>
                    </a:cubicBezTo>
                    <a:cubicBezTo>
                      <a:pt x="4" y="15"/>
                      <a:pt x="4" y="15"/>
                      <a:pt x="4" y="15"/>
                    </a:cubicBezTo>
                    <a:cubicBezTo>
                      <a:pt x="3" y="15"/>
                      <a:pt x="2"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3" name="Freeform 1382"/>
              <p:cNvSpPr>
                <a:spLocks noEditPoints="1"/>
              </p:cNvSpPr>
              <p:nvPr/>
            </p:nvSpPr>
            <p:spPr bwMode="auto">
              <a:xfrm>
                <a:off x="4178301" y="7040563"/>
                <a:ext cx="49213" cy="28575"/>
              </a:xfrm>
              <a:custGeom>
                <a:avLst/>
                <a:gdLst>
                  <a:gd name="T0" fmla="*/ 16 w 28"/>
                  <a:gd name="T1" fmla="*/ 6 h 16"/>
                  <a:gd name="T2" fmla="*/ 26 w 28"/>
                  <a:gd name="T3" fmla="*/ 0 h 16"/>
                  <a:gd name="T4" fmla="*/ 26 w 28"/>
                  <a:gd name="T5" fmla="*/ 0 h 16"/>
                  <a:gd name="T6" fmla="*/ 28 w 28"/>
                  <a:gd name="T7" fmla="*/ 3 h 16"/>
                  <a:gd name="T8" fmla="*/ 17 w 28"/>
                  <a:gd name="T9" fmla="*/ 10 h 16"/>
                  <a:gd name="T10" fmla="*/ 17 w 28"/>
                  <a:gd name="T11" fmla="*/ 10 h 16"/>
                  <a:gd name="T12" fmla="*/ 0 w 28"/>
                  <a:gd name="T13" fmla="*/ 14 h 16"/>
                  <a:gd name="T14" fmla="*/ 0 w 28"/>
                  <a:gd name="T15" fmla="*/ 14 h 16"/>
                  <a:gd name="T16" fmla="*/ 1 w 28"/>
                  <a:gd name="T17" fmla="*/ 11 h 16"/>
                  <a:gd name="T18" fmla="*/ 16 w 28"/>
                  <a:gd name="T19" fmla="*/ 6 h 16"/>
                  <a:gd name="T20" fmla="*/ 26 w 28"/>
                  <a:gd name="T21" fmla="*/ 0 h 16"/>
                  <a:gd name="T22" fmla="*/ 26 w 28"/>
                  <a:gd name="T23" fmla="*/ 0 h 16"/>
                  <a:gd name="T24" fmla="*/ 26 w 28"/>
                  <a:gd name="T25" fmla="*/ 0 h 16"/>
                  <a:gd name="T26" fmla="*/ 26 w 28"/>
                  <a:gd name="T27" fmla="*/ 0 h 16"/>
                  <a:gd name="T28" fmla="*/ 26 w 2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6">
                    <a:moveTo>
                      <a:pt x="16" y="6"/>
                    </a:moveTo>
                    <a:cubicBezTo>
                      <a:pt x="21" y="3"/>
                      <a:pt x="26" y="0"/>
                      <a:pt x="26" y="0"/>
                    </a:cubicBezTo>
                    <a:cubicBezTo>
                      <a:pt x="26" y="0"/>
                      <a:pt x="26" y="0"/>
                      <a:pt x="26" y="0"/>
                    </a:cubicBezTo>
                    <a:cubicBezTo>
                      <a:pt x="28" y="3"/>
                      <a:pt x="28" y="3"/>
                      <a:pt x="28" y="3"/>
                    </a:cubicBezTo>
                    <a:cubicBezTo>
                      <a:pt x="28" y="3"/>
                      <a:pt x="23" y="6"/>
                      <a:pt x="17" y="10"/>
                    </a:cubicBezTo>
                    <a:cubicBezTo>
                      <a:pt x="17" y="10"/>
                      <a:pt x="17" y="10"/>
                      <a:pt x="17" y="10"/>
                    </a:cubicBezTo>
                    <a:cubicBezTo>
                      <a:pt x="11" y="13"/>
                      <a:pt x="5" y="16"/>
                      <a:pt x="0" y="14"/>
                    </a:cubicBezTo>
                    <a:cubicBezTo>
                      <a:pt x="0" y="14"/>
                      <a:pt x="0" y="14"/>
                      <a:pt x="0" y="14"/>
                    </a:cubicBezTo>
                    <a:cubicBezTo>
                      <a:pt x="1" y="11"/>
                      <a:pt x="1" y="11"/>
                      <a:pt x="1" y="11"/>
                    </a:cubicBezTo>
                    <a:cubicBezTo>
                      <a:pt x="3" y="12"/>
                      <a:pt x="10" y="10"/>
                      <a:pt x="16" y="6"/>
                    </a:cubicBezTo>
                    <a:close/>
                    <a:moveTo>
                      <a:pt x="26" y="0"/>
                    </a:moveTo>
                    <a:cubicBezTo>
                      <a:pt x="26" y="0"/>
                      <a:pt x="26" y="0"/>
                      <a:pt x="26" y="0"/>
                    </a:cubicBezTo>
                    <a:cubicBezTo>
                      <a:pt x="26" y="0"/>
                      <a:pt x="26" y="0"/>
                      <a:pt x="26" y="0"/>
                    </a:cubicBezTo>
                    <a:cubicBezTo>
                      <a:pt x="26" y="0"/>
                      <a:pt x="26" y="0"/>
                      <a:pt x="26" y="0"/>
                    </a:cubicBezTo>
                    <a:cubicBezTo>
                      <a:pt x="26" y="0"/>
                      <a:pt x="26"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4" name="Freeform 1383"/>
              <p:cNvSpPr>
                <a:spLocks noEditPoints="1"/>
              </p:cNvSpPr>
              <p:nvPr/>
            </p:nvSpPr>
            <p:spPr bwMode="auto">
              <a:xfrm>
                <a:off x="4173539" y="7035801"/>
                <a:ext cx="58738" cy="33338"/>
              </a:xfrm>
              <a:custGeom>
                <a:avLst/>
                <a:gdLst>
                  <a:gd name="T0" fmla="*/ 2 w 34"/>
                  <a:gd name="T1" fmla="*/ 19 h 19"/>
                  <a:gd name="T2" fmla="*/ 0 w 34"/>
                  <a:gd name="T3" fmla="*/ 18 h 19"/>
                  <a:gd name="T4" fmla="*/ 4 w 34"/>
                  <a:gd name="T5" fmla="*/ 11 h 19"/>
                  <a:gd name="T6" fmla="*/ 6 w 34"/>
                  <a:gd name="T7" fmla="*/ 12 h 19"/>
                  <a:gd name="T8" fmla="*/ 6 w 34"/>
                  <a:gd name="T9" fmla="*/ 12 h 19"/>
                  <a:gd name="T10" fmla="*/ 6 w 34"/>
                  <a:gd name="T11" fmla="*/ 12 h 19"/>
                  <a:gd name="T12" fmla="*/ 6 w 34"/>
                  <a:gd name="T13" fmla="*/ 12 h 19"/>
                  <a:gd name="T14" fmla="*/ 6 w 34"/>
                  <a:gd name="T15" fmla="*/ 12 h 19"/>
                  <a:gd name="T16" fmla="*/ 6 w 34"/>
                  <a:gd name="T17" fmla="*/ 12 h 19"/>
                  <a:gd name="T18" fmla="*/ 18 w 34"/>
                  <a:gd name="T19" fmla="*/ 8 h 19"/>
                  <a:gd name="T20" fmla="*/ 18 w 34"/>
                  <a:gd name="T21" fmla="*/ 8 h 19"/>
                  <a:gd name="T22" fmla="*/ 19 w 34"/>
                  <a:gd name="T23" fmla="*/ 9 h 19"/>
                  <a:gd name="T24" fmla="*/ 18 w 34"/>
                  <a:gd name="T25" fmla="*/ 8 h 19"/>
                  <a:gd name="T26" fmla="*/ 28 w 34"/>
                  <a:gd name="T27" fmla="*/ 1 h 19"/>
                  <a:gd name="T28" fmla="*/ 28 w 34"/>
                  <a:gd name="T29" fmla="*/ 1 h 19"/>
                  <a:gd name="T30" fmla="*/ 30 w 34"/>
                  <a:gd name="T31" fmla="*/ 0 h 19"/>
                  <a:gd name="T32" fmla="*/ 34 w 34"/>
                  <a:gd name="T33" fmla="*/ 6 h 19"/>
                  <a:gd name="T34" fmla="*/ 32 w 34"/>
                  <a:gd name="T35" fmla="*/ 7 h 19"/>
                  <a:gd name="T36" fmla="*/ 21 w 34"/>
                  <a:gd name="T37" fmla="*/ 14 h 19"/>
                  <a:gd name="T38" fmla="*/ 21 w 34"/>
                  <a:gd name="T39" fmla="*/ 14 h 19"/>
                  <a:gd name="T40" fmla="*/ 6 w 34"/>
                  <a:gd name="T41" fmla="*/ 19 h 19"/>
                  <a:gd name="T42" fmla="*/ 6 w 34"/>
                  <a:gd name="T43" fmla="*/ 19 h 19"/>
                  <a:gd name="T44" fmla="*/ 6 w 34"/>
                  <a:gd name="T45" fmla="*/ 19 h 19"/>
                  <a:gd name="T46" fmla="*/ 6 w 34"/>
                  <a:gd name="T47" fmla="*/ 19 h 19"/>
                  <a:gd name="T48" fmla="*/ 2 w 34"/>
                  <a:gd name="T49" fmla="*/ 19 h 19"/>
                  <a:gd name="T50" fmla="*/ 29 w 34"/>
                  <a:gd name="T51" fmla="*/ 3 h 19"/>
                  <a:gd name="T52" fmla="*/ 31 w 34"/>
                  <a:gd name="T53" fmla="*/ 1 h 19"/>
                  <a:gd name="T54" fmla="*/ 29 w 34"/>
                  <a:gd name="T5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9">
                    <a:moveTo>
                      <a:pt x="2" y="19"/>
                    </a:moveTo>
                    <a:cubicBezTo>
                      <a:pt x="0" y="18"/>
                      <a:pt x="0" y="18"/>
                      <a:pt x="0" y="18"/>
                    </a:cubicBezTo>
                    <a:cubicBezTo>
                      <a:pt x="4" y="11"/>
                      <a:pt x="4" y="11"/>
                      <a:pt x="4" y="11"/>
                    </a:cubicBezTo>
                    <a:cubicBezTo>
                      <a:pt x="6" y="12"/>
                      <a:pt x="6" y="12"/>
                      <a:pt x="6" y="12"/>
                    </a:cubicBezTo>
                    <a:cubicBezTo>
                      <a:pt x="6" y="12"/>
                      <a:pt x="6" y="12"/>
                      <a:pt x="6" y="12"/>
                    </a:cubicBezTo>
                    <a:cubicBezTo>
                      <a:pt x="6" y="12"/>
                      <a:pt x="6" y="12"/>
                      <a:pt x="6" y="12"/>
                    </a:cubicBezTo>
                    <a:cubicBezTo>
                      <a:pt x="6" y="12"/>
                      <a:pt x="6" y="12"/>
                      <a:pt x="6" y="12"/>
                    </a:cubicBezTo>
                    <a:cubicBezTo>
                      <a:pt x="6" y="12"/>
                      <a:pt x="6" y="12"/>
                      <a:pt x="6" y="12"/>
                    </a:cubicBezTo>
                    <a:cubicBezTo>
                      <a:pt x="6" y="12"/>
                      <a:pt x="6" y="12"/>
                      <a:pt x="6" y="12"/>
                    </a:cubicBezTo>
                    <a:cubicBezTo>
                      <a:pt x="8" y="12"/>
                      <a:pt x="13" y="10"/>
                      <a:pt x="18" y="8"/>
                    </a:cubicBezTo>
                    <a:cubicBezTo>
                      <a:pt x="18" y="8"/>
                      <a:pt x="18" y="8"/>
                      <a:pt x="18" y="8"/>
                    </a:cubicBezTo>
                    <a:cubicBezTo>
                      <a:pt x="19" y="9"/>
                      <a:pt x="19" y="9"/>
                      <a:pt x="19" y="9"/>
                    </a:cubicBezTo>
                    <a:cubicBezTo>
                      <a:pt x="18" y="8"/>
                      <a:pt x="18" y="8"/>
                      <a:pt x="18" y="8"/>
                    </a:cubicBezTo>
                    <a:cubicBezTo>
                      <a:pt x="23" y="5"/>
                      <a:pt x="28" y="1"/>
                      <a:pt x="28" y="1"/>
                    </a:cubicBezTo>
                    <a:cubicBezTo>
                      <a:pt x="28" y="1"/>
                      <a:pt x="28" y="1"/>
                      <a:pt x="28" y="1"/>
                    </a:cubicBezTo>
                    <a:cubicBezTo>
                      <a:pt x="30" y="0"/>
                      <a:pt x="30" y="0"/>
                      <a:pt x="30" y="0"/>
                    </a:cubicBezTo>
                    <a:cubicBezTo>
                      <a:pt x="34" y="6"/>
                      <a:pt x="34" y="6"/>
                      <a:pt x="34" y="6"/>
                    </a:cubicBezTo>
                    <a:cubicBezTo>
                      <a:pt x="32" y="7"/>
                      <a:pt x="32" y="7"/>
                      <a:pt x="32" y="7"/>
                    </a:cubicBezTo>
                    <a:cubicBezTo>
                      <a:pt x="32" y="7"/>
                      <a:pt x="27" y="11"/>
                      <a:pt x="21" y="14"/>
                    </a:cubicBezTo>
                    <a:cubicBezTo>
                      <a:pt x="21" y="14"/>
                      <a:pt x="21" y="14"/>
                      <a:pt x="21" y="14"/>
                    </a:cubicBezTo>
                    <a:cubicBezTo>
                      <a:pt x="16" y="17"/>
                      <a:pt x="11" y="19"/>
                      <a:pt x="6" y="19"/>
                    </a:cubicBezTo>
                    <a:cubicBezTo>
                      <a:pt x="6" y="19"/>
                      <a:pt x="6" y="19"/>
                      <a:pt x="6" y="19"/>
                    </a:cubicBezTo>
                    <a:cubicBezTo>
                      <a:pt x="6" y="19"/>
                      <a:pt x="6" y="19"/>
                      <a:pt x="6" y="19"/>
                    </a:cubicBezTo>
                    <a:cubicBezTo>
                      <a:pt x="6" y="19"/>
                      <a:pt x="6" y="19"/>
                      <a:pt x="6" y="19"/>
                    </a:cubicBezTo>
                    <a:cubicBezTo>
                      <a:pt x="5" y="19"/>
                      <a:pt x="3" y="19"/>
                      <a:pt x="2" y="19"/>
                    </a:cubicBezTo>
                    <a:close/>
                    <a:moveTo>
                      <a:pt x="29" y="3"/>
                    </a:moveTo>
                    <a:cubicBezTo>
                      <a:pt x="31" y="1"/>
                      <a:pt x="31" y="1"/>
                      <a:pt x="31" y="1"/>
                    </a:cubicBezTo>
                    <a:cubicBezTo>
                      <a:pt x="29" y="3"/>
                      <a:pt x="29" y="3"/>
                      <a:pt x="2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5" name="Freeform 1384"/>
              <p:cNvSpPr>
                <a:spLocks noEditPoints="1"/>
              </p:cNvSpPr>
              <p:nvPr/>
            </p:nvSpPr>
            <p:spPr bwMode="auto">
              <a:xfrm>
                <a:off x="4079876" y="7042151"/>
                <a:ext cx="30163" cy="19050"/>
              </a:xfrm>
              <a:custGeom>
                <a:avLst/>
                <a:gdLst>
                  <a:gd name="T0" fmla="*/ 3 w 17"/>
                  <a:gd name="T1" fmla="*/ 0 h 11"/>
                  <a:gd name="T2" fmla="*/ 4 w 17"/>
                  <a:gd name="T3" fmla="*/ 2 h 11"/>
                  <a:gd name="T4" fmla="*/ 4 w 17"/>
                  <a:gd name="T5" fmla="*/ 2 h 11"/>
                  <a:gd name="T6" fmla="*/ 12 w 17"/>
                  <a:gd name="T7" fmla="*/ 6 h 11"/>
                  <a:gd name="T8" fmla="*/ 12 w 17"/>
                  <a:gd name="T9" fmla="*/ 6 h 11"/>
                  <a:gd name="T10" fmla="*/ 17 w 17"/>
                  <a:gd name="T11" fmla="*/ 8 h 11"/>
                  <a:gd name="T12" fmla="*/ 17 w 17"/>
                  <a:gd name="T13" fmla="*/ 8 h 11"/>
                  <a:gd name="T14" fmla="*/ 17 w 17"/>
                  <a:gd name="T15" fmla="*/ 11 h 11"/>
                  <a:gd name="T16" fmla="*/ 2 w 17"/>
                  <a:gd name="T17" fmla="*/ 5 h 11"/>
                  <a:gd name="T18" fmla="*/ 2 w 17"/>
                  <a:gd name="T19" fmla="*/ 5 h 11"/>
                  <a:gd name="T20" fmla="*/ 0 w 17"/>
                  <a:gd name="T21" fmla="*/ 1 h 11"/>
                  <a:gd name="T22" fmla="*/ 0 w 17"/>
                  <a:gd name="T23" fmla="*/ 1 h 11"/>
                  <a:gd name="T24" fmla="*/ 3 w 17"/>
                  <a:gd name="T25" fmla="*/ 0 h 11"/>
                  <a:gd name="T26" fmla="*/ 17 w 17"/>
                  <a:gd name="T27" fmla="*/ 8 h 11"/>
                  <a:gd name="T28" fmla="*/ 17 w 17"/>
                  <a:gd name="T29" fmla="*/ 8 h 11"/>
                  <a:gd name="T30" fmla="*/ 17 w 17"/>
                  <a:gd name="T31" fmla="*/ 8 h 11"/>
                  <a:gd name="T32" fmla="*/ 17 w 17"/>
                  <a:gd name="T33" fmla="*/ 8 h 11"/>
                  <a:gd name="T34" fmla="*/ 17 w 17"/>
                  <a:gd name="T3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1">
                    <a:moveTo>
                      <a:pt x="3" y="0"/>
                    </a:moveTo>
                    <a:cubicBezTo>
                      <a:pt x="3" y="1"/>
                      <a:pt x="4" y="2"/>
                      <a:pt x="4" y="2"/>
                    </a:cubicBezTo>
                    <a:cubicBezTo>
                      <a:pt x="4" y="2"/>
                      <a:pt x="4" y="2"/>
                      <a:pt x="4" y="2"/>
                    </a:cubicBezTo>
                    <a:cubicBezTo>
                      <a:pt x="6" y="4"/>
                      <a:pt x="9" y="6"/>
                      <a:pt x="12" y="6"/>
                    </a:cubicBezTo>
                    <a:cubicBezTo>
                      <a:pt x="12" y="6"/>
                      <a:pt x="12" y="6"/>
                      <a:pt x="12" y="6"/>
                    </a:cubicBezTo>
                    <a:cubicBezTo>
                      <a:pt x="15" y="7"/>
                      <a:pt x="17" y="8"/>
                      <a:pt x="17" y="8"/>
                    </a:cubicBezTo>
                    <a:cubicBezTo>
                      <a:pt x="17" y="8"/>
                      <a:pt x="17" y="8"/>
                      <a:pt x="17" y="8"/>
                    </a:cubicBezTo>
                    <a:cubicBezTo>
                      <a:pt x="17" y="11"/>
                      <a:pt x="17" y="11"/>
                      <a:pt x="17" y="11"/>
                    </a:cubicBezTo>
                    <a:cubicBezTo>
                      <a:pt x="16" y="11"/>
                      <a:pt x="7" y="10"/>
                      <a:pt x="2" y="5"/>
                    </a:cubicBezTo>
                    <a:cubicBezTo>
                      <a:pt x="2" y="5"/>
                      <a:pt x="2" y="5"/>
                      <a:pt x="2" y="5"/>
                    </a:cubicBezTo>
                    <a:cubicBezTo>
                      <a:pt x="1" y="4"/>
                      <a:pt x="0" y="3"/>
                      <a:pt x="0" y="1"/>
                    </a:cubicBezTo>
                    <a:cubicBezTo>
                      <a:pt x="0" y="1"/>
                      <a:pt x="0" y="1"/>
                      <a:pt x="0" y="1"/>
                    </a:cubicBezTo>
                    <a:cubicBezTo>
                      <a:pt x="3" y="0"/>
                      <a:pt x="3" y="0"/>
                      <a:pt x="3" y="0"/>
                    </a:cubicBezTo>
                    <a:close/>
                    <a:moveTo>
                      <a:pt x="17" y="8"/>
                    </a:moveTo>
                    <a:cubicBezTo>
                      <a:pt x="17" y="8"/>
                      <a:pt x="17" y="8"/>
                      <a:pt x="17" y="8"/>
                    </a:cubicBezTo>
                    <a:cubicBezTo>
                      <a:pt x="17" y="8"/>
                      <a:pt x="17" y="8"/>
                      <a:pt x="17" y="8"/>
                    </a:cubicBezTo>
                    <a:cubicBezTo>
                      <a:pt x="17" y="8"/>
                      <a:pt x="17" y="8"/>
                      <a:pt x="17" y="8"/>
                    </a:cubicBezTo>
                    <a:cubicBezTo>
                      <a:pt x="17" y="8"/>
                      <a:pt x="17" y="8"/>
                      <a:pt x="1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6" name="Freeform 1385"/>
              <p:cNvSpPr>
                <a:spLocks noEditPoints="1"/>
              </p:cNvSpPr>
              <p:nvPr/>
            </p:nvSpPr>
            <p:spPr bwMode="auto">
              <a:xfrm>
                <a:off x="4075114" y="7038976"/>
                <a:ext cx="39688" cy="30163"/>
              </a:xfrm>
              <a:custGeom>
                <a:avLst/>
                <a:gdLst>
                  <a:gd name="T0" fmla="*/ 19 w 23"/>
                  <a:gd name="T1" fmla="*/ 15 h 17"/>
                  <a:gd name="T2" fmla="*/ 19 w 23"/>
                  <a:gd name="T3" fmla="*/ 15 h 17"/>
                  <a:gd name="T4" fmla="*/ 19 w 23"/>
                  <a:gd name="T5" fmla="*/ 15 h 17"/>
                  <a:gd name="T6" fmla="*/ 17 w 23"/>
                  <a:gd name="T7" fmla="*/ 15 h 17"/>
                  <a:gd name="T8" fmla="*/ 17 w 23"/>
                  <a:gd name="T9" fmla="*/ 15 h 17"/>
                  <a:gd name="T10" fmla="*/ 13 w 23"/>
                  <a:gd name="T11" fmla="*/ 14 h 17"/>
                  <a:gd name="T12" fmla="*/ 13 w 23"/>
                  <a:gd name="T13" fmla="*/ 14 h 17"/>
                  <a:gd name="T14" fmla="*/ 4 w 23"/>
                  <a:gd name="T15" fmla="*/ 8 h 17"/>
                  <a:gd name="T16" fmla="*/ 4 w 23"/>
                  <a:gd name="T17" fmla="*/ 8 h 17"/>
                  <a:gd name="T18" fmla="*/ 1 w 23"/>
                  <a:gd name="T19" fmla="*/ 4 h 17"/>
                  <a:gd name="T20" fmla="*/ 1 w 23"/>
                  <a:gd name="T21" fmla="*/ 4 h 17"/>
                  <a:gd name="T22" fmla="*/ 0 w 23"/>
                  <a:gd name="T23" fmla="*/ 2 h 17"/>
                  <a:gd name="T24" fmla="*/ 2 w 23"/>
                  <a:gd name="T25" fmla="*/ 1 h 17"/>
                  <a:gd name="T26" fmla="*/ 5 w 23"/>
                  <a:gd name="T27" fmla="*/ 0 h 17"/>
                  <a:gd name="T28" fmla="*/ 7 w 23"/>
                  <a:gd name="T29" fmla="*/ 0 h 17"/>
                  <a:gd name="T30" fmla="*/ 8 w 23"/>
                  <a:gd name="T31" fmla="*/ 2 h 17"/>
                  <a:gd name="T32" fmla="*/ 9 w 23"/>
                  <a:gd name="T33" fmla="*/ 3 h 17"/>
                  <a:gd name="T34" fmla="*/ 9 w 23"/>
                  <a:gd name="T35" fmla="*/ 3 h 17"/>
                  <a:gd name="T36" fmla="*/ 16 w 23"/>
                  <a:gd name="T37" fmla="*/ 7 h 17"/>
                  <a:gd name="T38" fmla="*/ 16 w 23"/>
                  <a:gd name="T39" fmla="*/ 7 h 17"/>
                  <a:gd name="T40" fmla="*/ 21 w 23"/>
                  <a:gd name="T41" fmla="*/ 8 h 17"/>
                  <a:gd name="T42" fmla="*/ 21 w 23"/>
                  <a:gd name="T43" fmla="*/ 8 h 17"/>
                  <a:gd name="T44" fmla="*/ 23 w 23"/>
                  <a:gd name="T45" fmla="*/ 8 h 17"/>
                  <a:gd name="T46" fmla="*/ 21 w 23"/>
                  <a:gd name="T47" fmla="*/ 17 h 17"/>
                  <a:gd name="T48" fmla="*/ 19 w 23"/>
                  <a:gd name="T49" fmla="*/ 15 h 17"/>
                  <a:gd name="T50" fmla="*/ 20 w 23"/>
                  <a:gd name="T51" fmla="*/ 10 h 17"/>
                  <a:gd name="T52" fmla="*/ 22 w 23"/>
                  <a:gd name="T53" fmla="*/ 9 h 17"/>
                  <a:gd name="T54" fmla="*/ 20 w 23"/>
                  <a:gd name="T5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7">
                    <a:moveTo>
                      <a:pt x="19" y="15"/>
                    </a:moveTo>
                    <a:cubicBezTo>
                      <a:pt x="19" y="15"/>
                      <a:pt x="19" y="15"/>
                      <a:pt x="19" y="15"/>
                    </a:cubicBezTo>
                    <a:cubicBezTo>
                      <a:pt x="19" y="15"/>
                      <a:pt x="19" y="15"/>
                      <a:pt x="19" y="15"/>
                    </a:cubicBezTo>
                    <a:cubicBezTo>
                      <a:pt x="18" y="15"/>
                      <a:pt x="18" y="15"/>
                      <a:pt x="17" y="15"/>
                    </a:cubicBezTo>
                    <a:cubicBezTo>
                      <a:pt x="17" y="15"/>
                      <a:pt x="17" y="15"/>
                      <a:pt x="17" y="15"/>
                    </a:cubicBezTo>
                    <a:cubicBezTo>
                      <a:pt x="16" y="15"/>
                      <a:pt x="15" y="14"/>
                      <a:pt x="13" y="14"/>
                    </a:cubicBezTo>
                    <a:cubicBezTo>
                      <a:pt x="13" y="14"/>
                      <a:pt x="13" y="14"/>
                      <a:pt x="13" y="14"/>
                    </a:cubicBezTo>
                    <a:cubicBezTo>
                      <a:pt x="10" y="13"/>
                      <a:pt x="6" y="11"/>
                      <a:pt x="4" y="8"/>
                    </a:cubicBezTo>
                    <a:cubicBezTo>
                      <a:pt x="4" y="8"/>
                      <a:pt x="4" y="8"/>
                      <a:pt x="4" y="8"/>
                    </a:cubicBezTo>
                    <a:cubicBezTo>
                      <a:pt x="2" y="7"/>
                      <a:pt x="1" y="6"/>
                      <a:pt x="1" y="4"/>
                    </a:cubicBezTo>
                    <a:cubicBezTo>
                      <a:pt x="1" y="4"/>
                      <a:pt x="1" y="4"/>
                      <a:pt x="1" y="4"/>
                    </a:cubicBezTo>
                    <a:cubicBezTo>
                      <a:pt x="0" y="2"/>
                      <a:pt x="0" y="2"/>
                      <a:pt x="0" y="2"/>
                    </a:cubicBezTo>
                    <a:cubicBezTo>
                      <a:pt x="2" y="1"/>
                      <a:pt x="2" y="1"/>
                      <a:pt x="2" y="1"/>
                    </a:cubicBezTo>
                    <a:cubicBezTo>
                      <a:pt x="5" y="0"/>
                      <a:pt x="5" y="0"/>
                      <a:pt x="5" y="0"/>
                    </a:cubicBezTo>
                    <a:cubicBezTo>
                      <a:pt x="7" y="0"/>
                      <a:pt x="7" y="0"/>
                      <a:pt x="7" y="0"/>
                    </a:cubicBezTo>
                    <a:cubicBezTo>
                      <a:pt x="8" y="2"/>
                      <a:pt x="8" y="2"/>
                      <a:pt x="8" y="2"/>
                    </a:cubicBezTo>
                    <a:cubicBezTo>
                      <a:pt x="8" y="2"/>
                      <a:pt x="8" y="2"/>
                      <a:pt x="9" y="3"/>
                    </a:cubicBezTo>
                    <a:cubicBezTo>
                      <a:pt x="9" y="3"/>
                      <a:pt x="9" y="3"/>
                      <a:pt x="9" y="3"/>
                    </a:cubicBezTo>
                    <a:cubicBezTo>
                      <a:pt x="10" y="4"/>
                      <a:pt x="13" y="6"/>
                      <a:pt x="16" y="7"/>
                    </a:cubicBezTo>
                    <a:cubicBezTo>
                      <a:pt x="16" y="7"/>
                      <a:pt x="16" y="7"/>
                      <a:pt x="16" y="7"/>
                    </a:cubicBezTo>
                    <a:cubicBezTo>
                      <a:pt x="18" y="7"/>
                      <a:pt x="21" y="8"/>
                      <a:pt x="21" y="8"/>
                    </a:cubicBezTo>
                    <a:cubicBezTo>
                      <a:pt x="21" y="8"/>
                      <a:pt x="21" y="8"/>
                      <a:pt x="21" y="8"/>
                    </a:cubicBezTo>
                    <a:cubicBezTo>
                      <a:pt x="23" y="8"/>
                      <a:pt x="23" y="8"/>
                      <a:pt x="23" y="8"/>
                    </a:cubicBezTo>
                    <a:cubicBezTo>
                      <a:pt x="21" y="17"/>
                      <a:pt x="21" y="17"/>
                      <a:pt x="21" y="17"/>
                    </a:cubicBezTo>
                    <a:cubicBezTo>
                      <a:pt x="19" y="15"/>
                      <a:pt x="19" y="15"/>
                      <a:pt x="19" y="15"/>
                    </a:cubicBezTo>
                    <a:close/>
                    <a:moveTo>
                      <a:pt x="20" y="10"/>
                    </a:moveTo>
                    <a:cubicBezTo>
                      <a:pt x="22" y="9"/>
                      <a:pt x="22" y="9"/>
                      <a:pt x="22" y="9"/>
                    </a:cubicBezTo>
                    <a:cubicBezTo>
                      <a:pt x="20" y="10"/>
                      <a:pt x="20" y="10"/>
                      <a:pt x="2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7" name="Freeform 1386"/>
              <p:cNvSpPr/>
              <p:nvPr/>
            </p:nvSpPr>
            <p:spPr bwMode="auto">
              <a:xfrm>
                <a:off x="4176714" y="6988176"/>
                <a:ext cx="9525" cy="9525"/>
              </a:xfrm>
              <a:custGeom>
                <a:avLst/>
                <a:gdLst>
                  <a:gd name="T0" fmla="*/ 3 w 6"/>
                  <a:gd name="T1" fmla="*/ 0 h 6"/>
                  <a:gd name="T2" fmla="*/ 6 w 6"/>
                  <a:gd name="T3" fmla="*/ 3 h 6"/>
                  <a:gd name="T4" fmla="*/ 2 w 6"/>
                  <a:gd name="T5" fmla="*/ 6 h 6"/>
                  <a:gd name="T6" fmla="*/ 0 w 6"/>
                  <a:gd name="T7" fmla="*/ 4 h 6"/>
                  <a:gd name="T8" fmla="*/ 3 w 6"/>
                  <a:gd name="T9" fmla="*/ 0 h 6"/>
                  <a:gd name="T10" fmla="*/ 3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3" y="0"/>
                    </a:moveTo>
                    <a:lnTo>
                      <a:pt x="6" y="3"/>
                    </a:lnTo>
                    <a:lnTo>
                      <a:pt x="2" y="6"/>
                    </a:lnTo>
                    <a:lnTo>
                      <a:pt x="0" y="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8" name="Freeform 1387"/>
              <p:cNvSpPr/>
              <p:nvPr/>
            </p:nvSpPr>
            <p:spPr bwMode="auto">
              <a:xfrm>
                <a:off x="4170364" y="6983413"/>
                <a:ext cx="20638" cy="19050"/>
              </a:xfrm>
              <a:custGeom>
                <a:avLst/>
                <a:gdLst>
                  <a:gd name="T0" fmla="*/ 0 w 13"/>
                  <a:gd name="T1" fmla="*/ 7 h 12"/>
                  <a:gd name="T2" fmla="*/ 6 w 13"/>
                  <a:gd name="T3" fmla="*/ 1 h 12"/>
                  <a:gd name="T4" fmla="*/ 7 w 13"/>
                  <a:gd name="T5" fmla="*/ 0 h 12"/>
                  <a:gd name="T6" fmla="*/ 13 w 13"/>
                  <a:gd name="T7" fmla="*/ 6 h 12"/>
                  <a:gd name="T8" fmla="*/ 6 w 13"/>
                  <a:gd name="T9" fmla="*/ 12 h 12"/>
                  <a:gd name="T10" fmla="*/ 0 w 13"/>
                  <a:gd name="T11" fmla="*/ 7 h 12"/>
                  <a:gd name="T12" fmla="*/ 0 w 13"/>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0" y="7"/>
                    </a:moveTo>
                    <a:lnTo>
                      <a:pt x="6" y="1"/>
                    </a:lnTo>
                    <a:lnTo>
                      <a:pt x="7" y="0"/>
                    </a:lnTo>
                    <a:lnTo>
                      <a:pt x="13" y="6"/>
                    </a:lnTo>
                    <a:lnTo>
                      <a:pt x="6" y="12"/>
                    </a:lnTo>
                    <a:lnTo>
                      <a:pt x="0"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9" name="Freeform 1388"/>
              <p:cNvSpPr/>
              <p:nvPr/>
            </p:nvSpPr>
            <p:spPr bwMode="auto">
              <a:xfrm>
                <a:off x="4121151" y="6983413"/>
                <a:ext cx="7938" cy="9525"/>
              </a:xfrm>
              <a:custGeom>
                <a:avLst/>
                <a:gdLst>
                  <a:gd name="T0" fmla="*/ 2 w 5"/>
                  <a:gd name="T1" fmla="*/ 0 h 6"/>
                  <a:gd name="T2" fmla="*/ 5 w 5"/>
                  <a:gd name="T3" fmla="*/ 3 h 6"/>
                  <a:gd name="T4" fmla="*/ 2 w 5"/>
                  <a:gd name="T5" fmla="*/ 6 h 6"/>
                  <a:gd name="T6" fmla="*/ 0 w 5"/>
                  <a:gd name="T7" fmla="*/ 3 h 6"/>
                  <a:gd name="T8" fmla="*/ 2 w 5"/>
                  <a:gd name="T9" fmla="*/ 0 h 6"/>
                  <a:gd name="T10" fmla="*/ 2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2" y="0"/>
                    </a:moveTo>
                    <a:lnTo>
                      <a:pt x="5" y="3"/>
                    </a:lnTo>
                    <a:lnTo>
                      <a:pt x="2" y="6"/>
                    </a:lnTo>
                    <a:lnTo>
                      <a:pt x="0" y="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0" name="Freeform 1389"/>
              <p:cNvSpPr/>
              <p:nvPr/>
            </p:nvSpPr>
            <p:spPr bwMode="auto">
              <a:xfrm>
                <a:off x="4114801" y="6978651"/>
                <a:ext cx="19050" cy="19050"/>
              </a:xfrm>
              <a:custGeom>
                <a:avLst/>
                <a:gdLst>
                  <a:gd name="T0" fmla="*/ 0 w 12"/>
                  <a:gd name="T1" fmla="*/ 6 h 12"/>
                  <a:gd name="T2" fmla="*/ 5 w 12"/>
                  <a:gd name="T3" fmla="*/ 2 h 12"/>
                  <a:gd name="T4" fmla="*/ 6 w 12"/>
                  <a:gd name="T5" fmla="*/ 0 h 12"/>
                  <a:gd name="T6" fmla="*/ 12 w 12"/>
                  <a:gd name="T7" fmla="*/ 6 h 12"/>
                  <a:gd name="T8" fmla="*/ 6 w 12"/>
                  <a:gd name="T9" fmla="*/ 12 h 12"/>
                  <a:gd name="T10" fmla="*/ 0 w 12"/>
                  <a:gd name="T11" fmla="*/ 6 h 12"/>
                  <a:gd name="T12" fmla="*/ 0 w 1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0" y="6"/>
                    </a:moveTo>
                    <a:lnTo>
                      <a:pt x="5" y="2"/>
                    </a:lnTo>
                    <a:lnTo>
                      <a:pt x="6" y="0"/>
                    </a:lnTo>
                    <a:lnTo>
                      <a:pt x="12" y="6"/>
                    </a:lnTo>
                    <a:lnTo>
                      <a:pt x="6" y="12"/>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1" name="Freeform 1390"/>
              <p:cNvSpPr/>
              <p:nvPr/>
            </p:nvSpPr>
            <p:spPr bwMode="auto">
              <a:xfrm>
                <a:off x="4167189" y="6862763"/>
                <a:ext cx="44450" cy="50800"/>
              </a:xfrm>
              <a:custGeom>
                <a:avLst/>
                <a:gdLst>
                  <a:gd name="T0" fmla="*/ 3 w 25"/>
                  <a:gd name="T1" fmla="*/ 11 h 29"/>
                  <a:gd name="T2" fmla="*/ 15 w 25"/>
                  <a:gd name="T3" fmla="*/ 3 h 29"/>
                  <a:gd name="T4" fmla="*/ 15 w 25"/>
                  <a:gd name="T5" fmla="*/ 3 h 29"/>
                  <a:gd name="T6" fmla="*/ 23 w 25"/>
                  <a:gd name="T7" fmla="*/ 2 h 29"/>
                  <a:gd name="T8" fmla="*/ 23 w 25"/>
                  <a:gd name="T9" fmla="*/ 2 h 29"/>
                  <a:gd name="T10" fmla="*/ 23 w 25"/>
                  <a:gd name="T11" fmla="*/ 7 h 29"/>
                  <a:gd name="T12" fmla="*/ 23 w 25"/>
                  <a:gd name="T13" fmla="*/ 7 h 29"/>
                  <a:gd name="T14" fmla="*/ 21 w 25"/>
                  <a:gd name="T15" fmla="*/ 12 h 29"/>
                  <a:gd name="T16" fmla="*/ 21 w 25"/>
                  <a:gd name="T17" fmla="*/ 12 h 29"/>
                  <a:gd name="T18" fmla="*/ 16 w 25"/>
                  <a:gd name="T19" fmla="*/ 18 h 29"/>
                  <a:gd name="T20" fmla="*/ 16 w 25"/>
                  <a:gd name="T21" fmla="*/ 18 h 29"/>
                  <a:gd name="T22" fmla="*/ 16 w 25"/>
                  <a:gd name="T23" fmla="*/ 18 h 29"/>
                  <a:gd name="T24" fmla="*/ 13 w 25"/>
                  <a:gd name="T25" fmla="*/ 16 h 29"/>
                  <a:gd name="T26" fmla="*/ 17 w 25"/>
                  <a:gd name="T27" fmla="*/ 12 h 29"/>
                  <a:gd name="T28" fmla="*/ 17 w 25"/>
                  <a:gd name="T29" fmla="*/ 12 h 29"/>
                  <a:gd name="T30" fmla="*/ 20 w 25"/>
                  <a:gd name="T31" fmla="*/ 5 h 29"/>
                  <a:gd name="T32" fmla="*/ 20 w 25"/>
                  <a:gd name="T33" fmla="*/ 5 h 29"/>
                  <a:gd name="T34" fmla="*/ 20 w 25"/>
                  <a:gd name="T35" fmla="*/ 5 h 29"/>
                  <a:gd name="T36" fmla="*/ 20 w 25"/>
                  <a:gd name="T37" fmla="*/ 5 h 29"/>
                  <a:gd name="T38" fmla="*/ 20 w 25"/>
                  <a:gd name="T39" fmla="*/ 5 h 29"/>
                  <a:gd name="T40" fmla="*/ 20 w 25"/>
                  <a:gd name="T41" fmla="*/ 5 h 29"/>
                  <a:gd name="T42" fmla="*/ 17 w 25"/>
                  <a:gd name="T43" fmla="*/ 6 h 29"/>
                  <a:gd name="T44" fmla="*/ 17 w 25"/>
                  <a:gd name="T45" fmla="*/ 6 h 29"/>
                  <a:gd name="T46" fmla="*/ 6 w 25"/>
                  <a:gd name="T47" fmla="*/ 13 h 29"/>
                  <a:gd name="T48" fmla="*/ 6 w 25"/>
                  <a:gd name="T49" fmla="*/ 13 h 29"/>
                  <a:gd name="T50" fmla="*/ 4 w 25"/>
                  <a:gd name="T51" fmla="*/ 18 h 29"/>
                  <a:gd name="T52" fmla="*/ 4 w 25"/>
                  <a:gd name="T53" fmla="*/ 18 h 29"/>
                  <a:gd name="T54" fmla="*/ 5 w 25"/>
                  <a:gd name="T55" fmla="*/ 29 h 29"/>
                  <a:gd name="T56" fmla="*/ 5 w 25"/>
                  <a:gd name="T57" fmla="*/ 29 h 29"/>
                  <a:gd name="T58" fmla="*/ 1 w 25"/>
                  <a:gd name="T59" fmla="*/ 29 h 29"/>
                  <a:gd name="T60" fmla="*/ 0 w 25"/>
                  <a:gd name="T61" fmla="*/ 18 h 29"/>
                  <a:gd name="T62" fmla="*/ 0 w 25"/>
                  <a:gd name="T63" fmla="*/ 18 h 29"/>
                  <a:gd name="T64" fmla="*/ 3 w 25"/>
                  <a:gd name="T65" fmla="*/ 11 h 29"/>
                  <a:gd name="T66" fmla="*/ 3 w 25"/>
                  <a:gd name="T67" fmla="*/ 11 h 29"/>
                  <a:gd name="T68" fmla="*/ 3 w 25"/>
                  <a:gd name="T69"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9">
                    <a:moveTo>
                      <a:pt x="3" y="11"/>
                    </a:moveTo>
                    <a:cubicBezTo>
                      <a:pt x="5" y="8"/>
                      <a:pt x="9" y="6"/>
                      <a:pt x="15" y="3"/>
                    </a:cubicBezTo>
                    <a:cubicBezTo>
                      <a:pt x="15" y="3"/>
                      <a:pt x="15" y="3"/>
                      <a:pt x="15" y="3"/>
                    </a:cubicBezTo>
                    <a:cubicBezTo>
                      <a:pt x="19" y="1"/>
                      <a:pt x="21" y="0"/>
                      <a:pt x="23" y="2"/>
                    </a:cubicBezTo>
                    <a:cubicBezTo>
                      <a:pt x="23" y="2"/>
                      <a:pt x="23" y="2"/>
                      <a:pt x="23" y="2"/>
                    </a:cubicBezTo>
                    <a:cubicBezTo>
                      <a:pt x="25" y="4"/>
                      <a:pt x="24" y="5"/>
                      <a:pt x="23" y="7"/>
                    </a:cubicBezTo>
                    <a:cubicBezTo>
                      <a:pt x="23" y="7"/>
                      <a:pt x="23" y="7"/>
                      <a:pt x="23" y="7"/>
                    </a:cubicBezTo>
                    <a:cubicBezTo>
                      <a:pt x="23" y="9"/>
                      <a:pt x="22" y="10"/>
                      <a:pt x="21" y="12"/>
                    </a:cubicBezTo>
                    <a:cubicBezTo>
                      <a:pt x="21" y="12"/>
                      <a:pt x="21" y="12"/>
                      <a:pt x="21" y="12"/>
                    </a:cubicBezTo>
                    <a:cubicBezTo>
                      <a:pt x="18" y="15"/>
                      <a:pt x="16" y="18"/>
                      <a:pt x="16" y="18"/>
                    </a:cubicBezTo>
                    <a:cubicBezTo>
                      <a:pt x="16" y="18"/>
                      <a:pt x="16" y="18"/>
                      <a:pt x="16" y="18"/>
                    </a:cubicBezTo>
                    <a:cubicBezTo>
                      <a:pt x="16" y="18"/>
                      <a:pt x="16" y="18"/>
                      <a:pt x="16" y="18"/>
                    </a:cubicBezTo>
                    <a:cubicBezTo>
                      <a:pt x="13" y="16"/>
                      <a:pt x="13" y="16"/>
                      <a:pt x="13" y="16"/>
                    </a:cubicBezTo>
                    <a:cubicBezTo>
                      <a:pt x="13" y="16"/>
                      <a:pt x="15" y="14"/>
                      <a:pt x="17" y="12"/>
                    </a:cubicBezTo>
                    <a:cubicBezTo>
                      <a:pt x="17" y="12"/>
                      <a:pt x="17" y="12"/>
                      <a:pt x="17" y="12"/>
                    </a:cubicBezTo>
                    <a:cubicBezTo>
                      <a:pt x="18" y="9"/>
                      <a:pt x="20" y="6"/>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8" y="5"/>
                      <a:pt x="17" y="6"/>
                    </a:cubicBezTo>
                    <a:cubicBezTo>
                      <a:pt x="17" y="6"/>
                      <a:pt x="17" y="6"/>
                      <a:pt x="17" y="6"/>
                    </a:cubicBezTo>
                    <a:cubicBezTo>
                      <a:pt x="11" y="9"/>
                      <a:pt x="8" y="11"/>
                      <a:pt x="6" y="13"/>
                    </a:cubicBezTo>
                    <a:cubicBezTo>
                      <a:pt x="6" y="13"/>
                      <a:pt x="6" y="13"/>
                      <a:pt x="6" y="13"/>
                    </a:cubicBezTo>
                    <a:cubicBezTo>
                      <a:pt x="3" y="16"/>
                      <a:pt x="4" y="16"/>
                      <a:pt x="4" y="18"/>
                    </a:cubicBezTo>
                    <a:cubicBezTo>
                      <a:pt x="4" y="18"/>
                      <a:pt x="4" y="18"/>
                      <a:pt x="4" y="18"/>
                    </a:cubicBezTo>
                    <a:cubicBezTo>
                      <a:pt x="4" y="21"/>
                      <a:pt x="5" y="29"/>
                      <a:pt x="5" y="29"/>
                    </a:cubicBezTo>
                    <a:cubicBezTo>
                      <a:pt x="5" y="29"/>
                      <a:pt x="5" y="29"/>
                      <a:pt x="5" y="29"/>
                    </a:cubicBezTo>
                    <a:cubicBezTo>
                      <a:pt x="1" y="29"/>
                      <a:pt x="1" y="29"/>
                      <a:pt x="1" y="29"/>
                    </a:cubicBezTo>
                    <a:cubicBezTo>
                      <a:pt x="1" y="29"/>
                      <a:pt x="0" y="21"/>
                      <a:pt x="0" y="18"/>
                    </a:cubicBezTo>
                    <a:cubicBezTo>
                      <a:pt x="0" y="18"/>
                      <a:pt x="0" y="18"/>
                      <a:pt x="0" y="18"/>
                    </a:cubicBezTo>
                    <a:cubicBezTo>
                      <a:pt x="0" y="17"/>
                      <a:pt x="0" y="14"/>
                      <a:pt x="3" y="11"/>
                    </a:cubicBezTo>
                    <a:cubicBezTo>
                      <a:pt x="3" y="11"/>
                      <a:pt x="3" y="11"/>
                      <a:pt x="3" y="11"/>
                    </a:cubicBezTo>
                    <a:cubicBezTo>
                      <a:pt x="3" y="11"/>
                      <a:pt x="3"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2" name="Freeform 1391"/>
              <p:cNvSpPr>
                <a:spLocks noEditPoints="1"/>
              </p:cNvSpPr>
              <p:nvPr/>
            </p:nvSpPr>
            <p:spPr bwMode="auto">
              <a:xfrm>
                <a:off x="4164014" y="6861176"/>
                <a:ext cx="49213" cy="55563"/>
              </a:xfrm>
              <a:custGeom>
                <a:avLst/>
                <a:gdLst>
                  <a:gd name="T0" fmla="*/ 1 w 28"/>
                  <a:gd name="T1" fmla="*/ 30 h 32"/>
                  <a:gd name="T2" fmla="*/ 1 w 28"/>
                  <a:gd name="T3" fmla="*/ 30 h 32"/>
                  <a:gd name="T4" fmla="*/ 1 w 28"/>
                  <a:gd name="T5" fmla="*/ 29 h 32"/>
                  <a:gd name="T6" fmla="*/ 1 w 28"/>
                  <a:gd name="T7" fmla="*/ 26 h 32"/>
                  <a:gd name="T8" fmla="*/ 0 w 28"/>
                  <a:gd name="T9" fmla="*/ 19 h 32"/>
                  <a:gd name="T10" fmla="*/ 0 w 28"/>
                  <a:gd name="T11" fmla="*/ 18 h 32"/>
                  <a:gd name="T12" fmla="*/ 4 w 28"/>
                  <a:gd name="T13" fmla="*/ 10 h 32"/>
                  <a:gd name="T14" fmla="*/ 4 w 28"/>
                  <a:gd name="T15" fmla="*/ 10 h 32"/>
                  <a:gd name="T16" fmla="*/ 16 w 28"/>
                  <a:gd name="T17" fmla="*/ 2 h 32"/>
                  <a:gd name="T18" fmla="*/ 23 w 28"/>
                  <a:gd name="T19" fmla="*/ 0 h 32"/>
                  <a:gd name="T20" fmla="*/ 26 w 28"/>
                  <a:gd name="T21" fmla="*/ 1 h 32"/>
                  <a:gd name="T22" fmla="*/ 26 w 28"/>
                  <a:gd name="T23" fmla="*/ 2 h 32"/>
                  <a:gd name="T24" fmla="*/ 28 w 28"/>
                  <a:gd name="T25" fmla="*/ 5 h 32"/>
                  <a:gd name="T26" fmla="*/ 27 w 28"/>
                  <a:gd name="T27" fmla="*/ 9 h 32"/>
                  <a:gd name="T28" fmla="*/ 24 w 28"/>
                  <a:gd name="T29" fmla="*/ 14 h 32"/>
                  <a:gd name="T30" fmla="*/ 20 w 28"/>
                  <a:gd name="T31" fmla="*/ 20 h 32"/>
                  <a:gd name="T32" fmla="*/ 19 w 28"/>
                  <a:gd name="T33" fmla="*/ 21 h 32"/>
                  <a:gd name="T34" fmla="*/ 17 w 28"/>
                  <a:gd name="T35" fmla="*/ 21 h 32"/>
                  <a:gd name="T36" fmla="*/ 14 w 28"/>
                  <a:gd name="T37" fmla="*/ 16 h 32"/>
                  <a:gd name="T38" fmla="*/ 17 w 28"/>
                  <a:gd name="T39" fmla="*/ 11 h 32"/>
                  <a:gd name="T40" fmla="*/ 18 w 28"/>
                  <a:gd name="T41" fmla="*/ 10 h 32"/>
                  <a:gd name="T42" fmla="*/ 9 w 28"/>
                  <a:gd name="T43" fmla="*/ 15 h 32"/>
                  <a:gd name="T44" fmla="*/ 8 w 28"/>
                  <a:gd name="T45" fmla="*/ 18 h 32"/>
                  <a:gd name="T46" fmla="*/ 8 w 28"/>
                  <a:gd name="T47" fmla="*/ 19 h 32"/>
                  <a:gd name="T48" fmla="*/ 8 w 28"/>
                  <a:gd name="T49" fmla="*/ 19 h 32"/>
                  <a:gd name="T50" fmla="*/ 9 w 28"/>
                  <a:gd name="T51" fmla="*/ 30 h 32"/>
                  <a:gd name="T52" fmla="*/ 1 w 28"/>
                  <a:gd name="T53" fmla="*/ 32 h 32"/>
                  <a:gd name="T54" fmla="*/ 6 w 28"/>
                  <a:gd name="T55" fmla="*/ 13 h 32"/>
                  <a:gd name="T56" fmla="*/ 6 w 28"/>
                  <a:gd name="T57" fmla="*/ 13 h 32"/>
                  <a:gd name="T58" fmla="*/ 6 w 28"/>
                  <a:gd name="T59" fmla="*/ 13 h 32"/>
                  <a:gd name="T60" fmla="*/ 23 w 28"/>
                  <a:gd name="T61" fmla="*/ 8 h 32"/>
                  <a:gd name="T62" fmla="*/ 23 w 28"/>
                  <a:gd name="T6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32">
                    <a:moveTo>
                      <a:pt x="1" y="30"/>
                    </a:moveTo>
                    <a:cubicBezTo>
                      <a:pt x="1" y="30"/>
                      <a:pt x="1" y="30"/>
                      <a:pt x="1" y="30"/>
                    </a:cubicBezTo>
                    <a:cubicBezTo>
                      <a:pt x="1" y="30"/>
                      <a:pt x="1" y="30"/>
                      <a:pt x="1" y="30"/>
                    </a:cubicBezTo>
                    <a:cubicBezTo>
                      <a:pt x="1" y="30"/>
                      <a:pt x="1" y="30"/>
                      <a:pt x="1" y="30"/>
                    </a:cubicBezTo>
                    <a:cubicBezTo>
                      <a:pt x="1" y="30"/>
                      <a:pt x="1" y="29"/>
                      <a:pt x="1" y="29"/>
                    </a:cubicBezTo>
                    <a:cubicBezTo>
                      <a:pt x="1" y="29"/>
                      <a:pt x="1" y="29"/>
                      <a:pt x="1" y="29"/>
                    </a:cubicBezTo>
                    <a:cubicBezTo>
                      <a:pt x="1" y="28"/>
                      <a:pt x="1" y="27"/>
                      <a:pt x="1" y="26"/>
                    </a:cubicBezTo>
                    <a:cubicBezTo>
                      <a:pt x="1" y="26"/>
                      <a:pt x="1" y="26"/>
                      <a:pt x="1" y="26"/>
                    </a:cubicBezTo>
                    <a:cubicBezTo>
                      <a:pt x="0" y="23"/>
                      <a:pt x="0" y="21"/>
                      <a:pt x="0" y="19"/>
                    </a:cubicBezTo>
                    <a:cubicBezTo>
                      <a:pt x="0" y="19"/>
                      <a:pt x="0" y="19"/>
                      <a:pt x="0" y="19"/>
                    </a:cubicBezTo>
                    <a:cubicBezTo>
                      <a:pt x="0" y="19"/>
                      <a:pt x="0" y="19"/>
                      <a:pt x="0" y="18"/>
                    </a:cubicBezTo>
                    <a:cubicBezTo>
                      <a:pt x="0" y="18"/>
                      <a:pt x="0" y="18"/>
                      <a:pt x="0" y="18"/>
                    </a:cubicBezTo>
                    <a:cubicBezTo>
                      <a:pt x="0" y="17"/>
                      <a:pt x="1" y="13"/>
                      <a:pt x="4" y="10"/>
                    </a:cubicBezTo>
                    <a:cubicBezTo>
                      <a:pt x="4" y="10"/>
                      <a:pt x="4" y="10"/>
                      <a:pt x="4" y="10"/>
                    </a:cubicBezTo>
                    <a:cubicBezTo>
                      <a:pt x="4" y="10"/>
                      <a:pt x="4" y="10"/>
                      <a:pt x="4" y="10"/>
                    </a:cubicBezTo>
                    <a:cubicBezTo>
                      <a:pt x="4" y="10"/>
                      <a:pt x="4" y="10"/>
                      <a:pt x="4" y="10"/>
                    </a:cubicBezTo>
                    <a:cubicBezTo>
                      <a:pt x="4" y="10"/>
                      <a:pt x="4" y="10"/>
                      <a:pt x="4" y="10"/>
                    </a:cubicBezTo>
                    <a:cubicBezTo>
                      <a:pt x="6" y="8"/>
                      <a:pt x="10" y="5"/>
                      <a:pt x="16" y="2"/>
                    </a:cubicBezTo>
                    <a:cubicBezTo>
                      <a:pt x="16" y="2"/>
                      <a:pt x="16" y="2"/>
                      <a:pt x="16" y="2"/>
                    </a:cubicBezTo>
                    <a:cubicBezTo>
                      <a:pt x="18" y="1"/>
                      <a:pt x="20" y="0"/>
                      <a:pt x="23" y="0"/>
                    </a:cubicBezTo>
                    <a:cubicBezTo>
                      <a:pt x="23" y="0"/>
                      <a:pt x="23" y="0"/>
                      <a:pt x="23" y="0"/>
                    </a:cubicBezTo>
                    <a:cubicBezTo>
                      <a:pt x="24" y="0"/>
                      <a:pt x="25" y="1"/>
                      <a:pt x="26" y="1"/>
                    </a:cubicBezTo>
                    <a:cubicBezTo>
                      <a:pt x="26" y="1"/>
                      <a:pt x="26" y="1"/>
                      <a:pt x="26" y="1"/>
                    </a:cubicBezTo>
                    <a:cubicBezTo>
                      <a:pt x="26" y="2"/>
                      <a:pt x="26" y="2"/>
                      <a:pt x="26" y="2"/>
                    </a:cubicBezTo>
                    <a:cubicBezTo>
                      <a:pt x="27" y="2"/>
                      <a:pt x="27" y="2"/>
                      <a:pt x="27" y="2"/>
                    </a:cubicBezTo>
                    <a:cubicBezTo>
                      <a:pt x="27" y="3"/>
                      <a:pt x="28" y="4"/>
                      <a:pt x="28" y="5"/>
                    </a:cubicBezTo>
                    <a:cubicBezTo>
                      <a:pt x="28" y="5"/>
                      <a:pt x="28" y="5"/>
                      <a:pt x="28" y="5"/>
                    </a:cubicBezTo>
                    <a:cubicBezTo>
                      <a:pt x="28" y="7"/>
                      <a:pt x="27" y="8"/>
                      <a:pt x="27" y="9"/>
                    </a:cubicBezTo>
                    <a:cubicBezTo>
                      <a:pt x="27" y="9"/>
                      <a:pt x="27" y="9"/>
                      <a:pt x="27" y="9"/>
                    </a:cubicBezTo>
                    <a:cubicBezTo>
                      <a:pt x="26" y="10"/>
                      <a:pt x="25" y="12"/>
                      <a:pt x="24" y="14"/>
                    </a:cubicBezTo>
                    <a:cubicBezTo>
                      <a:pt x="24" y="14"/>
                      <a:pt x="24" y="14"/>
                      <a:pt x="24" y="14"/>
                    </a:cubicBezTo>
                    <a:cubicBezTo>
                      <a:pt x="22" y="17"/>
                      <a:pt x="20" y="19"/>
                      <a:pt x="20" y="20"/>
                    </a:cubicBezTo>
                    <a:cubicBezTo>
                      <a:pt x="20" y="20"/>
                      <a:pt x="20" y="20"/>
                      <a:pt x="20" y="20"/>
                    </a:cubicBezTo>
                    <a:cubicBezTo>
                      <a:pt x="19" y="21"/>
                      <a:pt x="19" y="21"/>
                      <a:pt x="19" y="21"/>
                    </a:cubicBezTo>
                    <a:cubicBezTo>
                      <a:pt x="18" y="21"/>
                      <a:pt x="18" y="21"/>
                      <a:pt x="18" y="21"/>
                    </a:cubicBezTo>
                    <a:cubicBezTo>
                      <a:pt x="17" y="21"/>
                      <a:pt x="17" y="21"/>
                      <a:pt x="17" y="21"/>
                    </a:cubicBezTo>
                    <a:cubicBezTo>
                      <a:pt x="13" y="17"/>
                      <a:pt x="13" y="17"/>
                      <a:pt x="13" y="17"/>
                    </a:cubicBezTo>
                    <a:cubicBezTo>
                      <a:pt x="14" y="16"/>
                      <a:pt x="14" y="16"/>
                      <a:pt x="14" y="16"/>
                    </a:cubicBezTo>
                    <a:cubicBezTo>
                      <a:pt x="14" y="16"/>
                      <a:pt x="15" y="14"/>
                      <a:pt x="17" y="11"/>
                    </a:cubicBezTo>
                    <a:cubicBezTo>
                      <a:pt x="17" y="11"/>
                      <a:pt x="17" y="11"/>
                      <a:pt x="17" y="11"/>
                    </a:cubicBezTo>
                    <a:cubicBezTo>
                      <a:pt x="17" y="11"/>
                      <a:pt x="18" y="10"/>
                      <a:pt x="18" y="10"/>
                    </a:cubicBezTo>
                    <a:cubicBezTo>
                      <a:pt x="18" y="10"/>
                      <a:pt x="18" y="10"/>
                      <a:pt x="18" y="10"/>
                    </a:cubicBezTo>
                    <a:cubicBezTo>
                      <a:pt x="13" y="12"/>
                      <a:pt x="11" y="14"/>
                      <a:pt x="9" y="15"/>
                    </a:cubicBezTo>
                    <a:cubicBezTo>
                      <a:pt x="9" y="15"/>
                      <a:pt x="9" y="15"/>
                      <a:pt x="9" y="15"/>
                    </a:cubicBezTo>
                    <a:cubicBezTo>
                      <a:pt x="8" y="17"/>
                      <a:pt x="8" y="17"/>
                      <a:pt x="8" y="18"/>
                    </a:cubicBezTo>
                    <a:cubicBezTo>
                      <a:pt x="8" y="18"/>
                      <a:pt x="8" y="18"/>
                      <a:pt x="8" y="18"/>
                    </a:cubicBezTo>
                    <a:cubicBezTo>
                      <a:pt x="8" y="18"/>
                      <a:pt x="8" y="18"/>
                      <a:pt x="8" y="19"/>
                    </a:cubicBezTo>
                    <a:cubicBezTo>
                      <a:pt x="8" y="19"/>
                      <a:pt x="8" y="19"/>
                      <a:pt x="8" y="19"/>
                    </a:cubicBezTo>
                    <a:cubicBezTo>
                      <a:pt x="8" y="19"/>
                      <a:pt x="8" y="19"/>
                      <a:pt x="8" y="19"/>
                    </a:cubicBezTo>
                    <a:cubicBezTo>
                      <a:pt x="8" y="19"/>
                      <a:pt x="8" y="19"/>
                      <a:pt x="8" y="19"/>
                    </a:cubicBezTo>
                    <a:cubicBezTo>
                      <a:pt x="8" y="21"/>
                      <a:pt x="9" y="29"/>
                      <a:pt x="9" y="30"/>
                    </a:cubicBezTo>
                    <a:cubicBezTo>
                      <a:pt x="9" y="30"/>
                      <a:pt x="9" y="30"/>
                      <a:pt x="9" y="30"/>
                    </a:cubicBezTo>
                    <a:cubicBezTo>
                      <a:pt x="9" y="31"/>
                      <a:pt x="9" y="31"/>
                      <a:pt x="9" y="31"/>
                    </a:cubicBezTo>
                    <a:cubicBezTo>
                      <a:pt x="1" y="32"/>
                      <a:pt x="1" y="32"/>
                      <a:pt x="1" y="32"/>
                    </a:cubicBezTo>
                    <a:cubicBezTo>
                      <a:pt x="1" y="30"/>
                      <a:pt x="1" y="30"/>
                      <a:pt x="1" y="30"/>
                    </a:cubicBezTo>
                    <a:close/>
                    <a:moveTo>
                      <a:pt x="6" y="13"/>
                    </a:moveTo>
                    <a:cubicBezTo>
                      <a:pt x="6" y="13"/>
                      <a:pt x="6" y="13"/>
                      <a:pt x="6" y="13"/>
                    </a:cubicBezTo>
                    <a:cubicBezTo>
                      <a:pt x="6" y="13"/>
                      <a:pt x="6" y="13"/>
                      <a:pt x="6" y="13"/>
                    </a:cubicBezTo>
                    <a:cubicBezTo>
                      <a:pt x="5" y="12"/>
                      <a:pt x="5" y="12"/>
                      <a:pt x="5" y="12"/>
                    </a:cubicBezTo>
                    <a:cubicBezTo>
                      <a:pt x="6" y="13"/>
                      <a:pt x="6" y="13"/>
                      <a:pt x="6" y="13"/>
                    </a:cubicBezTo>
                    <a:close/>
                    <a:moveTo>
                      <a:pt x="23" y="8"/>
                    </a:moveTo>
                    <a:cubicBezTo>
                      <a:pt x="23" y="8"/>
                      <a:pt x="23" y="8"/>
                      <a:pt x="23" y="8"/>
                    </a:cubicBezTo>
                    <a:cubicBezTo>
                      <a:pt x="23" y="8"/>
                      <a:pt x="23" y="8"/>
                      <a:pt x="23" y="8"/>
                    </a:cubicBezTo>
                    <a:cubicBezTo>
                      <a:pt x="23" y="8"/>
                      <a:pt x="23" y="8"/>
                      <a:pt x="23" y="8"/>
                    </a:cubicBezTo>
                    <a:cubicBezTo>
                      <a:pt x="23" y="8"/>
                      <a:pt x="23" y="8"/>
                      <a:pt x="2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3" name="Freeform 1392"/>
              <p:cNvSpPr/>
              <p:nvPr/>
            </p:nvSpPr>
            <p:spPr bwMode="auto">
              <a:xfrm>
                <a:off x="4133851" y="6835776"/>
                <a:ext cx="44450" cy="79375"/>
              </a:xfrm>
              <a:custGeom>
                <a:avLst/>
                <a:gdLst>
                  <a:gd name="T0" fmla="*/ 15 w 25"/>
                  <a:gd name="T1" fmla="*/ 1 h 46"/>
                  <a:gd name="T2" fmla="*/ 21 w 25"/>
                  <a:gd name="T3" fmla="*/ 2 h 46"/>
                  <a:gd name="T4" fmla="*/ 21 w 25"/>
                  <a:gd name="T5" fmla="*/ 2 h 46"/>
                  <a:gd name="T6" fmla="*/ 22 w 25"/>
                  <a:gd name="T7" fmla="*/ 3 h 46"/>
                  <a:gd name="T8" fmla="*/ 22 w 25"/>
                  <a:gd name="T9" fmla="*/ 3 h 46"/>
                  <a:gd name="T10" fmla="*/ 25 w 25"/>
                  <a:gd name="T11" fmla="*/ 10 h 46"/>
                  <a:gd name="T12" fmla="*/ 25 w 25"/>
                  <a:gd name="T13" fmla="*/ 10 h 46"/>
                  <a:gd name="T14" fmla="*/ 22 w 25"/>
                  <a:gd name="T15" fmla="*/ 16 h 46"/>
                  <a:gd name="T16" fmla="*/ 22 w 25"/>
                  <a:gd name="T17" fmla="*/ 16 h 46"/>
                  <a:gd name="T18" fmla="*/ 19 w 25"/>
                  <a:gd name="T19" fmla="*/ 20 h 46"/>
                  <a:gd name="T20" fmla="*/ 19 w 25"/>
                  <a:gd name="T21" fmla="*/ 20 h 46"/>
                  <a:gd name="T22" fmla="*/ 16 w 25"/>
                  <a:gd name="T23" fmla="*/ 23 h 46"/>
                  <a:gd name="T24" fmla="*/ 16 w 25"/>
                  <a:gd name="T25" fmla="*/ 23 h 46"/>
                  <a:gd name="T26" fmla="*/ 13 w 25"/>
                  <a:gd name="T27" fmla="*/ 20 h 46"/>
                  <a:gd name="T28" fmla="*/ 16 w 25"/>
                  <a:gd name="T29" fmla="*/ 17 h 46"/>
                  <a:gd name="T30" fmla="*/ 16 w 25"/>
                  <a:gd name="T31" fmla="*/ 17 h 46"/>
                  <a:gd name="T32" fmla="*/ 19 w 25"/>
                  <a:gd name="T33" fmla="*/ 14 h 46"/>
                  <a:gd name="T34" fmla="*/ 19 w 25"/>
                  <a:gd name="T35" fmla="*/ 14 h 46"/>
                  <a:gd name="T36" fmla="*/ 22 w 25"/>
                  <a:gd name="T37" fmla="*/ 10 h 46"/>
                  <a:gd name="T38" fmla="*/ 22 w 25"/>
                  <a:gd name="T39" fmla="*/ 10 h 46"/>
                  <a:gd name="T40" fmla="*/ 19 w 25"/>
                  <a:gd name="T41" fmla="*/ 5 h 46"/>
                  <a:gd name="T42" fmla="*/ 19 w 25"/>
                  <a:gd name="T43" fmla="*/ 5 h 46"/>
                  <a:gd name="T44" fmla="*/ 19 w 25"/>
                  <a:gd name="T45" fmla="*/ 5 h 46"/>
                  <a:gd name="T46" fmla="*/ 19 w 25"/>
                  <a:gd name="T47" fmla="*/ 5 h 46"/>
                  <a:gd name="T48" fmla="*/ 16 w 25"/>
                  <a:gd name="T49" fmla="*/ 4 h 46"/>
                  <a:gd name="T50" fmla="*/ 16 w 25"/>
                  <a:gd name="T51" fmla="*/ 4 h 46"/>
                  <a:gd name="T52" fmla="*/ 12 w 25"/>
                  <a:gd name="T53" fmla="*/ 7 h 46"/>
                  <a:gd name="T54" fmla="*/ 12 w 25"/>
                  <a:gd name="T55" fmla="*/ 7 h 46"/>
                  <a:gd name="T56" fmla="*/ 6 w 25"/>
                  <a:gd name="T57" fmla="*/ 14 h 46"/>
                  <a:gd name="T58" fmla="*/ 6 w 25"/>
                  <a:gd name="T59" fmla="*/ 14 h 46"/>
                  <a:gd name="T60" fmla="*/ 7 w 25"/>
                  <a:gd name="T61" fmla="*/ 31 h 46"/>
                  <a:gd name="T62" fmla="*/ 7 w 25"/>
                  <a:gd name="T63" fmla="*/ 31 h 46"/>
                  <a:gd name="T64" fmla="*/ 11 w 25"/>
                  <a:gd name="T65" fmla="*/ 45 h 46"/>
                  <a:gd name="T66" fmla="*/ 11 w 25"/>
                  <a:gd name="T67" fmla="*/ 45 h 46"/>
                  <a:gd name="T68" fmla="*/ 8 w 25"/>
                  <a:gd name="T69" fmla="*/ 46 h 46"/>
                  <a:gd name="T70" fmla="*/ 4 w 25"/>
                  <a:gd name="T71" fmla="*/ 32 h 46"/>
                  <a:gd name="T72" fmla="*/ 4 w 25"/>
                  <a:gd name="T73" fmla="*/ 32 h 46"/>
                  <a:gd name="T74" fmla="*/ 4 w 25"/>
                  <a:gd name="T75" fmla="*/ 11 h 46"/>
                  <a:gd name="T76" fmla="*/ 4 w 25"/>
                  <a:gd name="T77" fmla="*/ 11 h 46"/>
                  <a:gd name="T78" fmla="*/ 9 w 25"/>
                  <a:gd name="T79" fmla="*/ 5 h 46"/>
                  <a:gd name="T80" fmla="*/ 9 w 25"/>
                  <a:gd name="T81" fmla="*/ 5 h 46"/>
                  <a:gd name="T82" fmla="*/ 15 w 25"/>
                  <a:gd name="T83"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46">
                    <a:moveTo>
                      <a:pt x="15" y="1"/>
                    </a:moveTo>
                    <a:cubicBezTo>
                      <a:pt x="17" y="0"/>
                      <a:pt x="20" y="0"/>
                      <a:pt x="21" y="2"/>
                    </a:cubicBezTo>
                    <a:cubicBezTo>
                      <a:pt x="21" y="2"/>
                      <a:pt x="21" y="2"/>
                      <a:pt x="21" y="2"/>
                    </a:cubicBezTo>
                    <a:cubicBezTo>
                      <a:pt x="22" y="2"/>
                      <a:pt x="22" y="3"/>
                      <a:pt x="22" y="3"/>
                    </a:cubicBezTo>
                    <a:cubicBezTo>
                      <a:pt x="22" y="3"/>
                      <a:pt x="22" y="3"/>
                      <a:pt x="22" y="3"/>
                    </a:cubicBezTo>
                    <a:cubicBezTo>
                      <a:pt x="24" y="5"/>
                      <a:pt x="25" y="8"/>
                      <a:pt x="25" y="10"/>
                    </a:cubicBezTo>
                    <a:cubicBezTo>
                      <a:pt x="25" y="10"/>
                      <a:pt x="25" y="10"/>
                      <a:pt x="25" y="10"/>
                    </a:cubicBezTo>
                    <a:cubicBezTo>
                      <a:pt x="25" y="12"/>
                      <a:pt x="24" y="14"/>
                      <a:pt x="22" y="16"/>
                    </a:cubicBezTo>
                    <a:cubicBezTo>
                      <a:pt x="22" y="16"/>
                      <a:pt x="22" y="16"/>
                      <a:pt x="22" y="16"/>
                    </a:cubicBezTo>
                    <a:cubicBezTo>
                      <a:pt x="21" y="17"/>
                      <a:pt x="20" y="19"/>
                      <a:pt x="19" y="20"/>
                    </a:cubicBezTo>
                    <a:cubicBezTo>
                      <a:pt x="19" y="20"/>
                      <a:pt x="19" y="20"/>
                      <a:pt x="19" y="20"/>
                    </a:cubicBezTo>
                    <a:cubicBezTo>
                      <a:pt x="17" y="21"/>
                      <a:pt x="16" y="22"/>
                      <a:pt x="16" y="23"/>
                    </a:cubicBezTo>
                    <a:cubicBezTo>
                      <a:pt x="16" y="23"/>
                      <a:pt x="16" y="23"/>
                      <a:pt x="16" y="23"/>
                    </a:cubicBezTo>
                    <a:cubicBezTo>
                      <a:pt x="13" y="20"/>
                      <a:pt x="13" y="20"/>
                      <a:pt x="13" y="20"/>
                    </a:cubicBezTo>
                    <a:cubicBezTo>
                      <a:pt x="13" y="20"/>
                      <a:pt x="15" y="19"/>
                      <a:pt x="16" y="17"/>
                    </a:cubicBezTo>
                    <a:cubicBezTo>
                      <a:pt x="16" y="17"/>
                      <a:pt x="16" y="17"/>
                      <a:pt x="16" y="17"/>
                    </a:cubicBezTo>
                    <a:cubicBezTo>
                      <a:pt x="17" y="16"/>
                      <a:pt x="18" y="15"/>
                      <a:pt x="19" y="14"/>
                    </a:cubicBezTo>
                    <a:cubicBezTo>
                      <a:pt x="19" y="14"/>
                      <a:pt x="19" y="14"/>
                      <a:pt x="19" y="14"/>
                    </a:cubicBezTo>
                    <a:cubicBezTo>
                      <a:pt x="21" y="12"/>
                      <a:pt x="22" y="11"/>
                      <a:pt x="22" y="10"/>
                    </a:cubicBezTo>
                    <a:cubicBezTo>
                      <a:pt x="22" y="10"/>
                      <a:pt x="22" y="10"/>
                      <a:pt x="22" y="10"/>
                    </a:cubicBezTo>
                    <a:cubicBezTo>
                      <a:pt x="22" y="9"/>
                      <a:pt x="21" y="8"/>
                      <a:pt x="19" y="5"/>
                    </a:cubicBezTo>
                    <a:cubicBezTo>
                      <a:pt x="19" y="5"/>
                      <a:pt x="19" y="5"/>
                      <a:pt x="19" y="5"/>
                    </a:cubicBezTo>
                    <a:cubicBezTo>
                      <a:pt x="19" y="5"/>
                      <a:pt x="19" y="5"/>
                      <a:pt x="19" y="5"/>
                    </a:cubicBezTo>
                    <a:cubicBezTo>
                      <a:pt x="19" y="5"/>
                      <a:pt x="19" y="5"/>
                      <a:pt x="19" y="5"/>
                    </a:cubicBezTo>
                    <a:cubicBezTo>
                      <a:pt x="18" y="4"/>
                      <a:pt x="17" y="4"/>
                      <a:pt x="16" y="4"/>
                    </a:cubicBezTo>
                    <a:cubicBezTo>
                      <a:pt x="16" y="4"/>
                      <a:pt x="16" y="4"/>
                      <a:pt x="16" y="4"/>
                    </a:cubicBezTo>
                    <a:cubicBezTo>
                      <a:pt x="15" y="5"/>
                      <a:pt x="13" y="6"/>
                      <a:pt x="12" y="7"/>
                    </a:cubicBezTo>
                    <a:cubicBezTo>
                      <a:pt x="12" y="7"/>
                      <a:pt x="12" y="7"/>
                      <a:pt x="12" y="7"/>
                    </a:cubicBezTo>
                    <a:cubicBezTo>
                      <a:pt x="10" y="9"/>
                      <a:pt x="8" y="11"/>
                      <a:pt x="6" y="14"/>
                    </a:cubicBezTo>
                    <a:cubicBezTo>
                      <a:pt x="6" y="14"/>
                      <a:pt x="6" y="14"/>
                      <a:pt x="6" y="14"/>
                    </a:cubicBezTo>
                    <a:cubicBezTo>
                      <a:pt x="5" y="16"/>
                      <a:pt x="5" y="24"/>
                      <a:pt x="7" y="31"/>
                    </a:cubicBezTo>
                    <a:cubicBezTo>
                      <a:pt x="7" y="31"/>
                      <a:pt x="7" y="31"/>
                      <a:pt x="7" y="31"/>
                    </a:cubicBezTo>
                    <a:cubicBezTo>
                      <a:pt x="9" y="38"/>
                      <a:pt x="11" y="45"/>
                      <a:pt x="11" y="45"/>
                    </a:cubicBezTo>
                    <a:cubicBezTo>
                      <a:pt x="11" y="45"/>
                      <a:pt x="11" y="45"/>
                      <a:pt x="11" y="45"/>
                    </a:cubicBezTo>
                    <a:cubicBezTo>
                      <a:pt x="8" y="46"/>
                      <a:pt x="8" y="46"/>
                      <a:pt x="8" y="46"/>
                    </a:cubicBezTo>
                    <a:cubicBezTo>
                      <a:pt x="8" y="46"/>
                      <a:pt x="6" y="39"/>
                      <a:pt x="4" y="32"/>
                    </a:cubicBezTo>
                    <a:cubicBezTo>
                      <a:pt x="4" y="32"/>
                      <a:pt x="4" y="32"/>
                      <a:pt x="4" y="32"/>
                    </a:cubicBezTo>
                    <a:cubicBezTo>
                      <a:pt x="2" y="25"/>
                      <a:pt x="0" y="16"/>
                      <a:pt x="4" y="11"/>
                    </a:cubicBezTo>
                    <a:cubicBezTo>
                      <a:pt x="4" y="11"/>
                      <a:pt x="4" y="11"/>
                      <a:pt x="4" y="11"/>
                    </a:cubicBezTo>
                    <a:cubicBezTo>
                      <a:pt x="5" y="9"/>
                      <a:pt x="7" y="7"/>
                      <a:pt x="9" y="5"/>
                    </a:cubicBezTo>
                    <a:cubicBezTo>
                      <a:pt x="9" y="5"/>
                      <a:pt x="9" y="5"/>
                      <a:pt x="9" y="5"/>
                    </a:cubicBezTo>
                    <a:cubicBezTo>
                      <a:pt x="11" y="3"/>
                      <a:pt x="13" y="2"/>
                      <a:pt x="1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4" name="Freeform 1393"/>
              <p:cNvSpPr>
                <a:spLocks noEditPoints="1"/>
              </p:cNvSpPr>
              <p:nvPr/>
            </p:nvSpPr>
            <p:spPr bwMode="auto">
              <a:xfrm>
                <a:off x="4133851" y="6832601"/>
                <a:ext cx="47625" cy="87313"/>
              </a:xfrm>
              <a:custGeom>
                <a:avLst/>
                <a:gdLst>
                  <a:gd name="T0" fmla="*/ 2 w 27"/>
                  <a:gd name="T1" fmla="*/ 34 h 50"/>
                  <a:gd name="T2" fmla="*/ 0 w 27"/>
                  <a:gd name="T3" fmla="*/ 21 h 50"/>
                  <a:gd name="T4" fmla="*/ 2 w 27"/>
                  <a:gd name="T5" fmla="*/ 12 h 50"/>
                  <a:gd name="T6" fmla="*/ 8 w 27"/>
                  <a:gd name="T7" fmla="*/ 5 h 50"/>
                  <a:gd name="T8" fmla="*/ 14 w 27"/>
                  <a:gd name="T9" fmla="*/ 1 h 50"/>
                  <a:gd name="T10" fmla="*/ 14 w 27"/>
                  <a:gd name="T11" fmla="*/ 1 h 50"/>
                  <a:gd name="T12" fmla="*/ 17 w 27"/>
                  <a:gd name="T13" fmla="*/ 0 h 50"/>
                  <a:gd name="T14" fmla="*/ 23 w 27"/>
                  <a:gd name="T15" fmla="*/ 3 h 50"/>
                  <a:gd name="T16" fmla="*/ 24 w 27"/>
                  <a:gd name="T17" fmla="*/ 4 h 50"/>
                  <a:gd name="T18" fmla="*/ 27 w 27"/>
                  <a:gd name="T19" fmla="*/ 12 h 50"/>
                  <a:gd name="T20" fmla="*/ 27 w 27"/>
                  <a:gd name="T21" fmla="*/ 12 h 50"/>
                  <a:gd name="T22" fmla="*/ 24 w 27"/>
                  <a:gd name="T23" fmla="*/ 19 h 50"/>
                  <a:gd name="T24" fmla="*/ 20 w 27"/>
                  <a:gd name="T25" fmla="*/ 23 h 50"/>
                  <a:gd name="T26" fmla="*/ 17 w 27"/>
                  <a:gd name="T27" fmla="*/ 26 h 50"/>
                  <a:gd name="T28" fmla="*/ 11 w 27"/>
                  <a:gd name="T29" fmla="*/ 22 h 50"/>
                  <a:gd name="T30" fmla="*/ 12 w 27"/>
                  <a:gd name="T31" fmla="*/ 21 h 50"/>
                  <a:gd name="T32" fmla="*/ 12 w 27"/>
                  <a:gd name="T33" fmla="*/ 20 h 50"/>
                  <a:gd name="T34" fmla="*/ 12 w 27"/>
                  <a:gd name="T35" fmla="*/ 20 h 50"/>
                  <a:gd name="T36" fmla="*/ 12 w 27"/>
                  <a:gd name="T37" fmla="*/ 20 h 50"/>
                  <a:gd name="T38" fmla="*/ 12 w 27"/>
                  <a:gd name="T39" fmla="*/ 20 h 50"/>
                  <a:gd name="T40" fmla="*/ 13 w 27"/>
                  <a:gd name="T41" fmla="*/ 20 h 50"/>
                  <a:gd name="T42" fmla="*/ 15 w 27"/>
                  <a:gd name="T43" fmla="*/ 18 h 50"/>
                  <a:gd name="T44" fmla="*/ 18 w 27"/>
                  <a:gd name="T45" fmla="*/ 14 h 50"/>
                  <a:gd name="T46" fmla="*/ 20 w 27"/>
                  <a:gd name="T47" fmla="*/ 12 h 50"/>
                  <a:gd name="T48" fmla="*/ 20 w 27"/>
                  <a:gd name="T49" fmla="*/ 12 h 50"/>
                  <a:gd name="T50" fmla="*/ 20 w 27"/>
                  <a:gd name="T51" fmla="*/ 12 h 50"/>
                  <a:gd name="T52" fmla="*/ 18 w 27"/>
                  <a:gd name="T53" fmla="*/ 8 h 50"/>
                  <a:gd name="T54" fmla="*/ 18 w 27"/>
                  <a:gd name="T55" fmla="*/ 8 h 50"/>
                  <a:gd name="T56" fmla="*/ 17 w 27"/>
                  <a:gd name="T57" fmla="*/ 8 h 50"/>
                  <a:gd name="T58" fmla="*/ 17 w 27"/>
                  <a:gd name="T59" fmla="*/ 8 h 50"/>
                  <a:gd name="T60" fmla="*/ 13 w 27"/>
                  <a:gd name="T61" fmla="*/ 11 h 50"/>
                  <a:gd name="T62" fmla="*/ 8 w 27"/>
                  <a:gd name="T63" fmla="*/ 17 h 50"/>
                  <a:gd name="T64" fmla="*/ 7 w 27"/>
                  <a:gd name="T65" fmla="*/ 21 h 50"/>
                  <a:gd name="T66" fmla="*/ 9 w 27"/>
                  <a:gd name="T67" fmla="*/ 33 h 50"/>
                  <a:gd name="T68" fmla="*/ 13 w 27"/>
                  <a:gd name="T69" fmla="*/ 46 h 50"/>
                  <a:gd name="T70" fmla="*/ 14 w 27"/>
                  <a:gd name="T71" fmla="*/ 48 h 50"/>
                  <a:gd name="T72" fmla="*/ 6 w 27"/>
                  <a:gd name="T73" fmla="*/ 49 h 50"/>
                  <a:gd name="T74" fmla="*/ 16 w 27"/>
                  <a:gd name="T75" fmla="*/ 4 h 50"/>
                  <a:gd name="T76" fmla="*/ 16 w 27"/>
                  <a:gd name="T77" fmla="*/ 4 h 50"/>
                  <a:gd name="T78" fmla="*/ 15 w 27"/>
                  <a:gd name="T7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 h="50">
                    <a:moveTo>
                      <a:pt x="6" y="49"/>
                    </a:moveTo>
                    <a:cubicBezTo>
                      <a:pt x="6" y="48"/>
                      <a:pt x="4" y="42"/>
                      <a:pt x="2" y="34"/>
                    </a:cubicBezTo>
                    <a:cubicBezTo>
                      <a:pt x="2" y="34"/>
                      <a:pt x="2" y="34"/>
                      <a:pt x="2" y="34"/>
                    </a:cubicBezTo>
                    <a:cubicBezTo>
                      <a:pt x="1" y="30"/>
                      <a:pt x="0" y="25"/>
                      <a:pt x="0" y="21"/>
                    </a:cubicBezTo>
                    <a:cubicBezTo>
                      <a:pt x="0" y="21"/>
                      <a:pt x="0" y="21"/>
                      <a:pt x="0" y="21"/>
                    </a:cubicBezTo>
                    <a:cubicBezTo>
                      <a:pt x="0" y="18"/>
                      <a:pt x="0" y="15"/>
                      <a:pt x="2" y="12"/>
                    </a:cubicBezTo>
                    <a:cubicBezTo>
                      <a:pt x="2" y="12"/>
                      <a:pt x="2" y="12"/>
                      <a:pt x="2" y="12"/>
                    </a:cubicBezTo>
                    <a:cubicBezTo>
                      <a:pt x="4" y="10"/>
                      <a:pt x="6" y="7"/>
                      <a:pt x="8" y="5"/>
                    </a:cubicBezTo>
                    <a:cubicBezTo>
                      <a:pt x="8" y="5"/>
                      <a:pt x="8" y="5"/>
                      <a:pt x="8" y="5"/>
                    </a:cubicBezTo>
                    <a:cubicBezTo>
                      <a:pt x="10" y="4"/>
                      <a:pt x="12" y="2"/>
                      <a:pt x="14" y="1"/>
                    </a:cubicBezTo>
                    <a:cubicBezTo>
                      <a:pt x="14" y="1"/>
                      <a:pt x="14" y="1"/>
                      <a:pt x="14" y="1"/>
                    </a:cubicBezTo>
                    <a:cubicBezTo>
                      <a:pt x="14" y="1"/>
                      <a:pt x="14" y="1"/>
                      <a:pt x="14" y="1"/>
                    </a:cubicBezTo>
                    <a:cubicBezTo>
                      <a:pt x="15" y="1"/>
                      <a:pt x="16" y="0"/>
                      <a:pt x="17" y="0"/>
                    </a:cubicBezTo>
                    <a:cubicBezTo>
                      <a:pt x="17" y="0"/>
                      <a:pt x="17" y="0"/>
                      <a:pt x="17" y="0"/>
                    </a:cubicBezTo>
                    <a:cubicBezTo>
                      <a:pt x="19" y="0"/>
                      <a:pt x="21" y="1"/>
                      <a:pt x="23" y="3"/>
                    </a:cubicBezTo>
                    <a:cubicBezTo>
                      <a:pt x="23" y="3"/>
                      <a:pt x="23" y="3"/>
                      <a:pt x="23" y="3"/>
                    </a:cubicBezTo>
                    <a:cubicBezTo>
                      <a:pt x="23" y="3"/>
                      <a:pt x="23" y="3"/>
                      <a:pt x="24" y="4"/>
                    </a:cubicBezTo>
                    <a:cubicBezTo>
                      <a:pt x="24" y="4"/>
                      <a:pt x="24" y="4"/>
                      <a:pt x="24" y="4"/>
                    </a:cubicBezTo>
                    <a:cubicBezTo>
                      <a:pt x="26" y="6"/>
                      <a:pt x="27" y="9"/>
                      <a:pt x="27" y="12"/>
                    </a:cubicBezTo>
                    <a:cubicBezTo>
                      <a:pt x="27" y="12"/>
                      <a:pt x="27" y="12"/>
                      <a:pt x="27" y="12"/>
                    </a:cubicBezTo>
                    <a:cubicBezTo>
                      <a:pt x="27" y="12"/>
                      <a:pt x="27" y="12"/>
                      <a:pt x="27" y="12"/>
                    </a:cubicBezTo>
                    <a:cubicBezTo>
                      <a:pt x="27" y="12"/>
                      <a:pt x="27" y="12"/>
                      <a:pt x="27" y="12"/>
                    </a:cubicBezTo>
                    <a:cubicBezTo>
                      <a:pt x="27" y="15"/>
                      <a:pt x="25" y="17"/>
                      <a:pt x="24" y="19"/>
                    </a:cubicBezTo>
                    <a:cubicBezTo>
                      <a:pt x="24" y="19"/>
                      <a:pt x="24" y="19"/>
                      <a:pt x="24" y="19"/>
                    </a:cubicBezTo>
                    <a:cubicBezTo>
                      <a:pt x="22" y="21"/>
                      <a:pt x="21" y="22"/>
                      <a:pt x="20" y="23"/>
                    </a:cubicBezTo>
                    <a:cubicBezTo>
                      <a:pt x="20" y="23"/>
                      <a:pt x="20" y="23"/>
                      <a:pt x="20" y="23"/>
                    </a:cubicBezTo>
                    <a:cubicBezTo>
                      <a:pt x="18" y="25"/>
                      <a:pt x="17" y="26"/>
                      <a:pt x="17" y="26"/>
                    </a:cubicBezTo>
                    <a:cubicBezTo>
                      <a:pt x="17" y="26"/>
                      <a:pt x="17" y="26"/>
                      <a:pt x="17" y="26"/>
                    </a:cubicBezTo>
                    <a:cubicBezTo>
                      <a:pt x="15" y="27"/>
                      <a:pt x="15" y="27"/>
                      <a:pt x="15" y="27"/>
                    </a:cubicBezTo>
                    <a:cubicBezTo>
                      <a:pt x="11" y="22"/>
                      <a:pt x="11" y="22"/>
                      <a:pt x="11" y="22"/>
                    </a:cubicBezTo>
                    <a:cubicBezTo>
                      <a:pt x="11" y="22"/>
                      <a:pt x="11" y="22"/>
                      <a:pt x="11" y="22"/>
                    </a:cubicBezTo>
                    <a:cubicBezTo>
                      <a:pt x="12" y="20"/>
                      <a:pt x="12" y="21"/>
                      <a:pt x="12" y="21"/>
                    </a:cubicBezTo>
                    <a:cubicBezTo>
                      <a:pt x="12" y="21"/>
                      <a:pt x="12" y="21"/>
                      <a:pt x="12" y="21"/>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2" y="20"/>
                      <a:pt x="12" y="20"/>
                    </a:cubicBezTo>
                    <a:cubicBezTo>
                      <a:pt x="12" y="20"/>
                      <a:pt x="13" y="20"/>
                      <a:pt x="13" y="20"/>
                    </a:cubicBezTo>
                    <a:cubicBezTo>
                      <a:pt x="13" y="20"/>
                      <a:pt x="13" y="20"/>
                      <a:pt x="13" y="20"/>
                    </a:cubicBezTo>
                    <a:cubicBezTo>
                      <a:pt x="13" y="19"/>
                      <a:pt x="14" y="19"/>
                      <a:pt x="15" y="18"/>
                    </a:cubicBezTo>
                    <a:cubicBezTo>
                      <a:pt x="15" y="18"/>
                      <a:pt x="15" y="18"/>
                      <a:pt x="15" y="18"/>
                    </a:cubicBezTo>
                    <a:cubicBezTo>
                      <a:pt x="16" y="17"/>
                      <a:pt x="17" y="16"/>
                      <a:pt x="18" y="14"/>
                    </a:cubicBezTo>
                    <a:cubicBezTo>
                      <a:pt x="18" y="14"/>
                      <a:pt x="18" y="14"/>
                      <a:pt x="18" y="14"/>
                    </a:cubicBezTo>
                    <a:cubicBezTo>
                      <a:pt x="19" y="14"/>
                      <a:pt x="19" y="13"/>
                      <a:pt x="20" y="12"/>
                    </a:cubicBezTo>
                    <a:cubicBezTo>
                      <a:pt x="20" y="12"/>
                      <a:pt x="20" y="12"/>
                      <a:pt x="20" y="12"/>
                    </a:cubicBezTo>
                    <a:cubicBezTo>
                      <a:pt x="20" y="12"/>
                      <a:pt x="20" y="12"/>
                      <a:pt x="20" y="12"/>
                    </a:cubicBezTo>
                    <a:cubicBezTo>
                      <a:pt x="20" y="12"/>
                      <a:pt x="20" y="12"/>
                      <a:pt x="20" y="12"/>
                    </a:cubicBezTo>
                    <a:cubicBezTo>
                      <a:pt x="20" y="12"/>
                      <a:pt x="20" y="12"/>
                      <a:pt x="20" y="12"/>
                    </a:cubicBezTo>
                    <a:cubicBezTo>
                      <a:pt x="20" y="12"/>
                      <a:pt x="20" y="12"/>
                      <a:pt x="20" y="12"/>
                    </a:cubicBezTo>
                    <a:cubicBezTo>
                      <a:pt x="20" y="11"/>
                      <a:pt x="19" y="10"/>
                      <a:pt x="18" y="8"/>
                    </a:cubicBezTo>
                    <a:cubicBezTo>
                      <a:pt x="18" y="8"/>
                      <a:pt x="18" y="8"/>
                      <a:pt x="18" y="8"/>
                    </a:cubicBezTo>
                    <a:cubicBezTo>
                      <a:pt x="18" y="8"/>
                      <a:pt x="18" y="8"/>
                      <a:pt x="18" y="8"/>
                    </a:cubicBezTo>
                    <a:cubicBezTo>
                      <a:pt x="18" y="8"/>
                      <a:pt x="18" y="8"/>
                      <a:pt x="18" y="8"/>
                    </a:cubicBezTo>
                    <a:cubicBezTo>
                      <a:pt x="17" y="8"/>
                      <a:pt x="17" y="8"/>
                      <a:pt x="17" y="8"/>
                    </a:cubicBezTo>
                    <a:cubicBezTo>
                      <a:pt x="17" y="8"/>
                      <a:pt x="17" y="8"/>
                      <a:pt x="17" y="8"/>
                    </a:cubicBezTo>
                    <a:cubicBezTo>
                      <a:pt x="17" y="8"/>
                      <a:pt x="17" y="8"/>
                      <a:pt x="17" y="8"/>
                    </a:cubicBezTo>
                    <a:cubicBezTo>
                      <a:pt x="17" y="8"/>
                      <a:pt x="17" y="8"/>
                      <a:pt x="17" y="8"/>
                    </a:cubicBezTo>
                    <a:cubicBezTo>
                      <a:pt x="16" y="8"/>
                      <a:pt x="14" y="9"/>
                      <a:pt x="13" y="11"/>
                    </a:cubicBezTo>
                    <a:cubicBezTo>
                      <a:pt x="13" y="11"/>
                      <a:pt x="13" y="11"/>
                      <a:pt x="13" y="11"/>
                    </a:cubicBezTo>
                    <a:cubicBezTo>
                      <a:pt x="11" y="12"/>
                      <a:pt x="10" y="14"/>
                      <a:pt x="8" y="17"/>
                    </a:cubicBezTo>
                    <a:cubicBezTo>
                      <a:pt x="8" y="17"/>
                      <a:pt x="8" y="17"/>
                      <a:pt x="8" y="17"/>
                    </a:cubicBezTo>
                    <a:cubicBezTo>
                      <a:pt x="8" y="17"/>
                      <a:pt x="7" y="19"/>
                      <a:pt x="7" y="21"/>
                    </a:cubicBezTo>
                    <a:cubicBezTo>
                      <a:pt x="7" y="21"/>
                      <a:pt x="7" y="21"/>
                      <a:pt x="7" y="21"/>
                    </a:cubicBezTo>
                    <a:cubicBezTo>
                      <a:pt x="7" y="24"/>
                      <a:pt x="8" y="29"/>
                      <a:pt x="9" y="33"/>
                    </a:cubicBezTo>
                    <a:cubicBezTo>
                      <a:pt x="9" y="33"/>
                      <a:pt x="9" y="33"/>
                      <a:pt x="9" y="33"/>
                    </a:cubicBezTo>
                    <a:cubicBezTo>
                      <a:pt x="11" y="40"/>
                      <a:pt x="13" y="46"/>
                      <a:pt x="13" y="46"/>
                    </a:cubicBezTo>
                    <a:cubicBezTo>
                      <a:pt x="13" y="46"/>
                      <a:pt x="13" y="46"/>
                      <a:pt x="13" y="46"/>
                    </a:cubicBezTo>
                    <a:cubicBezTo>
                      <a:pt x="14" y="48"/>
                      <a:pt x="14" y="48"/>
                      <a:pt x="14" y="48"/>
                    </a:cubicBezTo>
                    <a:cubicBezTo>
                      <a:pt x="7" y="50"/>
                      <a:pt x="7" y="50"/>
                      <a:pt x="7" y="50"/>
                    </a:cubicBezTo>
                    <a:cubicBezTo>
                      <a:pt x="6" y="49"/>
                      <a:pt x="6" y="49"/>
                      <a:pt x="6" y="49"/>
                    </a:cubicBezTo>
                    <a:close/>
                    <a:moveTo>
                      <a:pt x="15" y="4"/>
                    </a:moveTo>
                    <a:cubicBezTo>
                      <a:pt x="15" y="4"/>
                      <a:pt x="16" y="4"/>
                      <a:pt x="16" y="4"/>
                    </a:cubicBezTo>
                    <a:cubicBezTo>
                      <a:pt x="16" y="4"/>
                      <a:pt x="16" y="4"/>
                      <a:pt x="16" y="4"/>
                    </a:cubicBezTo>
                    <a:cubicBezTo>
                      <a:pt x="16" y="4"/>
                      <a:pt x="16" y="4"/>
                      <a:pt x="16" y="4"/>
                    </a:cubicBezTo>
                    <a:cubicBezTo>
                      <a:pt x="16" y="4"/>
                      <a:pt x="16" y="4"/>
                      <a:pt x="16" y="4"/>
                    </a:cubicBezTo>
                    <a:cubicBezTo>
                      <a:pt x="15" y="3"/>
                      <a:pt x="15" y="3"/>
                      <a:pt x="15" y="3"/>
                    </a:cubicBezTo>
                    <a:cubicBezTo>
                      <a:pt x="15" y="4"/>
                      <a:pt x="15" y="4"/>
                      <a:pt x="1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5" name="Freeform 1394"/>
              <p:cNvSpPr/>
              <p:nvPr/>
            </p:nvSpPr>
            <p:spPr bwMode="auto">
              <a:xfrm>
                <a:off x="4095751" y="7110413"/>
                <a:ext cx="123825" cy="106363"/>
              </a:xfrm>
              <a:custGeom>
                <a:avLst/>
                <a:gdLst>
                  <a:gd name="T0" fmla="*/ 24 w 71"/>
                  <a:gd name="T1" fmla="*/ 6 h 61"/>
                  <a:gd name="T2" fmla="*/ 15 w 71"/>
                  <a:gd name="T3" fmla="*/ 17 h 61"/>
                  <a:gd name="T4" fmla="*/ 15 w 71"/>
                  <a:gd name="T5" fmla="*/ 17 h 61"/>
                  <a:gd name="T6" fmla="*/ 5 w 71"/>
                  <a:gd name="T7" fmla="*/ 33 h 61"/>
                  <a:gd name="T8" fmla="*/ 5 w 71"/>
                  <a:gd name="T9" fmla="*/ 33 h 61"/>
                  <a:gd name="T10" fmla="*/ 9 w 71"/>
                  <a:gd name="T11" fmla="*/ 44 h 61"/>
                  <a:gd name="T12" fmla="*/ 9 w 71"/>
                  <a:gd name="T13" fmla="*/ 44 h 61"/>
                  <a:gd name="T14" fmla="*/ 27 w 71"/>
                  <a:gd name="T15" fmla="*/ 54 h 61"/>
                  <a:gd name="T16" fmla="*/ 27 w 71"/>
                  <a:gd name="T17" fmla="*/ 54 h 61"/>
                  <a:gd name="T18" fmla="*/ 52 w 71"/>
                  <a:gd name="T19" fmla="*/ 44 h 61"/>
                  <a:gd name="T20" fmla="*/ 52 w 71"/>
                  <a:gd name="T21" fmla="*/ 44 h 61"/>
                  <a:gd name="T22" fmla="*/ 67 w 71"/>
                  <a:gd name="T23" fmla="*/ 21 h 61"/>
                  <a:gd name="T24" fmla="*/ 67 w 71"/>
                  <a:gd name="T25" fmla="*/ 21 h 61"/>
                  <a:gd name="T26" fmla="*/ 62 w 71"/>
                  <a:gd name="T27" fmla="*/ 10 h 61"/>
                  <a:gd name="T28" fmla="*/ 62 w 71"/>
                  <a:gd name="T29" fmla="*/ 10 h 61"/>
                  <a:gd name="T30" fmla="*/ 51 w 71"/>
                  <a:gd name="T31" fmla="*/ 3 h 61"/>
                  <a:gd name="T32" fmla="*/ 51 w 71"/>
                  <a:gd name="T33" fmla="*/ 3 h 61"/>
                  <a:gd name="T34" fmla="*/ 51 w 71"/>
                  <a:gd name="T35" fmla="*/ 3 h 61"/>
                  <a:gd name="T36" fmla="*/ 52 w 71"/>
                  <a:gd name="T37" fmla="*/ 0 h 61"/>
                  <a:gd name="T38" fmla="*/ 65 w 71"/>
                  <a:gd name="T39" fmla="*/ 8 h 61"/>
                  <a:gd name="T40" fmla="*/ 65 w 71"/>
                  <a:gd name="T41" fmla="*/ 8 h 61"/>
                  <a:gd name="T42" fmla="*/ 70 w 71"/>
                  <a:gd name="T43" fmla="*/ 21 h 61"/>
                  <a:gd name="T44" fmla="*/ 70 w 71"/>
                  <a:gd name="T45" fmla="*/ 21 h 61"/>
                  <a:gd name="T46" fmla="*/ 54 w 71"/>
                  <a:gd name="T47" fmla="*/ 47 h 61"/>
                  <a:gd name="T48" fmla="*/ 54 w 71"/>
                  <a:gd name="T49" fmla="*/ 47 h 61"/>
                  <a:gd name="T50" fmla="*/ 26 w 71"/>
                  <a:gd name="T51" fmla="*/ 58 h 61"/>
                  <a:gd name="T52" fmla="*/ 26 w 71"/>
                  <a:gd name="T53" fmla="*/ 58 h 61"/>
                  <a:gd name="T54" fmla="*/ 7 w 71"/>
                  <a:gd name="T55" fmla="*/ 46 h 61"/>
                  <a:gd name="T56" fmla="*/ 7 w 71"/>
                  <a:gd name="T57" fmla="*/ 46 h 61"/>
                  <a:gd name="T58" fmla="*/ 2 w 71"/>
                  <a:gd name="T59" fmla="*/ 32 h 61"/>
                  <a:gd name="T60" fmla="*/ 2 w 71"/>
                  <a:gd name="T61" fmla="*/ 32 h 61"/>
                  <a:gd name="T62" fmla="*/ 21 w 71"/>
                  <a:gd name="T63" fmla="*/ 4 h 61"/>
                  <a:gd name="T64" fmla="*/ 21 w 71"/>
                  <a:gd name="T65" fmla="*/ 4 h 61"/>
                  <a:gd name="T66" fmla="*/ 24 w 71"/>
                  <a:gd name="T67"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61">
                    <a:moveTo>
                      <a:pt x="24" y="6"/>
                    </a:moveTo>
                    <a:cubicBezTo>
                      <a:pt x="24" y="6"/>
                      <a:pt x="20" y="11"/>
                      <a:pt x="15" y="17"/>
                    </a:cubicBezTo>
                    <a:cubicBezTo>
                      <a:pt x="15" y="17"/>
                      <a:pt x="15" y="17"/>
                      <a:pt x="15" y="17"/>
                    </a:cubicBezTo>
                    <a:cubicBezTo>
                      <a:pt x="11" y="22"/>
                      <a:pt x="6" y="29"/>
                      <a:pt x="5" y="33"/>
                    </a:cubicBezTo>
                    <a:cubicBezTo>
                      <a:pt x="5" y="33"/>
                      <a:pt x="5" y="33"/>
                      <a:pt x="5" y="33"/>
                    </a:cubicBezTo>
                    <a:cubicBezTo>
                      <a:pt x="4" y="36"/>
                      <a:pt x="5" y="40"/>
                      <a:pt x="9" y="44"/>
                    </a:cubicBezTo>
                    <a:cubicBezTo>
                      <a:pt x="9" y="44"/>
                      <a:pt x="9" y="44"/>
                      <a:pt x="9" y="44"/>
                    </a:cubicBezTo>
                    <a:cubicBezTo>
                      <a:pt x="13" y="48"/>
                      <a:pt x="19" y="51"/>
                      <a:pt x="27" y="54"/>
                    </a:cubicBezTo>
                    <a:cubicBezTo>
                      <a:pt x="27" y="54"/>
                      <a:pt x="27" y="54"/>
                      <a:pt x="27" y="54"/>
                    </a:cubicBezTo>
                    <a:cubicBezTo>
                      <a:pt x="35" y="57"/>
                      <a:pt x="44" y="52"/>
                      <a:pt x="52" y="44"/>
                    </a:cubicBezTo>
                    <a:cubicBezTo>
                      <a:pt x="52" y="44"/>
                      <a:pt x="52" y="44"/>
                      <a:pt x="52" y="44"/>
                    </a:cubicBezTo>
                    <a:cubicBezTo>
                      <a:pt x="59" y="36"/>
                      <a:pt x="66" y="26"/>
                      <a:pt x="67" y="21"/>
                    </a:cubicBezTo>
                    <a:cubicBezTo>
                      <a:pt x="67" y="21"/>
                      <a:pt x="67" y="21"/>
                      <a:pt x="67" y="21"/>
                    </a:cubicBezTo>
                    <a:cubicBezTo>
                      <a:pt x="67" y="17"/>
                      <a:pt x="66" y="14"/>
                      <a:pt x="62" y="10"/>
                    </a:cubicBezTo>
                    <a:cubicBezTo>
                      <a:pt x="62" y="10"/>
                      <a:pt x="62" y="10"/>
                      <a:pt x="62" y="10"/>
                    </a:cubicBezTo>
                    <a:cubicBezTo>
                      <a:pt x="58" y="6"/>
                      <a:pt x="51" y="3"/>
                      <a:pt x="51" y="3"/>
                    </a:cubicBezTo>
                    <a:cubicBezTo>
                      <a:pt x="51" y="3"/>
                      <a:pt x="51" y="3"/>
                      <a:pt x="51" y="3"/>
                    </a:cubicBezTo>
                    <a:cubicBezTo>
                      <a:pt x="51" y="3"/>
                      <a:pt x="51" y="3"/>
                      <a:pt x="51" y="3"/>
                    </a:cubicBezTo>
                    <a:cubicBezTo>
                      <a:pt x="52" y="0"/>
                      <a:pt x="52" y="0"/>
                      <a:pt x="52" y="0"/>
                    </a:cubicBezTo>
                    <a:cubicBezTo>
                      <a:pt x="53" y="0"/>
                      <a:pt x="60" y="3"/>
                      <a:pt x="65" y="8"/>
                    </a:cubicBezTo>
                    <a:cubicBezTo>
                      <a:pt x="65" y="8"/>
                      <a:pt x="65" y="8"/>
                      <a:pt x="65" y="8"/>
                    </a:cubicBezTo>
                    <a:cubicBezTo>
                      <a:pt x="68" y="11"/>
                      <a:pt x="71" y="16"/>
                      <a:pt x="70" y="21"/>
                    </a:cubicBezTo>
                    <a:cubicBezTo>
                      <a:pt x="70" y="21"/>
                      <a:pt x="70" y="21"/>
                      <a:pt x="70" y="21"/>
                    </a:cubicBezTo>
                    <a:cubicBezTo>
                      <a:pt x="69" y="28"/>
                      <a:pt x="62" y="38"/>
                      <a:pt x="54" y="47"/>
                    </a:cubicBezTo>
                    <a:cubicBezTo>
                      <a:pt x="54" y="47"/>
                      <a:pt x="54" y="47"/>
                      <a:pt x="54" y="47"/>
                    </a:cubicBezTo>
                    <a:cubicBezTo>
                      <a:pt x="46" y="55"/>
                      <a:pt x="36" y="61"/>
                      <a:pt x="26" y="58"/>
                    </a:cubicBezTo>
                    <a:cubicBezTo>
                      <a:pt x="26" y="58"/>
                      <a:pt x="26" y="58"/>
                      <a:pt x="26" y="58"/>
                    </a:cubicBezTo>
                    <a:cubicBezTo>
                      <a:pt x="18" y="54"/>
                      <a:pt x="11" y="51"/>
                      <a:pt x="7" y="46"/>
                    </a:cubicBezTo>
                    <a:cubicBezTo>
                      <a:pt x="7" y="46"/>
                      <a:pt x="7" y="46"/>
                      <a:pt x="7" y="46"/>
                    </a:cubicBezTo>
                    <a:cubicBezTo>
                      <a:pt x="2" y="42"/>
                      <a:pt x="0" y="37"/>
                      <a:pt x="2" y="32"/>
                    </a:cubicBezTo>
                    <a:cubicBezTo>
                      <a:pt x="2" y="32"/>
                      <a:pt x="2" y="32"/>
                      <a:pt x="2" y="32"/>
                    </a:cubicBezTo>
                    <a:cubicBezTo>
                      <a:pt x="4" y="23"/>
                      <a:pt x="21" y="4"/>
                      <a:pt x="21" y="4"/>
                    </a:cubicBezTo>
                    <a:cubicBezTo>
                      <a:pt x="21" y="4"/>
                      <a:pt x="21" y="4"/>
                      <a:pt x="21" y="4"/>
                    </a:cubicBezTo>
                    <a:cubicBezTo>
                      <a:pt x="24" y="6"/>
                      <a:pt x="24" y="6"/>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6" name="Freeform 1395"/>
              <p:cNvSpPr>
                <a:spLocks noEditPoints="1"/>
              </p:cNvSpPr>
              <p:nvPr/>
            </p:nvSpPr>
            <p:spPr bwMode="auto">
              <a:xfrm>
                <a:off x="4094164" y="7105651"/>
                <a:ext cx="127000" cy="111125"/>
              </a:xfrm>
              <a:custGeom>
                <a:avLst/>
                <a:gdLst>
                  <a:gd name="T0" fmla="*/ 6 w 73"/>
                  <a:gd name="T1" fmla="*/ 51 h 64"/>
                  <a:gd name="T2" fmla="*/ 0 w 73"/>
                  <a:gd name="T3" fmla="*/ 38 h 64"/>
                  <a:gd name="T4" fmla="*/ 1 w 73"/>
                  <a:gd name="T5" fmla="*/ 34 h 64"/>
                  <a:gd name="T6" fmla="*/ 21 w 73"/>
                  <a:gd name="T7" fmla="*/ 6 h 64"/>
                  <a:gd name="T8" fmla="*/ 22 w 73"/>
                  <a:gd name="T9" fmla="*/ 3 h 64"/>
                  <a:gd name="T10" fmla="*/ 26 w 73"/>
                  <a:gd name="T11" fmla="*/ 8 h 64"/>
                  <a:gd name="T12" fmla="*/ 26 w 73"/>
                  <a:gd name="T13" fmla="*/ 8 h 64"/>
                  <a:gd name="T14" fmla="*/ 27 w 73"/>
                  <a:gd name="T15" fmla="*/ 10 h 64"/>
                  <a:gd name="T16" fmla="*/ 27 w 73"/>
                  <a:gd name="T17" fmla="*/ 10 h 64"/>
                  <a:gd name="T18" fmla="*/ 27 w 73"/>
                  <a:gd name="T19" fmla="*/ 10 h 64"/>
                  <a:gd name="T20" fmla="*/ 27 w 73"/>
                  <a:gd name="T21" fmla="*/ 10 h 64"/>
                  <a:gd name="T22" fmla="*/ 27 w 73"/>
                  <a:gd name="T23" fmla="*/ 10 h 64"/>
                  <a:gd name="T24" fmla="*/ 26 w 73"/>
                  <a:gd name="T25" fmla="*/ 11 h 64"/>
                  <a:gd name="T26" fmla="*/ 26 w 73"/>
                  <a:gd name="T27" fmla="*/ 11 h 64"/>
                  <a:gd name="T28" fmla="*/ 24 w 73"/>
                  <a:gd name="T29" fmla="*/ 13 h 64"/>
                  <a:gd name="T30" fmla="*/ 18 w 73"/>
                  <a:gd name="T31" fmla="*/ 21 h 64"/>
                  <a:gd name="T32" fmla="*/ 8 w 73"/>
                  <a:gd name="T33" fmla="*/ 36 h 64"/>
                  <a:gd name="T34" fmla="*/ 8 w 73"/>
                  <a:gd name="T35" fmla="*/ 38 h 64"/>
                  <a:gd name="T36" fmla="*/ 12 w 73"/>
                  <a:gd name="T37" fmla="*/ 45 h 64"/>
                  <a:gd name="T38" fmla="*/ 29 w 73"/>
                  <a:gd name="T39" fmla="*/ 55 h 64"/>
                  <a:gd name="T40" fmla="*/ 33 w 73"/>
                  <a:gd name="T41" fmla="*/ 56 h 64"/>
                  <a:gd name="T42" fmla="*/ 51 w 73"/>
                  <a:gd name="T43" fmla="*/ 46 h 64"/>
                  <a:gd name="T44" fmla="*/ 66 w 73"/>
                  <a:gd name="T45" fmla="*/ 23 h 64"/>
                  <a:gd name="T46" fmla="*/ 66 w 73"/>
                  <a:gd name="T47" fmla="*/ 22 h 64"/>
                  <a:gd name="T48" fmla="*/ 62 w 73"/>
                  <a:gd name="T49" fmla="*/ 15 h 64"/>
                  <a:gd name="T50" fmla="*/ 51 w 73"/>
                  <a:gd name="T51" fmla="*/ 8 h 64"/>
                  <a:gd name="T52" fmla="*/ 51 w 73"/>
                  <a:gd name="T53" fmla="*/ 8 h 64"/>
                  <a:gd name="T54" fmla="*/ 51 w 73"/>
                  <a:gd name="T55" fmla="*/ 8 h 64"/>
                  <a:gd name="T56" fmla="*/ 51 w 73"/>
                  <a:gd name="T57" fmla="*/ 7 h 64"/>
                  <a:gd name="T58" fmla="*/ 51 w 73"/>
                  <a:gd name="T59" fmla="*/ 7 h 64"/>
                  <a:gd name="T60" fmla="*/ 53 w 73"/>
                  <a:gd name="T61" fmla="*/ 0 h 64"/>
                  <a:gd name="T62" fmla="*/ 55 w 73"/>
                  <a:gd name="T63" fmla="*/ 1 h 64"/>
                  <a:gd name="T64" fmla="*/ 56 w 73"/>
                  <a:gd name="T65" fmla="*/ 1 h 64"/>
                  <a:gd name="T66" fmla="*/ 59 w 73"/>
                  <a:gd name="T67" fmla="*/ 3 h 64"/>
                  <a:gd name="T68" fmla="*/ 67 w 73"/>
                  <a:gd name="T69" fmla="*/ 10 h 64"/>
                  <a:gd name="T70" fmla="*/ 73 w 73"/>
                  <a:gd name="T71" fmla="*/ 22 h 64"/>
                  <a:gd name="T72" fmla="*/ 73 w 73"/>
                  <a:gd name="T73" fmla="*/ 25 h 64"/>
                  <a:gd name="T74" fmla="*/ 56 w 73"/>
                  <a:gd name="T75" fmla="*/ 51 h 64"/>
                  <a:gd name="T76" fmla="*/ 33 w 73"/>
                  <a:gd name="T77" fmla="*/ 64 h 64"/>
                  <a:gd name="T78" fmla="*/ 33 w 73"/>
                  <a:gd name="T79" fmla="*/ 64 h 64"/>
                  <a:gd name="T80" fmla="*/ 27 w 73"/>
                  <a:gd name="T81" fmla="*/ 62 h 64"/>
                  <a:gd name="T82" fmla="*/ 52 w 73"/>
                  <a:gd name="T83" fmla="*/ 8 h 64"/>
                  <a:gd name="T84" fmla="*/ 52 w 73"/>
                  <a:gd name="T8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 h="64">
                    <a:moveTo>
                      <a:pt x="27" y="62"/>
                    </a:moveTo>
                    <a:cubicBezTo>
                      <a:pt x="18" y="59"/>
                      <a:pt x="11" y="55"/>
                      <a:pt x="6" y="51"/>
                    </a:cubicBezTo>
                    <a:cubicBezTo>
                      <a:pt x="6" y="51"/>
                      <a:pt x="6" y="51"/>
                      <a:pt x="6" y="51"/>
                    </a:cubicBezTo>
                    <a:cubicBezTo>
                      <a:pt x="3" y="47"/>
                      <a:pt x="0" y="42"/>
                      <a:pt x="0" y="38"/>
                    </a:cubicBezTo>
                    <a:cubicBezTo>
                      <a:pt x="0" y="38"/>
                      <a:pt x="0" y="38"/>
                      <a:pt x="0" y="38"/>
                    </a:cubicBezTo>
                    <a:cubicBezTo>
                      <a:pt x="0" y="36"/>
                      <a:pt x="0" y="35"/>
                      <a:pt x="1" y="34"/>
                    </a:cubicBezTo>
                    <a:cubicBezTo>
                      <a:pt x="1" y="34"/>
                      <a:pt x="1" y="34"/>
                      <a:pt x="1" y="34"/>
                    </a:cubicBezTo>
                    <a:cubicBezTo>
                      <a:pt x="3" y="25"/>
                      <a:pt x="19" y="8"/>
                      <a:pt x="21" y="6"/>
                    </a:cubicBezTo>
                    <a:cubicBezTo>
                      <a:pt x="21" y="6"/>
                      <a:pt x="21" y="6"/>
                      <a:pt x="21" y="6"/>
                    </a:cubicBezTo>
                    <a:cubicBezTo>
                      <a:pt x="22" y="3"/>
                      <a:pt x="22" y="3"/>
                      <a:pt x="22" y="3"/>
                    </a:cubicBezTo>
                    <a:cubicBezTo>
                      <a:pt x="24" y="5"/>
                      <a:pt x="24" y="5"/>
                      <a:pt x="24" y="5"/>
                    </a:cubicBezTo>
                    <a:cubicBezTo>
                      <a:pt x="26" y="8"/>
                      <a:pt x="26" y="8"/>
                      <a:pt x="26" y="8"/>
                    </a:cubicBezTo>
                    <a:cubicBezTo>
                      <a:pt x="25" y="9"/>
                      <a:pt x="25" y="9"/>
                      <a:pt x="25" y="9"/>
                    </a:cubicBezTo>
                    <a:cubicBezTo>
                      <a:pt x="26" y="8"/>
                      <a:pt x="26" y="8"/>
                      <a:pt x="26" y="8"/>
                    </a:cubicBezTo>
                    <a:cubicBezTo>
                      <a:pt x="27" y="8"/>
                      <a:pt x="27" y="8"/>
                      <a:pt x="27" y="8"/>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6" y="10"/>
                      <a:pt x="26" y="10"/>
                      <a:pt x="26" y="11"/>
                    </a:cubicBezTo>
                    <a:cubicBezTo>
                      <a:pt x="26" y="11"/>
                      <a:pt x="26" y="11"/>
                      <a:pt x="26" y="11"/>
                    </a:cubicBezTo>
                    <a:cubicBezTo>
                      <a:pt x="26" y="11"/>
                      <a:pt x="26" y="11"/>
                      <a:pt x="26" y="11"/>
                    </a:cubicBezTo>
                    <a:cubicBezTo>
                      <a:pt x="26" y="11"/>
                      <a:pt x="26" y="11"/>
                      <a:pt x="26" y="11"/>
                    </a:cubicBezTo>
                    <a:cubicBezTo>
                      <a:pt x="25" y="12"/>
                      <a:pt x="25" y="13"/>
                      <a:pt x="24" y="13"/>
                    </a:cubicBezTo>
                    <a:cubicBezTo>
                      <a:pt x="24" y="13"/>
                      <a:pt x="24" y="13"/>
                      <a:pt x="24" y="13"/>
                    </a:cubicBezTo>
                    <a:cubicBezTo>
                      <a:pt x="22" y="15"/>
                      <a:pt x="20" y="18"/>
                      <a:pt x="18" y="21"/>
                    </a:cubicBezTo>
                    <a:cubicBezTo>
                      <a:pt x="18" y="21"/>
                      <a:pt x="18" y="21"/>
                      <a:pt x="18" y="21"/>
                    </a:cubicBezTo>
                    <a:cubicBezTo>
                      <a:pt x="13" y="27"/>
                      <a:pt x="8" y="34"/>
                      <a:pt x="8" y="36"/>
                    </a:cubicBezTo>
                    <a:cubicBezTo>
                      <a:pt x="8" y="36"/>
                      <a:pt x="8" y="36"/>
                      <a:pt x="8" y="36"/>
                    </a:cubicBezTo>
                    <a:cubicBezTo>
                      <a:pt x="8" y="37"/>
                      <a:pt x="8" y="37"/>
                      <a:pt x="8" y="38"/>
                    </a:cubicBezTo>
                    <a:cubicBezTo>
                      <a:pt x="8" y="38"/>
                      <a:pt x="8" y="38"/>
                      <a:pt x="8" y="38"/>
                    </a:cubicBezTo>
                    <a:cubicBezTo>
                      <a:pt x="8" y="40"/>
                      <a:pt x="9" y="42"/>
                      <a:pt x="12" y="45"/>
                    </a:cubicBezTo>
                    <a:cubicBezTo>
                      <a:pt x="12" y="45"/>
                      <a:pt x="12" y="45"/>
                      <a:pt x="12" y="45"/>
                    </a:cubicBezTo>
                    <a:cubicBezTo>
                      <a:pt x="15" y="49"/>
                      <a:pt x="21" y="52"/>
                      <a:pt x="29" y="55"/>
                    </a:cubicBezTo>
                    <a:cubicBezTo>
                      <a:pt x="29" y="55"/>
                      <a:pt x="29" y="55"/>
                      <a:pt x="29" y="55"/>
                    </a:cubicBezTo>
                    <a:cubicBezTo>
                      <a:pt x="30" y="56"/>
                      <a:pt x="31" y="56"/>
                      <a:pt x="33" y="56"/>
                    </a:cubicBezTo>
                    <a:cubicBezTo>
                      <a:pt x="33" y="56"/>
                      <a:pt x="33" y="56"/>
                      <a:pt x="33" y="56"/>
                    </a:cubicBezTo>
                    <a:cubicBezTo>
                      <a:pt x="38" y="56"/>
                      <a:pt x="45" y="52"/>
                      <a:pt x="51" y="46"/>
                    </a:cubicBezTo>
                    <a:cubicBezTo>
                      <a:pt x="51" y="46"/>
                      <a:pt x="51" y="46"/>
                      <a:pt x="51" y="46"/>
                    </a:cubicBezTo>
                    <a:cubicBezTo>
                      <a:pt x="59" y="38"/>
                      <a:pt x="65" y="28"/>
                      <a:pt x="66" y="23"/>
                    </a:cubicBezTo>
                    <a:cubicBezTo>
                      <a:pt x="66" y="23"/>
                      <a:pt x="66" y="23"/>
                      <a:pt x="66" y="23"/>
                    </a:cubicBezTo>
                    <a:cubicBezTo>
                      <a:pt x="66" y="23"/>
                      <a:pt x="66" y="22"/>
                      <a:pt x="66" y="22"/>
                    </a:cubicBezTo>
                    <a:cubicBezTo>
                      <a:pt x="66" y="22"/>
                      <a:pt x="66" y="22"/>
                      <a:pt x="66" y="22"/>
                    </a:cubicBezTo>
                    <a:cubicBezTo>
                      <a:pt x="66" y="20"/>
                      <a:pt x="64" y="17"/>
                      <a:pt x="62" y="15"/>
                    </a:cubicBezTo>
                    <a:cubicBezTo>
                      <a:pt x="62" y="15"/>
                      <a:pt x="62" y="15"/>
                      <a:pt x="62" y="15"/>
                    </a:cubicBezTo>
                    <a:cubicBezTo>
                      <a:pt x="58" y="11"/>
                      <a:pt x="52" y="8"/>
                      <a:pt x="51" y="8"/>
                    </a:cubicBezTo>
                    <a:cubicBezTo>
                      <a:pt x="51" y="8"/>
                      <a:pt x="51" y="8"/>
                      <a:pt x="51" y="8"/>
                    </a:cubicBezTo>
                    <a:cubicBezTo>
                      <a:pt x="51" y="8"/>
                      <a:pt x="51" y="8"/>
                      <a:pt x="51" y="8"/>
                    </a:cubicBezTo>
                    <a:cubicBezTo>
                      <a:pt x="51" y="8"/>
                      <a:pt x="51" y="8"/>
                      <a:pt x="51" y="8"/>
                    </a:cubicBezTo>
                    <a:cubicBezTo>
                      <a:pt x="51" y="8"/>
                      <a:pt x="51" y="8"/>
                      <a:pt x="51" y="8"/>
                    </a:cubicBezTo>
                    <a:cubicBezTo>
                      <a:pt x="51" y="8"/>
                      <a:pt x="51" y="8"/>
                      <a:pt x="51" y="8"/>
                    </a:cubicBezTo>
                    <a:cubicBezTo>
                      <a:pt x="51" y="7"/>
                      <a:pt x="51" y="7"/>
                      <a:pt x="51" y="7"/>
                    </a:cubicBezTo>
                    <a:cubicBezTo>
                      <a:pt x="51" y="7"/>
                      <a:pt x="51" y="7"/>
                      <a:pt x="51" y="7"/>
                    </a:cubicBezTo>
                    <a:cubicBezTo>
                      <a:pt x="51" y="7"/>
                      <a:pt x="51" y="7"/>
                      <a:pt x="51" y="7"/>
                    </a:cubicBezTo>
                    <a:cubicBezTo>
                      <a:pt x="51" y="7"/>
                      <a:pt x="51" y="7"/>
                      <a:pt x="51" y="7"/>
                    </a:cubicBezTo>
                    <a:cubicBezTo>
                      <a:pt x="50" y="6"/>
                      <a:pt x="50" y="6"/>
                      <a:pt x="50" y="6"/>
                    </a:cubicBezTo>
                    <a:cubicBezTo>
                      <a:pt x="53" y="0"/>
                      <a:pt x="53" y="0"/>
                      <a:pt x="53" y="0"/>
                    </a:cubicBezTo>
                    <a:cubicBezTo>
                      <a:pt x="54" y="1"/>
                      <a:pt x="54" y="1"/>
                      <a:pt x="54" y="1"/>
                    </a:cubicBezTo>
                    <a:cubicBezTo>
                      <a:pt x="54" y="1"/>
                      <a:pt x="55" y="1"/>
                      <a:pt x="55" y="1"/>
                    </a:cubicBezTo>
                    <a:cubicBezTo>
                      <a:pt x="55" y="1"/>
                      <a:pt x="55" y="1"/>
                      <a:pt x="55" y="1"/>
                    </a:cubicBezTo>
                    <a:cubicBezTo>
                      <a:pt x="55" y="1"/>
                      <a:pt x="55" y="1"/>
                      <a:pt x="56" y="1"/>
                    </a:cubicBezTo>
                    <a:cubicBezTo>
                      <a:pt x="56" y="1"/>
                      <a:pt x="56" y="1"/>
                      <a:pt x="56" y="1"/>
                    </a:cubicBezTo>
                    <a:cubicBezTo>
                      <a:pt x="56" y="2"/>
                      <a:pt x="57" y="2"/>
                      <a:pt x="59" y="3"/>
                    </a:cubicBezTo>
                    <a:cubicBezTo>
                      <a:pt x="59" y="3"/>
                      <a:pt x="59" y="3"/>
                      <a:pt x="59" y="3"/>
                    </a:cubicBezTo>
                    <a:cubicBezTo>
                      <a:pt x="61" y="5"/>
                      <a:pt x="65" y="7"/>
                      <a:pt x="67" y="10"/>
                    </a:cubicBezTo>
                    <a:cubicBezTo>
                      <a:pt x="67" y="10"/>
                      <a:pt x="67" y="10"/>
                      <a:pt x="67" y="10"/>
                    </a:cubicBezTo>
                    <a:cubicBezTo>
                      <a:pt x="70" y="13"/>
                      <a:pt x="73" y="17"/>
                      <a:pt x="73" y="22"/>
                    </a:cubicBezTo>
                    <a:cubicBezTo>
                      <a:pt x="73" y="22"/>
                      <a:pt x="73" y="22"/>
                      <a:pt x="73" y="22"/>
                    </a:cubicBezTo>
                    <a:cubicBezTo>
                      <a:pt x="73" y="23"/>
                      <a:pt x="73" y="24"/>
                      <a:pt x="73" y="25"/>
                    </a:cubicBezTo>
                    <a:cubicBezTo>
                      <a:pt x="73" y="25"/>
                      <a:pt x="73" y="25"/>
                      <a:pt x="73" y="25"/>
                    </a:cubicBezTo>
                    <a:cubicBezTo>
                      <a:pt x="71" y="32"/>
                      <a:pt x="65" y="43"/>
                      <a:pt x="56" y="51"/>
                    </a:cubicBezTo>
                    <a:cubicBezTo>
                      <a:pt x="56" y="51"/>
                      <a:pt x="56" y="51"/>
                      <a:pt x="56" y="51"/>
                    </a:cubicBezTo>
                    <a:cubicBezTo>
                      <a:pt x="50" y="58"/>
                      <a:pt x="42" y="63"/>
                      <a:pt x="33" y="64"/>
                    </a:cubicBezTo>
                    <a:cubicBezTo>
                      <a:pt x="33" y="64"/>
                      <a:pt x="33" y="64"/>
                      <a:pt x="33" y="64"/>
                    </a:cubicBezTo>
                    <a:cubicBezTo>
                      <a:pt x="33" y="64"/>
                      <a:pt x="33" y="64"/>
                      <a:pt x="33" y="64"/>
                    </a:cubicBezTo>
                    <a:cubicBezTo>
                      <a:pt x="33" y="64"/>
                      <a:pt x="33" y="64"/>
                      <a:pt x="33" y="64"/>
                    </a:cubicBezTo>
                    <a:cubicBezTo>
                      <a:pt x="31" y="64"/>
                      <a:pt x="29" y="63"/>
                      <a:pt x="27" y="62"/>
                    </a:cubicBezTo>
                    <a:close/>
                    <a:moveTo>
                      <a:pt x="52" y="8"/>
                    </a:moveTo>
                    <a:cubicBezTo>
                      <a:pt x="52" y="8"/>
                      <a:pt x="52" y="8"/>
                      <a:pt x="52" y="8"/>
                    </a:cubicBezTo>
                    <a:cubicBezTo>
                      <a:pt x="52" y="8"/>
                      <a:pt x="52" y="8"/>
                      <a:pt x="52" y="8"/>
                    </a:cubicBezTo>
                    <a:cubicBezTo>
                      <a:pt x="52" y="8"/>
                      <a:pt x="52" y="8"/>
                      <a:pt x="5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7" name="Freeform 1396"/>
              <p:cNvSpPr/>
              <p:nvPr/>
            </p:nvSpPr>
            <p:spPr bwMode="auto">
              <a:xfrm>
                <a:off x="4110039" y="7143751"/>
                <a:ext cx="106363" cy="17463"/>
              </a:xfrm>
              <a:custGeom>
                <a:avLst/>
                <a:gdLst>
                  <a:gd name="T0" fmla="*/ 66 w 67"/>
                  <a:gd name="T1" fmla="*/ 0 h 11"/>
                  <a:gd name="T2" fmla="*/ 67 w 67"/>
                  <a:gd name="T3" fmla="*/ 4 h 11"/>
                  <a:gd name="T4" fmla="*/ 0 w 67"/>
                  <a:gd name="T5" fmla="*/ 11 h 11"/>
                  <a:gd name="T6" fmla="*/ 0 w 67"/>
                  <a:gd name="T7" fmla="*/ 8 h 11"/>
                  <a:gd name="T8" fmla="*/ 66 w 67"/>
                  <a:gd name="T9" fmla="*/ 0 h 11"/>
                  <a:gd name="T10" fmla="*/ 66 w 67"/>
                  <a:gd name="T11" fmla="*/ 0 h 11"/>
                </a:gdLst>
                <a:ahLst/>
                <a:cxnLst>
                  <a:cxn ang="0">
                    <a:pos x="T0" y="T1"/>
                  </a:cxn>
                  <a:cxn ang="0">
                    <a:pos x="T2" y="T3"/>
                  </a:cxn>
                  <a:cxn ang="0">
                    <a:pos x="T4" y="T5"/>
                  </a:cxn>
                  <a:cxn ang="0">
                    <a:pos x="T6" y="T7"/>
                  </a:cxn>
                  <a:cxn ang="0">
                    <a:pos x="T8" y="T9"/>
                  </a:cxn>
                  <a:cxn ang="0">
                    <a:pos x="T10" y="T11"/>
                  </a:cxn>
                </a:cxnLst>
                <a:rect l="0" t="0" r="r" b="b"/>
                <a:pathLst>
                  <a:path w="67" h="11">
                    <a:moveTo>
                      <a:pt x="66" y="0"/>
                    </a:moveTo>
                    <a:lnTo>
                      <a:pt x="67" y="4"/>
                    </a:lnTo>
                    <a:lnTo>
                      <a:pt x="0" y="11"/>
                    </a:lnTo>
                    <a:lnTo>
                      <a:pt x="0" y="8"/>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8" name="Freeform 1397"/>
              <p:cNvSpPr/>
              <p:nvPr/>
            </p:nvSpPr>
            <p:spPr bwMode="auto">
              <a:xfrm>
                <a:off x="4106864" y="7140576"/>
                <a:ext cx="112713" cy="23813"/>
              </a:xfrm>
              <a:custGeom>
                <a:avLst/>
                <a:gdLst>
                  <a:gd name="T0" fmla="*/ 0 w 71"/>
                  <a:gd name="T1" fmla="*/ 8 h 15"/>
                  <a:gd name="T2" fmla="*/ 68 w 71"/>
                  <a:gd name="T3" fmla="*/ 0 h 15"/>
                  <a:gd name="T4" fmla="*/ 70 w 71"/>
                  <a:gd name="T5" fmla="*/ 0 h 15"/>
                  <a:gd name="T6" fmla="*/ 71 w 71"/>
                  <a:gd name="T7" fmla="*/ 9 h 15"/>
                  <a:gd name="T8" fmla="*/ 1 w 71"/>
                  <a:gd name="T9" fmla="*/ 15 h 15"/>
                  <a:gd name="T10" fmla="*/ 0 w 71"/>
                  <a:gd name="T11" fmla="*/ 8 h 15"/>
                  <a:gd name="T12" fmla="*/ 0 w 71"/>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71" h="15">
                    <a:moveTo>
                      <a:pt x="0" y="8"/>
                    </a:moveTo>
                    <a:lnTo>
                      <a:pt x="68" y="0"/>
                    </a:lnTo>
                    <a:lnTo>
                      <a:pt x="70" y="0"/>
                    </a:lnTo>
                    <a:lnTo>
                      <a:pt x="71" y="9"/>
                    </a:lnTo>
                    <a:lnTo>
                      <a:pt x="1" y="15"/>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9" name="Freeform 1398"/>
              <p:cNvSpPr/>
              <p:nvPr/>
            </p:nvSpPr>
            <p:spPr bwMode="auto">
              <a:xfrm>
                <a:off x="4021139" y="7102476"/>
                <a:ext cx="93663" cy="34925"/>
              </a:xfrm>
              <a:custGeom>
                <a:avLst/>
                <a:gdLst>
                  <a:gd name="T0" fmla="*/ 3 w 54"/>
                  <a:gd name="T1" fmla="*/ 0 h 20"/>
                  <a:gd name="T2" fmla="*/ 8 w 54"/>
                  <a:gd name="T3" fmla="*/ 9 h 20"/>
                  <a:gd name="T4" fmla="*/ 8 w 54"/>
                  <a:gd name="T5" fmla="*/ 9 h 20"/>
                  <a:gd name="T6" fmla="*/ 8 w 54"/>
                  <a:gd name="T7" fmla="*/ 9 h 20"/>
                  <a:gd name="T8" fmla="*/ 10 w 54"/>
                  <a:gd name="T9" fmla="*/ 9 h 20"/>
                  <a:gd name="T10" fmla="*/ 10 w 54"/>
                  <a:gd name="T11" fmla="*/ 9 h 20"/>
                  <a:gd name="T12" fmla="*/ 16 w 54"/>
                  <a:gd name="T13" fmla="*/ 11 h 20"/>
                  <a:gd name="T14" fmla="*/ 16 w 54"/>
                  <a:gd name="T15" fmla="*/ 11 h 20"/>
                  <a:gd name="T16" fmla="*/ 32 w 54"/>
                  <a:gd name="T17" fmla="*/ 13 h 20"/>
                  <a:gd name="T18" fmla="*/ 32 w 54"/>
                  <a:gd name="T19" fmla="*/ 13 h 20"/>
                  <a:gd name="T20" fmla="*/ 54 w 54"/>
                  <a:gd name="T21" fmla="*/ 16 h 20"/>
                  <a:gd name="T22" fmla="*/ 54 w 54"/>
                  <a:gd name="T23" fmla="*/ 16 h 20"/>
                  <a:gd name="T24" fmla="*/ 54 w 54"/>
                  <a:gd name="T25" fmla="*/ 20 h 20"/>
                  <a:gd name="T26" fmla="*/ 15 w 54"/>
                  <a:gd name="T27" fmla="*/ 14 h 20"/>
                  <a:gd name="T28" fmla="*/ 15 w 54"/>
                  <a:gd name="T29" fmla="*/ 14 h 20"/>
                  <a:gd name="T30" fmla="*/ 5 w 54"/>
                  <a:gd name="T31" fmla="*/ 11 h 20"/>
                  <a:gd name="T32" fmla="*/ 5 w 54"/>
                  <a:gd name="T33" fmla="*/ 11 h 20"/>
                  <a:gd name="T34" fmla="*/ 5 w 54"/>
                  <a:gd name="T35" fmla="*/ 11 h 20"/>
                  <a:gd name="T36" fmla="*/ 0 w 54"/>
                  <a:gd name="T37" fmla="*/ 1 h 20"/>
                  <a:gd name="T38" fmla="*/ 0 w 54"/>
                  <a:gd name="T39" fmla="*/ 1 h 20"/>
                  <a:gd name="T40" fmla="*/ 3 w 54"/>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20">
                    <a:moveTo>
                      <a:pt x="3" y="0"/>
                    </a:moveTo>
                    <a:cubicBezTo>
                      <a:pt x="8" y="9"/>
                      <a:pt x="8" y="9"/>
                      <a:pt x="8" y="9"/>
                    </a:cubicBezTo>
                    <a:cubicBezTo>
                      <a:pt x="8" y="9"/>
                      <a:pt x="8" y="9"/>
                      <a:pt x="8" y="9"/>
                    </a:cubicBezTo>
                    <a:cubicBezTo>
                      <a:pt x="8" y="9"/>
                      <a:pt x="8" y="9"/>
                      <a:pt x="8" y="9"/>
                    </a:cubicBezTo>
                    <a:cubicBezTo>
                      <a:pt x="9" y="9"/>
                      <a:pt x="9" y="9"/>
                      <a:pt x="10" y="9"/>
                    </a:cubicBezTo>
                    <a:cubicBezTo>
                      <a:pt x="10" y="9"/>
                      <a:pt x="10" y="9"/>
                      <a:pt x="10" y="9"/>
                    </a:cubicBezTo>
                    <a:cubicBezTo>
                      <a:pt x="11" y="10"/>
                      <a:pt x="13" y="10"/>
                      <a:pt x="16" y="11"/>
                    </a:cubicBezTo>
                    <a:cubicBezTo>
                      <a:pt x="16" y="11"/>
                      <a:pt x="16" y="11"/>
                      <a:pt x="16" y="11"/>
                    </a:cubicBezTo>
                    <a:cubicBezTo>
                      <a:pt x="20" y="12"/>
                      <a:pt x="26" y="13"/>
                      <a:pt x="32" y="13"/>
                    </a:cubicBezTo>
                    <a:cubicBezTo>
                      <a:pt x="32" y="13"/>
                      <a:pt x="32" y="13"/>
                      <a:pt x="32" y="13"/>
                    </a:cubicBezTo>
                    <a:cubicBezTo>
                      <a:pt x="43" y="15"/>
                      <a:pt x="54" y="16"/>
                      <a:pt x="54" y="16"/>
                    </a:cubicBezTo>
                    <a:cubicBezTo>
                      <a:pt x="54" y="16"/>
                      <a:pt x="54" y="16"/>
                      <a:pt x="54" y="16"/>
                    </a:cubicBezTo>
                    <a:cubicBezTo>
                      <a:pt x="54" y="20"/>
                      <a:pt x="54" y="20"/>
                      <a:pt x="54" y="20"/>
                    </a:cubicBezTo>
                    <a:cubicBezTo>
                      <a:pt x="54" y="20"/>
                      <a:pt x="29" y="17"/>
                      <a:pt x="15" y="14"/>
                    </a:cubicBezTo>
                    <a:cubicBezTo>
                      <a:pt x="15" y="14"/>
                      <a:pt x="15" y="14"/>
                      <a:pt x="15" y="14"/>
                    </a:cubicBezTo>
                    <a:cubicBezTo>
                      <a:pt x="10" y="13"/>
                      <a:pt x="7" y="13"/>
                      <a:pt x="5" y="11"/>
                    </a:cubicBezTo>
                    <a:cubicBezTo>
                      <a:pt x="5" y="11"/>
                      <a:pt x="5" y="11"/>
                      <a:pt x="5" y="11"/>
                    </a:cubicBezTo>
                    <a:cubicBezTo>
                      <a:pt x="5" y="11"/>
                      <a:pt x="5" y="11"/>
                      <a:pt x="5" y="11"/>
                    </a:cubicBezTo>
                    <a:cubicBezTo>
                      <a:pt x="0" y="1"/>
                      <a:pt x="0" y="1"/>
                      <a:pt x="0" y="1"/>
                    </a:cubicBezTo>
                    <a:cubicBezTo>
                      <a:pt x="0" y="1"/>
                      <a:pt x="0" y="1"/>
                      <a:pt x="0" y="1"/>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0" name="Freeform 1399"/>
              <p:cNvSpPr/>
              <p:nvPr/>
            </p:nvSpPr>
            <p:spPr bwMode="auto">
              <a:xfrm>
                <a:off x="4017964" y="7096126"/>
                <a:ext cx="101600" cy="44450"/>
              </a:xfrm>
              <a:custGeom>
                <a:avLst/>
                <a:gdLst>
                  <a:gd name="T0" fmla="*/ 56 w 58"/>
                  <a:gd name="T1" fmla="*/ 24 h 25"/>
                  <a:gd name="T2" fmla="*/ 55 w 58"/>
                  <a:gd name="T3" fmla="*/ 24 h 25"/>
                  <a:gd name="T4" fmla="*/ 55 w 58"/>
                  <a:gd name="T5" fmla="*/ 24 h 25"/>
                  <a:gd name="T6" fmla="*/ 55 w 58"/>
                  <a:gd name="T7" fmla="*/ 24 h 25"/>
                  <a:gd name="T8" fmla="*/ 55 w 58"/>
                  <a:gd name="T9" fmla="*/ 24 h 25"/>
                  <a:gd name="T10" fmla="*/ 52 w 58"/>
                  <a:gd name="T11" fmla="*/ 24 h 25"/>
                  <a:gd name="T12" fmla="*/ 52 w 58"/>
                  <a:gd name="T13" fmla="*/ 24 h 25"/>
                  <a:gd name="T14" fmla="*/ 41 w 58"/>
                  <a:gd name="T15" fmla="*/ 23 h 25"/>
                  <a:gd name="T16" fmla="*/ 41 w 58"/>
                  <a:gd name="T17" fmla="*/ 23 h 25"/>
                  <a:gd name="T18" fmla="*/ 16 w 58"/>
                  <a:gd name="T19" fmla="*/ 19 h 25"/>
                  <a:gd name="T20" fmla="*/ 16 w 58"/>
                  <a:gd name="T21" fmla="*/ 19 h 25"/>
                  <a:gd name="T22" fmla="*/ 6 w 58"/>
                  <a:gd name="T23" fmla="*/ 16 h 25"/>
                  <a:gd name="T24" fmla="*/ 6 w 58"/>
                  <a:gd name="T25" fmla="*/ 16 h 25"/>
                  <a:gd name="T26" fmla="*/ 5 w 58"/>
                  <a:gd name="T27" fmla="*/ 15 h 25"/>
                  <a:gd name="T28" fmla="*/ 0 w 58"/>
                  <a:gd name="T29" fmla="*/ 5 h 25"/>
                  <a:gd name="T30" fmla="*/ 2 w 58"/>
                  <a:gd name="T31" fmla="*/ 5 h 25"/>
                  <a:gd name="T32" fmla="*/ 1 w 58"/>
                  <a:gd name="T33" fmla="*/ 2 h 25"/>
                  <a:gd name="T34" fmla="*/ 4 w 58"/>
                  <a:gd name="T35" fmla="*/ 1 h 25"/>
                  <a:gd name="T36" fmla="*/ 6 w 58"/>
                  <a:gd name="T37" fmla="*/ 0 h 25"/>
                  <a:gd name="T38" fmla="*/ 11 w 58"/>
                  <a:gd name="T39" fmla="*/ 10 h 25"/>
                  <a:gd name="T40" fmla="*/ 12 w 58"/>
                  <a:gd name="T41" fmla="*/ 11 h 25"/>
                  <a:gd name="T42" fmla="*/ 12 w 58"/>
                  <a:gd name="T43" fmla="*/ 11 h 25"/>
                  <a:gd name="T44" fmla="*/ 18 w 58"/>
                  <a:gd name="T45" fmla="*/ 12 h 25"/>
                  <a:gd name="T46" fmla="*/ 18 w 58"/>
                  <a:gd name="T47" fmla="*/ 12 h 25"/>
                  <a:gd name="T48" fmla="*/ 34 w 58"/>
                  <a:gd name="T49" fmla="*/ 14 h 25"/>
                  <a:gd name="T50" fmla="*/ 34 w 58"/>
                  <a:gd name="T51" fmla="*/ 14 h 25"/>
                  <a:gd name="T52" fmla="*/ 57 w 58"/>
                  <a:gd name="T53" fmla="*/ 17 h 25"/>
                  <a:gd name="T54" fmla="*/ 57 w 58"/>
                  <a:gd name="T55" fmla="*/ 17 h 25"/>
                  <a:gd name="T56" fmla="*/ 58 w 58"/>
                  <a:gd name="T57" fmla="*/ 17 h 25"/>
                  <a:gd name="T58" fmla="*/ 58 w 58"/>
                  <a:gd name="T59" fmla="*/ 25 h 25"/>
                  <a:gd name="T60" fmla="*/ 56 w 58"/>
                  <a:gd name="T6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25">
                    <a:moveTo>
                      <a:pt x="56" y="24"/>
                    </a:moveTo>
                    <a:cubicBezTo>
                      <a:pt x="56" y="24"/>
                      <a:pt x="56" y="24"/>
                      <a:pt x="55" y="24"/>
                    </a:cubicBezTo>
                    <a:cubicBezTo>
                      <a:pt x="55" y="24"/>
                      <a:pt x="55" y="24"/>
                      <a:pt x="55" y="24"/>
                    </a:cubicBezTo>
                    <a:cubicBezTo>
                      <a:pt x="55" y="24"/>
                      <a:pt x="55" y="24"/>
                      <a:pt x="55" y="24"/>
                    </a:cubicBezTo>
                    <a:cubicBezTo>
                      <a:pt x="55" y="24"/>
                      <a:pt x="55" y="24"/>
                      <a:pt x="55" y="24"/>
                    </a:cubicBezTo>
                    <a:cubicBezTo>
                      <a:pt x="54" y="24"/>
                      <a:pt x="53" y="24"/>
                      <a:pt x="52" y="24"/>
                    </a:cubicBezTo>
                    <a:cubicBezTo>
                      <a:pt x="52" y="24"/>
                      <a:pt x="52" y="24"/>
                      <a:pt x="52" y="24"/>
                    </a:cubicBezTo>
                    <a:cubicBezTo>
                      <a:pt x="49" y="24"/>
                      <a:pt x="45" y="23"/>
                      <a:pt x="41" y="23"/>
                    </a:cubicBezTo>
                    <a:cubicBezTo>
                      <a:pt x="41" y="23"/>
                      <a:pt x="41" y="23"/>
                      <a:pt x="41" y="23"/>
                    </a:cubicBezTo>
                    <a:cubicBezTo>
                      <a:pt x="33" y="22"/>
                      <a:pt x="24" y="21"/>
                      <a:pt x="16" y="19"/>
                    </a:cubicBezTo>
                    <a:cubicBezTo>
                      <a:pt x="16" y="19"/>
                      <a:pt x="16" y="19"/>
                      <a:pt x="16" y="19"/>
                    </a:cubicBezTo>
                    <a:cubicBezTo>
                      <a:pt x="12" y="18"/>
                      <a:pt x="8" y="18"/>
                      <a:pt x="6" y="16"/>
                    </a:cubicBezTo>
                    <a:cubicBezTo>
                      <a:pt x="6" y="16"/>
                      <a:pt x="6" y="16"/>
                      <a:pt x="6" y="16"/>
                    </a:cubicBezTo>
                    <a:cubicBezTo>
                      <a:pt x="5" y="15"/>
                      <a:pt x="5" y="15"/>
                      <a:pt x="5" y="15"/>
                    </a:cubicBezTo>
                    <a:cubicBezTo>
                      <a:pt x="0" y="5"/>
                      <a:pt x="0" y="5"/>
                      <a:pt x="0" y="5"/>
                    </a:cubicBezTo>
                    <a:cubicBezTo>
                      <a:pt x="2" y="5"/>
                      <a:pt x="2" y="5"/>
                      <a:pt x="2" y="5"/>
                    </a:cubicBezTo>
                    <a:cubicBezTo>
                      <a:pt x="1" y="2"/>
                      <a:pt x="1" y="2"/>
                      <a:pt x="1" y="2"/>
                    </a:cubicBezTo>
                    <a:cubicBezTo>
                      <a:pt x="4" y="1"/>
                      <a:pt x="4" y="1"/>
                      <a:pt x="4" y="1"/>
                    </a:cubicBezTo>
                    <a:cubicBezTo>
                      <a:pt x="6" y="0"/>
                      <a:pt x="6" y="0"/>
                      <a:pt x="6" y="0"/>
                    </a:cubicBezTo>
                    <a:cubicBezTo>
                      <a:pt x="11" y="10"/>
                      <a:pt x="11" y="10"/>
                      <a:pt x="11" y="10"/>
                    </a:cubicBezTo>
                    <a:cubicBezTo>
                      <a:pt x="11" y="10"/>
                      <a:pt x="12" y="10"/>
                      <a:pt x="12" y="11"/>
                    </a:cubicBezTo>
                    <a:cubicBezTo>
                      <a:pt x="12" y="11"/>
                      <a:pt x="12" y="11"/>
                      <a:pt x="12" y="11"/>
                    </a:cubicBezTo>
                    <a:cubicBezTo>
                      <a:pt x="14" y="11"/>
                      <a:pt x="16" y="11"/>
                      <a:pt x="18" y="12"/>
                    </a:cubicBezTo>
                    <a:cubicBezTo>
                      <a:pt x="18" y="12"/>
                      <a:pt x="18" y="12"/>
                      <a:pt x="18" y="12"/>
                    </a:cubicBezTo>
                    <a:cubicBezTo>
                      <a:pt x="22" y="13"/>
                      <a:pt x="28" y="14"/>
                      <a:pt x="34" y="14"/>
                    </a:cubicBezTo>
                    <a:cubicBezTo>
                      <a:pt x="34" y="14"/>
                      <a:pt x="34" y="14"/>
                      <a:pt x="34" y="14"/>
                    </a:cubicBezTo>
                    <a:cubicBezTo>
                      <a:pt x="46" y="16"/>
                      <a:pt x="56" y="17"/>
                      <a:pt x="57" y="17"/>
                    </a:cubicBezTo>
                    <a:cubicBezTo>
                      <a:pt x="57" y="17"/>
                      <a:pt x="57" y="17"/>
                      <a:pt x="57" y="17"/>
                    </a:cubicBezTo>
                    <a:cubicBezTo>
                      <a:pt x="58" y="17"/>
                      <a:pt x="58" y="17"/>
                      <a:pt x="58" y="17"/>
                    </a:cubicBezTo>
                    <a:cubicBezTo>
                      <a:pt x="58" y="25"/>
                      <a:pt x="58" y="25"/>
                      <a:pt x="58" y="25"/>
                    </a:cubicBezTo>
                    <a:cubicBezTo>
                      <a:pt x="56" y="24"/>
                      <a:pt x="56" y="24"/>
                      <a:pt x="5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1" name="Freeform 1400"/>
              <p:cNvSpPr/>
              <p:nvPr/>
            </p:nvSpPr>
            <p:spPr bwMode="auto">
              <a:xfrm>
                <a:off x="4005264" y="7104063"/>
                <a:ext cx="33338" cy="26988"/>
              </a:xfrm>
              <a:custGeom>
                <a:avLst/>
                <a:gdLst>
                  <a:gd name="T0" fmla="*/ 21 w 21"/>
                  <a:gd name="T1" fmla="*/ 10 h 17"/>
                  <a:gd name="T2" fmla="*/ 9 w 21"/>
                  <a:gd name="T3" fmla="*/ 17 h 17"/>
                  <a:gd name="T4" fmla="*/ 7 w 21"/>
                  <a:gd name="T5" fmla="*/ 15 h 17"/>
                  <a:gd name="T6" fmla="*/ 13 w 21"/>
                  <a:gd name="T7" fmla="*/ 10 h 17"/>
                  <a:gd name="T8" fmla="*/ 0 w 21"/>
                  <a:gd name="T9" fmla="*/ 3 h 17"/>
                  <a:gd name="T10" fmla="*/ 2 w 21"/>
                  <a:gd name="T11" fmla="*/ 0 h 17"/>
                  <a:gd name="T12" fmla="*/ 21 w 21"/>
                  <a:gd name="T13" fmla="*/ 10 h 17"/>
                  <a:gd name="T14" fmla="*/ 21 w 21"/>
                  <a:gd name="T15" fmla="*/ 1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21" y="10"/>
                    </a:moveTo>
                    <a:lnTo>
                      <a:pt x="9" y="17"/>
                    </a:lnTo>
                    <a:lnTo>
                      <a:pt x="7" y="15"/>
                    </a:lnTo>
                    <a:lnTo>
                      <a:pt x="13" y="10"/>
                    </a:lnTo>
                    <a:lnTo>
                      <a:pt x="0" y="3"/>
                    </a:lnTo>
                    <a:lnTo>
                      <a:pt x="2" y="0"/>
                    </a:lnTo>
                    <a:lnTo>
                      <a:pt x="21" y="10"/>
                    </a:lnTo>
                    <a:lnTo>
                      <a:pt x="2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2" name="Freeform 1401"/>
              <p:cNvSpPr/>
              <p:nvPr/>
            </p:nvSpPr>
            <p:spPr bwMode="auto">
              <a:xfrm>
                <a:off x="4000501" y="7099301"/>
                <a:ext cx="42863" cy="38100"/>
              </a:xfrm>
              <a:custGeom>
                <a:avLst/>
                <a:gdLst>
                  <a:gd name="T0" fmla="*/ 7 w 27"/>
                  <a:gd name="T1" fmla="*/ 17 h 24"/>
                  <a:gd name="T2" fmla="*/ 12 w 27"/>
                  <a:gd name="T3" fmla="*/ 13 h 24"/>
                  <a:gd name="T4" fmla="*/ 0 w 27"/>
                  <a:gd name="T5" fmla="*/ 7 h 24"/>
                  <a:gd name="T6" fmla="*/ 4 w 27"/>
                  <a:gd name="T7" fmla="*/ 0 h 24"/>
                  <a:gd name="T8" fmla="*/ 25 w 27"/>
                  <a:gd name="T9" fmla="*/ 10 h 24"/>
                  <a:gd name="T10" fmla="*/ 24 w 27"/>
                  <a:gd name="T11" fmla="*/ 13 h 24"/>
                  <a:gd name="T12" fmla="*/ 25 w 27"/>
                  <a:gd name="T13" fmla="*/ 10 h 24"/>
                  <a:gd name="T14" fmla="*/ 27 w 27"/>
                  <a:gd name="T15" fmla="*/ 12 h 24"/>
                  <a:gd name="T16" fmla="*/ 12 w 27"/>
                  <a:gd name="T17" fmla="*/ 24 h 24"/>
                  <a:gd name="T18" fmla="*/ 7 w 27"/>
                  <a:gd name="T19" fmla="*/ 17 h 24"/>
                  <a:gd name="T20" fmla="*/ 7 w 27"/>
                  <a:gd name="T2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4">
                    <a:moveTo>
                      <a:pt x="7" y="17"/>
                    </a:moveTo>
                    <a:lnTo>
                      <a:pt x="12" y="13"/>
                    </a:lnTo>
                    <a:lnTo>
                      <a:pt x="0" y="7"/>
                    </a:lnTo>
                    <a:lnTo>
                      <a:pt x="4" y="0"/>
                    </a:lnTo>
                    <a:lnTo>
                      <a:pt x="25" y="10"/>
                    </a:lnTo>
                    <a:lnTo>
                      <a:pt x="24" y="13"/>
                    </a:lnTo>
                    <a:lnTo>
                      <a:pt x="25" y="10"/>
                    </a:lnTo>
                    <a:lnTo>
                      <a:pt x="27" y="12"/>
                    </a:lnTo>
                    <a:lnTo>
                      <a:pt x="12" y="24"/>
                    </a:lnTo>
                    <a:lnTo>
                      <a:pt x="7" y="17"/>
                    </a:lnTo>
                    <a:lnTo>
                      <a:pt x="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3" name="Freeform 1402"/>
              <p:cNvSpPr/>
              <p:nvPr/>
            </p:nvSpPr>
            <p:spPr bwMode="auto">
              <a:xfrm>
                <a:off x="4197351" y="7061201"/>
                <a:ext cx="76200" cy="58738"/>
              </a:xfrm>
              <a:custGeom>
                <a:avLst/>
                <a:gdLst>
                  <a:gd name="T0" fmla="*/ 11 w 44"/>
                  <a:gd name="T1" fmla="*/ 28 h 33"/>
                  <a:gd name="T2" fmla="*/ 31 w 44"/>
                  <a:gd name="T3" fmla="*/ 17 h 33"/>
                  <a:gd name="T4" fmla="*/ 31 w 44"/>
                  <a:gd name="T5" fmla="*/ 17 h 33"/>
                  <a:gd name="T6" fmla="*/ 32 w 44"/>
                  <a:gd name="T7" fmla="*/ 16 h 33"/>
                  <a:gd name="T8" fmla="*/ 32 w 44"/>
                  <a:gd name="T9" fmla="*/ 16 h 33"/>
                  <a:gd name="T10" fmla="*/ 40 w 44"/>
                  <a:gd name="T11" fmla="*/ 8 h 33"/>
                  <a:gd name="T12" fmla="*/ 39 w 44"/>
                  <a:gd name="T13" fmla="*/ 0 h 33"/>
                  <a:gd name="T14" fmla="*/ 39 w 44"/>
                  <a:gd name="T15" fmla="*/ 0 h 33"/>
                  <a:gd name="T16" fmla="*/ 43 w 44"/>
                  <a:gd name="T17" fmla="*/ 0 h 33"/>
                  <a:gd name="T18" fmla="*/ 44 w 44"/>
                  <a:gd name="T19" fmla="*/ 9 h 33"/>
                  <a:gd name="T20" fmla="*/ 34 w 44"/>
                  <a:gd name="T21" fmla="*/ 19 h 33"/>
                  <a:gd name="T22" fmla="*/ 33 w 44"/>
                  <a:gd name="T23" fmla="*/ 20 h 33"/>
                  <a:gd name="T24" fmla="*/ 33 w 44"/>
                  <a:gd name="T25" fmla="*/ 20 h 33"/>
                  <a:gd name="T26" fmla="*/ 0 w 44"/>
                  <a:gd name="T27" fmla="*/ 33 h 33"/>
                  <a:gd name="T28" fmla="*/ 0 w 44"/>
                  <a:gd name="T29" fmla="*/ 33 h 33"/>
                  <a:gd name="T30" fmla="*/ 0 w 44"/>
                  <a:gd name="T31" fmla="*/ 30 h 33"/>
                  <a:gd name="T32" fmla="*/ 0 w 44"/>
                  <a:gd name="T33" fmla="*/ 30 h 33"/>
                  <a:gd name="T34" fmla="*/ 0 w 44"/>
                  <a:gd name="T35" fmla="*/ 30 h 33"/>
                  <a:gd name="T36" fmla="*/ 11 w 44"/>
                  <a:gd name="T3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33">
                    <a:moveTo>
                      <a:pt x="11" y="28"/>
                    </a:moveTo>
                    <a:cubicBezTo>
                      <a:pt x="17" y="26"/>
                      <a:pt x="25" y="23"/>
                      <a:pt x="31" y="17"/>
                    </a:cubicBezTo>
                    <a:cubicBezTo>
                      <a:pt x="31" y="17"/>
                      <a:pt x="31" y="17"/>
                      <a:pt x="31" y="17"/>
                    </a:cubicBezTo>
                    <a:cubicBezTo>
                      <a:pt x="31" y="17"/>
                      <a:pt x="31" y="17"/>
                      <a:pt x="32" y="16"/>
                    </a:cubicBezTo>
                    <a:cubicBezTo>
                      <a:pt x="32" y="16"/>
                      <a:pt x="32" y="16"/>
                      <a:pt x="32" y="16"/>
                    </a:cubicBezTo>
                    <a:cubicBezTo>
                      <a:pt x="40" y="8"/>
                      <a:pt x="40" y="8"/>
                      <a:pt x="40" y="8"/>
                    </a:cubicBezTo>
                    <a:cubicBezTo>
                      <a:pt x="39" y="0"/>
                      <a:pt x="39" y="0"/>
                      <a:pt x="39" y="0"/>
                    </a:cubicBezTo>
                    <a:cubicBezTo>
                      <a:pt x="39" y="0"/>
                      <a:pt x="39" y="0"/>
                      <a:pt x="39" y="0"/>
                    </a:cubicBezTo>
                    <a:cubicBezTo>
                      <a:pt x="43" y="0"/>
                      <a:pt x="43" y="0"/>
                      <a:pt x="43" y="0"/>
                    </a:cubicBezTo>
                    <a:cubicBezTo>
                      <a:pt x="44" y="9"/>
                      <a:pt x="44" y="9"/>
                      <a:pt x="44" y="9"/>
                    </a:cubicBezTo>
                    <a:cubicBezTo>
                      <a:pt x="34" y="19"/>
                      <a:pt x="34" y="19"/>
                      <a:pt x="34" y="19"/>
                    </a:cubicBezTo>
                    <a:cubicBezTo>
                      <a:pt x="34" y="19"/>
                      <a:pt x="34" y="19"/>
                      <a:pt x="33" y="20"/>
                    </a:cubicBezTo>
                    <a:cubicBezTo>
                      <a:pt x="33" y="20"/>
                      <a:pt x="33" y="20"/>
                      <a:pt x="33" y="20"/>
                    </a:cubicBezTo>
                    <a:cubicBezTo>
                      <a:pt x="20" y="33"/>
                      <a:pt x="0" y="33"/>
                      <a:pt x="0" y="33"/>
                    </a:cubicBezTo>
                    <a:cubicBezTo>
                      <a:pt x="0" y="33"/>
                      <a:pt x="0" y="33"/>
                      <a:pt x="0" y="33"/>
                    </a:cubicBezTo>
                    <a:cubicBezTo>
                      <a:pt x="0" y="30"/>
                      <a:pt x="0" y="30"/>
                      <a:pt x="0" y="30"/>
                    </a:cubicBezTo>
                    <a:cubicBezTo>
                      <a:pt x="0" y="30"/>
                      <a:pt x="0" y="30"/>
                      <a:pt x="0" y="30"/>
                    </a:cubicBezTo>
                    <a:cubicBezTo>
                      <a:pt x="0" y="30"/>
                      <a:pt x="0" y="30"/>
                      <a:pt x="0" y="30"/>
                    </a:cubicBezTo>
                    <a:cubicBezTo>
                      <a:pt x="0" y="30"/>
                      <a:pt x="5" y="29"/>
                      <a:pt x="1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4" name="Freeform 1403"/>
              <p:cNvSpPr>
                <a:spLocks noEditPoints="1"/>
              </p:cNvSpPr>
              <p:nvPr/>
            </p:nvSpPr>
            <p:spPr bwMode="auto">
              <a:xfrm>
                <a:off x="4194176" y="7056438"/>
                <a:ext cx="82550" cy="66675"/>
              </a:xfrm>
              <a:custGeom>
                <a:avLst/>
                <a:gdLst>
                  <a:gd name="T0" fmla="*/ 0 w 48"/>
                  <a:gd name="T1" fmla="*/ 36 h 38"/>
                  <a:gd name="T2" fmla="*/ 0 w 48"/>
                  <a:gd name="T3" fmla="*/ 32 h 38"/>
                  <a:gd name="T4" fmla="*/ 0 w 48"/>
                  <a:gd name="T5" fmla="*/ 31 h 38"/>
                  <a:gd name="T6" fmla="*/ 1 w 48"/>
                  <a:gd name="T7" fmla="*/ 31 h 38"/>
                  <a:gd name="T8" fmla="*/ 1 w 48"/>
                  <a:gd name="T9" fmla="*/ 31 h 38"/>
                  <a:gd name="T10" fmla="*/ 1 w 48"/>
                  <a:gd name="T11" fmla="*/ 31 h 38"/>
                  <a:gd name="T12" fmla="*/ 1 w 48"/>
                  <a:gd name="T13" fmla="*/ 31 h 38"/>
                  <a:gd name="T14" fmla="*/ 2 w 48"/>
                  <a:gd name="T15" fmla="*/ 31 h 38"/>
                  <a:gd name="T16" fmla="*/ 2 w 48"/>
                  <a:gd name="T17" fmla="*/ 31 h 38"/>
                  <a:gd name="T18" fmla="*/ 2 w 48"/>
                  <a:gd name="T19" fmla="*/ 31 h 38"/>
                  <a:gd name="T20" fmla="*/ 2 w 48"/>
                  <a:gd name="T21" fmla="*/ 31 h 38"/>
                  <a:gd name="T22" fmla="*/ 2 w 48"/>
                  <a:gd name="T23" fmla="*/ 31 h 38"/>
                  <a:gd name="T24" fmla="*/ 2 w 48"/>
                  <a:gd name="T25" fmla="*/ 31 h 38"/>
                  <a:gd name="T26" fmla="*/ 3 w 48"/>
                  <a:gd name="T27" fmla="*/ 31 h 38"/>
                  <a:gd name="T28" fmla="*/ 3 w 48"/>
                  <a:gd name="T29" fmla="*/ 31 h 38"/>
                  <a:gd name="T30" fmla="*/ 5 w 48"/>
                  <a:gd name="T31" fmla="*/ 30 h 38"/>
                  <a:gd name="T32" fmla="*/ 5 w 48"/>
                  <a:gd name="T33" fmla="*/ 30 h 38"/>
                  <a:gd name="T34" fmla="*/ 12 w 48"/>
                  <a:gd name="T35" fmla="*/ 29 h 38"/>
                  <a:gd name="T36" fmla="*/ 12 w 48"/>
                  <a:gd name="T37" fmla="*/ 29 h 38"/>
                  <a:gd name="T38" fmla="*/ 31 w 48"/>
                  <a:gd name="T39" fmla="*/ 19 h 38"/>
                  <a:gd name="T40" fmla="*/ 31 w 48"/>
                  <a:gd name="T41" fmla="*/ 19 h 38"/>
                  <a:gd name="T42" fmla="*/ 32 w 48"/>
                  <a:gd name="T43" fmla="*/ 18 h 38"/>
                  <a:gd name="T44" fmla="*/ 32 w 48"/>
                  <a:gd name="T45" fmla="*/ 18 h 38"/>
                  <a:gd name="T46" fmla="*/ 40 w 48"/>
                  <a:gd name="T47" fmla="*/ 10 h 38"/>
                  <a:gd name="T48" fmla="*/ 39 w 48"/>
                  <a:gd name="T49" fmla="*/ 4 h 38"/>
                  <a:gd name="T50" fmla="*/ 34 w 48"/>
                  <a:gd name="T51" fmla="*/ 2 h 38"/>
                  <a:gd name="T52" fmla="*/ 46 w 48"/>
                  <a:gd name="T53" fmla="*/ 0 h 38"/>
                  <a:gd name="T54" fmla="*/ 48 w 48"/>
                  <a:gd name="T55" fmla="*/ 13 h 38"/>
                  <a:gd name="T56" fmla="*/ 38 w 48"/>
                  <a:gd name="T57" fmla="*/ 23 h 38"/>
                  <a:gd name="T58" fmla="*/ 37 w 48"/>
                  <a:gd name="T59" fmla="*/ 24 h 38"/>
                  <a:gd name="T60" fmla="*/ 37 w 48"/>
                  <a:gd name="T61" fmla="*/ 24 h 38"/>
                  <a:gd name="T62" fmla="*/ 2 w 48"/>
                  <a:gd name="T63" fmla="*/ 38 h 38"/>
                  <a:gd name="T64" fmla="*/ 2 w 48"/>
                  <a:gd name="T65" fmla="*/ 38 h 38"/>
                  <a:gd name="T66" fmla="*/ 2 w 48"/>
                  <a:gd name="T67" fmla="*/ 38 h 38"/>
                  <a:gd name="T68" fmla="*/ 0 w 48"/>
                  <a:gd name="T69" fmla="*/ 38 h 38"/>
                  <a:gd name="T70" fmla="*/ 0 w 48"/>
                  <a:gd name="T71" fmla="*/ 36 h 38"/>
                  <a:gd name="T72" fmla="*/ 13 w 48"/>
                  <a:gd name="T73" fmla="*/ 32 h 38"/>
                  <a:gd name="T74" fmla="*/ 13 w 48"/>
                  <a:gd name="T75" fmla="*/ 32 h 38"/>
                  <a:gd name="T76" fmla="*/ 13 w 48"/>
                  <a:gd name="T77" fmla="*/ 32 h 38"/>
                  <a:gd name="T78" fmla="*/ 13 w 48"/>
                  <a:gd name="T79" fmla="*/ 31 h 38"/>
                  <a:gd name="T80" fmla="*/ 13 w 48"/>
                  <a:gd name="T8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38">
                    <a:moveTo>
                      <a:pt x="0" y="36"/>
                    </a:moveTo>
                    <a:cubicBezTo>
                      <a:pt x="0" y="32"/>
                      <a:pt x="0" y="32"/>
                      <a:pt x="0" y="32"/>
                    </a:cubicBezTo>
                    <a:cubicBezTo>
                      <a:pt x="0" y="31"/>
                      <a:pt x="0" y="31"/>
                      <a:pt x="0" y="31"/>
                    </a:cubicBezTo>
                    <a:cubicBezTo>
                      <a:pt x="1" y="31"/>
                      <a:pt x="1" y="31"/>
                      <a:pt x="1" y="31"/>
                    </a:cubicBezTo>
                    <a:cubicBezTo>
                      <a:pt x="1" y="31"/>
                      <a:pt x="1" y="31"/>
                      <a:pt x="1" y="31"/>
                    </a:cubicBezTo>
                    <a:cubicBezTo>
                      <a:pt x="1" y="31"/>
                      <a:pt x="1" y="31"/>
                      <a:pt x="1" y="31"/>
                    </a:cubicBezTo>
                    <a:cubicBezTo>
                      <a:pt x="1" y="31"/>
                      <a:pt x="1" y="31"/>
                      <a:pt x="1" y="31"/>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3" y="31"/>
                    </a:cubicBezTo>
                    <a:cubicBezTo>
                      <a:pt x="3" y="31"/>
                      <a:pt x="3" y="31"/>
                      <a:pt x="3" y="31"/>
                    </a:cubicBezTo>
                    <a:cubicBezTo>
                      <a:pt x="3" y="30"/>
                      <a:pt x="4" y="30"/>
                      <a:pt x="5" y="30"/>
                    </a:cubicBezTo>
                    <a:cubicBezTo>
                      <a:pt x="5" y="30"/>
                      <a:pt x="5" y="30"/>
                      <a:pt x="5" y="30"/>
                    </a:cubicBezTo>
                    <a:cubicBezTo>
                      <a:pt x="7" y="30"/>
                      <a:pt x="9" y="30"/>
                      <a:pt x="12" y="29"/>
                    </a:cubicBezTo>
                    <a:cubicBezTo>
                      <a:pt x="12" y="29"/>
                      <a:pt x="12" y="29"/>
                      <a:pt x="12" y="29"/>
                    </a:cubicBezTo>
                    <a:cubicBezTo>
                      <a:pt x="18" y="27"/>
                      <a:pt x="26" y="24"/>
                      <a:pt x="31" y="19"/>
                    </a:cubicBezTo>
                    <a:cubicBezTo>
                      <a:pt x="31" y="19"/>
                      <a:pt x="31" y="19"/>
                      <a:pt x="31" y="19"/>
                    </a:cubicBezTo>
                    <a:cubicBezTo>
                      <a:pt x="32" y="18"/>
                      <a:pt x="32" y="18"/>
                      <a:pt x="32" y="18"/>
                    </a:cubicBezTo>
                    <a:cubicBezTo>
                      <a:pt x="32" y="18"/>
                      <a:pt x="32" y="18"/>
                      <a:pt x="32" y="18"/>
                    </a:cubicBezTo>
                    <a:cubicBezTo>
                      <a:pt x="40" y="10"/>
                      <a:pt x="40" y="10"/>
                      <a:pt x="40" y="10"/>
                    </a:cubicBezTo>
                    <a:cubicBezTo>
                      <a:pt x="39" y="4"/>
                      <a:pt x="39" y="4"/>
                      <a:pt x="39" y="4"/>
                    </a:cubicBezTo>
                    <a:cubicBezTo>
                      <a:pt x="34" y="2"/>
                      <a:pt x="34" y="2"/>
                      <a:pt x="34" y="2"/>
                    </a:cubicBezTo>
                    <a:cubicBezTo>
                      <a:pt x="46" y="0"/>
                      <a:pt x="46" y="0"/>
                      <a:pt x="46" y="0"/>
                    </a:cubicBezTo>
                    <a:cubicBezTo>
                      <a:pt x="48" y="13"/>
                      <a:pt x="48" y="13"/>
                      <a:pt x="48" y="13"/>
                    </a:cubicBezTo>
                    <a:cubicBezTo>
                      <a:pt x="38" y="23"/>
                      <a:pt x="38" y="23"/>
                      <a:pt x="38" y="23"/>
                    </a:cubicBezTo>
                    <a:cubicBezTo>
                      <a:pt x="37" y="23"/>
                      <a:pt x="37" y="24"/>
                      <a:pt x="37" y="24"/>
                    </a:cubicBezTo>
                    <a:cubicBezTo>
                      <a:pt x="37" y="24"/>
                      <a:pt x="37" y="24"/>
                      <a:pt x="37" y="24"/>
                    </a:cubicBezTo>
                    <a:cubicBezTo>
                      <a:pt x="24" y="37"/>
                      <a:pt x="5" y="38"/>
                      <a:pt x="2" y="38"/>
                    </a:cubicBezTo>
                    <a:cubicBezTo>
                      <a:pt x="2" y="38"/>
                      <a:pt x="2" y="38"/>
                      <a:pt x="2" y="38"/>
                    </a:cubicBezTo>
                    <a:cubicBezTo>
                      <a:pt x="2" y="38"/>
                      <a:pt x="2" y="38"/>
                      <a:pt x="2" y="38"/>
                    </a:cubicBezTo>
                    <a:cubicBezTo>
                      <a:pt x="0" y="38"/>
                      <a:pt x="0" y="38"/>
                      <a:pt x="0" y="38"/>
                    </a:cubicBezTo>
                    <a:cubicBezTo>
                      <a:pt x="0" y="36"/>
                      <a:pt x="0" y="36"/>
                      <a:pt x="0" y="36"/>
                    </a:cubicBezTo>
                    <a:close/>
                    <a:moveTo>
                      <a:pt x="13" y="32"/>
                    </a:moveTo>
                    <a:cubicBezTo>
                      <a:pt x="13" y="32"/>
                      <a:pt x="13" y="32"/>
                      <a:pt x="13" y="32"/>
                    </a:cubicBezTo>
                    <a:cubicBezTo>
                      <a:pt x="13" y="32"/>
                      <a:pt x="13" y="32"/>
                      <a:pt x="13" y="32"/>
                    </a:cubicBezTo>
                    <a:cubicBezTo>
                      <a:pt x="13" y="31"/>
                      <a:pt x="13" y="31"/>
                      <a:pt x="13" y="31"/>
                    </a:cubicBezTo>
                    <a:cubicBezTo>
                      <a:pt x="13" y="32"/>
                      <a:pt x="13" y="32"/>
                      <a:pt x="1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5" name="Freeform 1404"/>
              <p:cNvSpPr/>
              <p:nvPr/>
            </p:nvSpPr>
            <p:spPr bwMode="auto">
              <a:xfrm>
                <a:off x="4260851" y="7056438"/>
                <a:ext cx="28575" cy="25400"/>
              </a:xfrm>
              <a:custGeom>
                <a:avLst/>
                <a:gdLst>
                  <a:gd name="T0" fmla="*/ 16 w 18"/>
                  <a:gd name="T1" fmla="*/ 0 h 16"/>
                  <a:gd name="T2" fmla="*/ 18 w 18"/>
                  <a:gd name="T3" fmla="*/ 3 h 16"/>
                  <a:gd name="T4" fmla="*/ 11 w 18"/>
                  <a:gd name="T5" fmla="*/ 10 h 16"/>
                  <a:gd name="T6" fmla="*/ 17 w 18"/>
                  <a:gd name="T7" fmla="*/ 9 h 16"/>
                  <a:gd name="T8" fmla="*/ 18 w 18"/>
                  <a:gd name="T9" fmla="*/ 12 h 16"/>
                  <a:gd name="T10" fmla="*/ 0 w 18"/>
                  <a:gd name="T11" fmla="*/ 16 h 16"/>
                  <a:gd name="T12" fmla="*/ 16 w 18"/>
                  <a:gd name="T13" fmla="*/ 0 h 16"/>
                  <a:gd name="T14" fmla="*/ 16 w 18"/>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6">
                    <a:moveTo>
                      <a:pt x="16" y="0"/>
                    </a:moveTo>
                    <a:lnTo>
                      <a:pt x="18" y="3"/>
                    </a:lnTo>
                    <a:lnTo>
                      <a:pt x="11" y="10"/>
                    </a:lnTo>
                    <a:lnTo>
                      <a:pt x="17" y="9"/>
                    </a:lnTo>
                    <a:lnTo>
                      <a:pt x="18" y="12"/>
                    </a:lnTo>
                    <a:lnTo>
                      <a:pt x="0" y="16"/>
                    </a:lnTo>
                    <a:lnTo>
                      <a:pt x="16" y="0"/>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6" name="Freeform 1405"/>
              <p:cNvSpPr/>
              <p:nvPr/>
            </p:nvSpPr>
            <p:spPr bwMode="auto">
              <a:xfrm>
                <a:off x="4251326" y="7051676"/>
                <a:ext cx="42863" cy="34925"/>
              </a:xfrm>
              <a:custGeom>
                <a:avLst/>
                <a:gdLst>
                  <a:gd name="T0" fmla="*/ 20 w 27"/>
                  <a:gd name="T1" fmla="*/ 2 h 22"/>
                  <a:gd name="T2" fmla="*/ 22 w 27"/>
                  <a:gd name="T3" fmla="*/ 0 h 22"/>
                  <a:gd name="T4" fmla="*/ 27 w 27"/>
                  <a:gd name="T5" fmla="*/ 6 h 22"/>
                  <a:gd name="T6" fmla="*/ 25 w 27"/>
                  <a:gd name="T7" fmla="*/ 8 h 22"/>
                  <a:gd name="T8" fmla="*/ 24 w 27"/>
                  <a:gd name="T9" fmla="*/ 10 h 22"/>
                  <a:gd name="T10" fmla="*/ 25 w 27"/>
                  <a:gd name="T11" fmla="*/ 10 h 22"/>
                  <a:gd name="T12" fmla="*/ 26 w 27"/>
                  <a:gd name="T13" fmla="*/ 17 h 22"/>
                  <a:gd name="T14" fmla="*/ 0 w 27"/>
                  <a:gd name="T15" fmla="*/ 22 h 22"/>
                  <a:gd name="T16" fmla="*/ 20 w 27"/>
                  <a:gd name="T17" fmla="*/ 2 h 22"/>
                  <a:gd name="T18" fmla="*/ 20 w 27"/>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2">
                    <a:moveTo>
                      <a:pt x="20" y="2"/>
                    </a:moveTo>
                    <a:lnTo>
                      <a:pt x="22" y="0"/>
                    </a:lnTo>
                    <a:lnTo>
                      <a:pt x="27" y="6"/>
                    </a:lnTo>
                    <a:lnTo>
                      <a:pt x="25" y="8"/>
                    </a:lnTo>
                    <a:lnTo>
                      <a:pt x="24" y="10"/>
                    </a:lnTo>
                    <a:lnTo>
                      <a:pt x="25" y="10"/>
                    </a:lnTo>
                    <a:lnTo>
                      <a:pt x="26" y="17"/>
                    </a:lnTo>
                    <a:lnTo>
                      <a:pt x="0" y="22"/>
                    </a:lnTo>
                    <a:lnTo>
                      <a:pt x="20" y="2"/>
                    </a:lnTo>
                    <a:lnTo>
                      <a:pt x="2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7" name="Freeform 1406"/>
              <p:cNvSpPr/>
              <p:nvPr/>
            </p:nvSpPr>
            <p:spPr bwMode="auto">
              <a:xfrm>
                <a:off x="4125914" y="7210426"/>
                <a:ext cx="17463" cy="36513"/>
              </a:xfrm>
              <a:custGeom>
                <a:avLst/>
                <a:gdLst>
                  <a:gd name="T0" fmla="*/ 9 w 11"/>
                  <a:gd name="T1" fmla="*/ 0 h 23"/>
                  <a:gd name="T2" fmla="*/ 11 w 11"/>
                  <a:gd name="T3" fmla="*/ 19 h 23"/>
                  <a:gd name="T4" fmla="*/ 1 w 11"/>
                  <a:gd name="T5" fmla="*/ 23 h 23"/>
                  <a:gd name="T6" fmla="*/ 1 w 11"/>
                  <a:gd name="T7" fmla="*/ 23 h 23"/>
                  <a:gd name="T8" fmla="*/ 0 w 11"/>
                  <a:gd name="T9" fmla="*/ 19 h 23"/>
                  <a:gd name="T10" fmla="*/ 7 w 11"/>
                  <a:gd name="T11" fmla="*/ 16 h 23"/>
                  <a:gd name="T12" fmla="*/ 5 w 11"/>
                  <a:gd name="T13" fmla="*/ 0 h 23"/>
                  <a:gd name="T14" fmla="*/ 9 w 11"/>
                  <a:gd name="T15" fmla="*/ 0 h 23"/>
                  <a:gd name="T16" fmla="*/ 9 w 11"/>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3">
                    <a:moveTo>
                      <a:pt x="9" y="0"/>
                    </a:moveTo>
                    <a:lnTo>
                      <a:pt x="11" y="19"/>
                    </a:lnTo>
                    <a:lnTo>
                      <a:pt x="1" y="23"/>
                    </a:lnTo>
                    <a:lnTo>
                      <a:pt x="1" y="23"/>
                    </a:lnTo>
                    <a:lnTo>
                      <a:pt x="0" y="19"/>
                    </a:lnTo>
                    <a:lnTo>
                      <a:pt x="7" y="16"/>
                    </a:lnTo>
                    <a:lnTo>
                      <a:pt x="5" y="0"/>
                    </a:lnTo>
                    <a:lnTo>
                      <a:pt x="9"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8" name="Freeform 1407"/>
              <p:cNvSpPr/>
              <p:nvPr/>
            </p:nvSpPr>
            <p:spPr bwMode="auto">
              <a:xfrm>
                <a:off x="4121151" y="7204076"/>
                <a:ext cx="25400" cy="46038"/>
              </a:xfrm>
              <a:custGeom>
                <a:avLst/>
                <a:gdLst>
                  <a:gd name="T0" fmla="*/ 2 w 16"/>
                  <a:gd name="T1" fmla="*/ 28 h 29"/>
                  <a:gd name="T2" fmla="*/ 2 w 16"/>
                  <a:gd name="T3" fmla="*/ 28 h 29"/>
                  <a:gd name="T4" fmla="*/ 0 w 16"/>
                  <a:gd name="T5" fmla="*/ 21 h 29"/>
                  <a:gd name="T6" fmla="*/ 7 w 16"/>
                  <a:gd name="T7" fmla="*/ 19 h 29"/>
                  <a:gd name="T8" fmla="*/ 6 w 16"/>
                  <a:gd name="T9" fmla="*/ 2 h 29"/>
                  <a:gd name="T10" fmla="*/ 8 w 16"/>
                  <a:gd name="T11" fmla="*/ 2 h 29"/>
                  <a:gd name="T12" fmla="*/ 12 w 16"/>
                  <a:gd name="T13" fmla="*/ 2 h 29"/>
                  <a:gd name="T14" fmla="*/ 14 w 16"/>
                  <a:gd name="T15" fmla="*/ 0 h 29"/>
                  <a:gd name="T16" fmla="*/ 16 w 16"/>
                  <a:gd name="T17" fmla="*/ 25 h 29"/>
                  <a:gd name="T18" fmla="*/ 3 w 16"/>
                  <a:gd name="T19" fmla="*/ 29 h 29"/>
                  <a:gd name="T20" fmla="*/ 2 w 16"/>
                  <a:gd name="T21" fmla="*/ 28 h 29"/>
                  <a:gd name="T22" fmla="*/ 2 w 16"/>
                  <a:gd name="T2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9">
                    <a:moveTo>
                      <a:pt x="2" y="28"/>
                    </a:moveTo>
                    <a:lnTo>
                      <a:pt x="2" y="28"/>
                    </a:lnTo>
                    <a:lnTo>
                      <a:pt x="0" y="21"/>
                    </a:lnTo>
                    <a:lnTo>
                      <a:pt x="7" y="19"/>
                    </a:lnTo>
                    <a:lnTo>
                      <a:pt x="6" y="2"/>
                    </a:lnTo>
                    <a:lnTo>
                      <a:pt x="8" y="2"/>
                    </a:lnTo>
                    <a:lnTo>
                      <a:pt x="12" y="2"/>
                    </a:lnTo>
                    <a:lnTo>
                      <a:pt x="14" y="0"/>
                    </a:lnTo>
                    <a:lnTo>
                      <a:pt x="16" y="25"/>
                    </a:lnTo>
                    <a:lnTo>
                      <a:pt x="3" y="29"/>
                    </a:lnTo>
                    <a:lnTo>
                      <a:pt x="2" y="28"/>
                    </a:lnTo>
                    <a:lnTo>
                      <a:pt x="2"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9" name="Freeform 1408"/>
              <p:cNvSpPr/>
              <p:nvPr/>
            </p:nvSpPr>
            <p:spPr bwMode="auto">
              <a:xfrm>
                <a:off x="4162426" y="7204076"/>
                <a:ext cx="17463" cy="36513"/>
              </a:xfrm>
              <a:custGeom>
                <a:avLst/>
                <a:gdLst>
                  <a:gd name="T0" fmla="*/ 1 w 11"/>
                  <a:gd name="T1" fmla="*/ 0 h 23"/>
                  <a:gd name="T2" fmla="*/ 0 w 11"/>
                  <a:gd name="T3" fmla="*/ 20 h 23"/>
                  <a:gd name="T4" fmla="*/ 9 w 11"/>
                  <a:gd name="T5" fmla="*/ 23 h 23"/>
                  <a:gd name="T6" fmla="*/ 9 w 11"/>
                  <a:gd name="T7" fmla="*/ 23 h 23"/>
                  <a:gd name="T8" fmla="*/ 11 w 11"/>
                  <a:gd name="T9" fmla="*/ 20 h 23"/>
                  <a:gd name="T10" fmla="*/ 3 w 11"/>
                  <a:gd name="T11" fmla="*/ 17 h 23"/>
                  <a:gd name="T12" fmla="*/ 4 w 11"/>
                  <a:gd name="T13" fmla="*/ 0 h 23"/>
                  <a:gd name="T14" fmla="*/ 1 w 11"/>
                  <a:gd name="T15" fmla="*/ 0 h 23"/>
                  <a:gd name="T16" fmla="*/ 1 w 11"/>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3">
                    <a:moveTo>
                      <a:pt x="1" y="0"/>
                    </a:moveTo>
                    <a:lnTo>
                      <a:pt x="0" y="20"/>
                    </a:lnTo>
                    <a:lnTo>
                      <a:pt x="9" y="23"/>
                    </a:lnTo>
                    <a:lnTo>
                      <a:pt x="9" y="23"/>
                    </a:lnTo>
                    <a:lnTo>
                      <a:pt x="11" y="20"/>
                    </a:lnTo>
                    <a:lnTo>
                      <a:pt x="3" y="17"/>
                    </a:lnTo>
                    <a:lnTo>
                      <a:pt x="4"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0" name="Freeform 1409"/>
              <p:cNvSpPr>
                <a:spLocks noEditPoints="1"/>
              </p:cNvSpPr>
              <p:nvPr/>
            </p:nvSpPr>
            <p:spPr bwMode="auto">
              <a:xfrm>
                <a:off x="4157664" y="7199313"/>
                <a:ext cx="25400" cy="46038"/>
              </a:xfrm>
              <a:custGeom>
                <a:avLst/>
                <a:gdLst>
                  <a:gd name="T0" fmla="*/ 12 w 16"/>
                  <a:gd name="T1" fmla="*/ 29 h 29"/>
                  <a:gd name="T2" fmla="*/ 12 w 16"/>
                  <a:gd name="T3" fmla="*/ 29 h 29"/>
                  <a:gd name="T4" fmla="*/ 0 w 16"/>
                  <a:gd name="T5" fmla="*/ 24 h 29"/>
                  <a:gd name="T6" fmla="*/ 2 w 16"/>
                  <a:gd name="T7" fmla="*/ 2 h 29"/>
                  <a:gd name="T8" fmla="*/ 2 w 16"/>
                  <a:gd name="T9" fmla="*/ 0 h 29"/>
                  <a:gd name="T10" fmla="*/ 11 w 16"/>
                  <a:gd name="T11" fmla="*/ 1 h 29"/>
                  <a:gd name="T12" fmla="*/ 8 w 16"/>
                  <a:gd name="T13" fmla="*/ 19 h 29"/>
                  <a:gd name="T14" fmla="*/ 16 w 16"/>
                  <a:gd name="T15" fmla="*/ 21 h 29"/>
                  <a:gd name="T16" fmla="*/ 14 w 16"/>
                  <a:gd name="T17" fmla="*/ 29 h 29"/>
                  <a:gd name="T18" fmla="*/ 12 w 16"/>
                  <a:gd name="T19" fmla="*/ 29 h 29"/>
                  <a:gd name="T20" fmla="*/ 12 w 16"/>
                  <a:gd name="T21" fmla="*/ 29 h 29"/>
                  <a:gd name="T22" fmla="*/ 4 w 16"/>
                  <a:gd name="T23" fmla="*/ 6 h 29"/>
                  <a:gd name="T24" fmla="*/ 4 w 16"/>
                  <a:gd name="T25" fmla="*/ 3 h 29"/>
                  <a:gd name="T26" fmla="*/ 4 w 16"/>
                  <a:gd name="T27" fmla="*/ 6 h 29"/>
                  <a:gd name="T28" fmla="*/ 4 w 16"/>
                  <a:gd name="T2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9">
                    <a:moveTo>
                      <a:pt x="12" y="29"/>
                    </a:moveTo>
                    <a:lnTo>
                      <a:pt x="12" y="29"/>
                    </a:lnTo>
                    <a:lnTo>
                      <a:pt x="0" y="24"/>
                    </a:lnTo>
                    <a:lnTo>
                      <a:pt x="2" y="2"/>
                    </a:lnTo>
                    <a:lnTo>
                      <a:pt x="2" y="0"/>
                    </a:lnTo>
                    <a:lnTo>
                      <a:pt x="11" y="1"/>
                    </a:lnTo>
                    <a:lnTo>
                      <a:pt x="8" y="19"/>
                    </a:lnTo>
                    <a:lnTo>
                      <a:pt x="16" y="21"/>
                    </a:lnTo>
                    <a:lnTo>
                      <a:pt x="14" y="29"/>
                    </a:lnTo>
                    <a:lnTo>
                      <a:pt x="12" y="29"/>
                    </a:lnTo>
                    <a:lnTo>
                      <a:pt x="12" y="29"/>
                    </a:lnTo>
                    <a:close/>
                    <a:moveTo>
                      <a:pt x="4" y="6"/>
                    </a:moveTo>
                    <a:lnTo>
                      <a:pt x="4" y="3"/>
                    </a:lnTo>
                    <a:lnTo>
                      <a:pt x="4" y="6"/>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51" name="组合 550"/>
            <p:cNvGrpSpPr/>
            <p:nvPr/>
          </p:nvGrpSpPr>
          <p:grpSpPr>
            <a:xfrm>
              <a:off x="11265" y="7254"/>
              <a:ext cx="650" cy="954"/>
              <a:chOff x="10144127" y="4718051"/>
              <a:chExt cx="268287" cy="393700"/>
            </a:xfrm>
            <a:solidFill>
              <a:schemeClr val="tx1">
                <a:lumMod val="75000"/>
                <a:lumOff val="25000"/>
              </a:schemeClr>
            </a:solidFill>
          </p:grpSpPr>
          <p:sp>
            <p:nvSpPr>
              <p:cNvPr id="552" name="Freeform 780"/>
              <p:cNvSpPr>
                <a:spLocks noEditPoints="1"/>
              </p:cNvSpPr>
              <p:nvPr/>
            </p:nvSpPr>
            <p:spPr bwMode="auto">
              <a:xfrm>
                <a:off x="10169527" y="4752976"/>
                <a:ext cx="223838" cy="222250"/>
              </a:xfrm>
              <a:custGeom>
                <a:avLst/>
                <a:gdLst>
                  <a:gd name="T0" fmla="*/ 20 w 129"/>
                  <a:gd name="T1" fmla="*/ 101 h 128"/>
                  <a:gd name="T2" fmla="*/ 28 w 129"/>
                  <a:gd name="T3" fmla="*/ 21 h 128"/>
                  <a:gd name="T4" fmla="*/ 28 w 129"/>
                  <a:gd name="T5" fmla="*/ 21 h 128"/>
                  <a:gd name="T6" fmla="*/ 109 w 129"/>
                  <a:gd name="T7" fmla="*/ 27 h 128"/>
                  <a:gd name="T8" fmla="*/ 109 w 129"/>
                  <a:gd name="T9" fmla="*/ 27 h 128"/>
                  <a:gd name="T10" fmla="*/ 101 w 129"/>
                  <a:gd name="T11" fmla="*/ 108 h 128"/>
                  <a:gd name="T12" fmla="*/ 101 w 129"/>
                  <a:gd name="T13" fmla="*/ 108 h 128"/>
                  <a:gd name="T14" fmla="*/ 20 w 129"/>
                  <a:gd name="T15" fmla="*/ 101 h 128"/>
                  <a:gd name="T16" fmla="*/ 22 w 129"/>
                  <a:gd name="T17" fmla="*/ 99 h 128"/>
                  <a:gd name="T18" fmla="*/ 99 w 129"/>
                  <a:gd name="T19" fmla="*/ 106 h 128"/>
                  <a:gd name="T20" fmla="*/ 99 w 129"/>
                  <a:gd name="T21" fmla="*/ 106 h 128"/>
                  <a:gd name="T22" fmla="*/ 107 w 129"/>
                  <a:gd name="T23" fmla="*/ 29 h 128"/>
                  <a:gd name="T24" fmla="*/ 107 w 129"/>
                  <a:gd name="T25" fmla="*/ 29 h 128"/>
                  <a:gd name="T26" fmla="*/ 30 w 129"/>
                  <a:gd name="T27" fmla="*/ 23 h 128"/>
                  <a:gd name="T28" fmla="*/ 30 w 129"/>
                  <a:gd name="T29" fmla="*/ 23 h 128"/>
                  <a:gd name="T30" fmla="*/ 22 w 129"/>
                  <a:gd name="T31"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28">
                    <a:moveTo>
                      <a:pt x="20" y="101"/>
                    </a:moveTo>
                    <a:cubicBezTo>
                      <a:pt x="0" y="77"/>
                      <a:pt x="4" y="41"/>
                      <a:pt x="28" y="21"/>
                    </a:cubicBezTo>
                    <a:cubicBezTo>
                      <a:pt x="28" y="21"/>
                      <a:pt x="28" y="21"/>
                      <a:pt x="28" y="21"/>
                    </a:cubicBezTo>
                    <a:cubicBezTo>
                      <a:pt x="53" y="0"/>
                      <a:pt x="89" y="3"/>
                      <a:pt x="109" y="27"/>
                    </a:cubicBezTo>
                    <a:cubicBezTo>
                      <a:pt x="109" y="27"/>
                      <a:pt x="109" y="27"/>
                      <a:pt x="109" y="27"/>
                    </a:cubicBezTo>
                    <a:cubicBezTo>
                      <a:pt x="129" y="51"/>
                      <a:pt x="125" y="87"/>
                      <a:pt x="101" y="108"/>
                    </a:cubicBezTo>
                    <a:cubicBezTo>
                      <a:pt x="101" y="108"/>
                      <a:pt x="101" y="108"/>
                      <a:pt x="101" y="108"/>
                    </a:cubicBezTo>
                    <a:cubicBezTo>
                      <a:pt x="77" y="128"/>
                      <a:pt x="40" y="125"/>
                      <a:pt x="20" y="101"/>
                    </a:cubicBezTo>
                    <a:close/>
                    <a:moveTo>
                      <a:pt x="22" y="99"/>
                    </a:moveTo>
                    <a:cubicBezTo>
                      <a:pt x="42" y="122"/>
                      <a:pt x="76" y="125"/>
                      <a:pt x="99" y="106"/>
                    </a:cubicBezTo>
                    <a:cubicBezTo>
                      <a:pt x="99" y="106"/>
                      <a:pt x="99" y="106"/>
                      <a:pt x="99" y="106"/>
                    </a:cubicBezTo>
                    <a:cubicBezTo>
                      <a:pt x="123" y="86"/>
                      <a:pt x="126" y="52"/>
                      <a:pt x="107" y="29"/>
                    </a:cubicBezTo>
                    <a:cubicBezTo>
                      <a:pt x="107" y="29"/>
                      <a:pt x="107" y="29"/>
                      <a:pt x="107" y="29"/>
                    </a:cubicBezTo>
                    <a:cubicBezTo>
                      <a:pt x="88" y="6"/>
                      <a:pt x="53" y="3"/>
                      <a:pt x="30" y="23"/>
                    </a:cubicBezTo>
                    <a:cubicBezTo>
                      <a:pt x="30" y="23"/>
                      <a:pt x="30" y="23"/>
                      <a:pt x="30" y="23"/>
                    </a:cubicBezTo>
                    <a:cubicBezTo>
                      <a:pt x="7" y="42"/>
                      <a:pt x="3" y="77"/>
                      <a:pt x="22"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3" name="Freeform 781"/>
              <p:cNvSpPr/>
              <p:nvPr/>
            </p:nvSpPr>
            <p:spPr bwMode="auto">
              <a:xfrm>
                <a:off x="10177464" y="4760914"/>
                <a:ext cx="207963" cy="206375"/>
              </a:xfrm>
              <a:custGeom>
                <a:avLst/>
                <a:gdLst>
                  <a:gd name="T0" fmla="*/ 14 w 119"/>
                  <a:gd name="T1" fmla="*/ 97 h 118"/>
                  <a:gd name="T2" fmla="*/ 15 w 119"/>
                  <a:gd name="T3" fmla="*/ 96 h 118"/>
                  <a:gd name="T4" fmla="*/ 17 w 119"/>
                  <a:gd name="T5" fmla="*/ 95 h 118"/>
                  <a:gd name="T6" fmla="*/ 17 w 119"/>
                  <a:gd name="T7" fmla="*/ 95 h 118"/>
                  <a:gd name="T8" fmla="*/ 17 w 119"/>
                  <a:gd name="T9" fmla="*/ 95 h 118"/>
                  <a:gd name="T10" fmla="*/ 17 w 119"/>
                  <a:gd name="T11" fmla="*/ 94 h 118"/>
                  <a:gd name="T12" fmla="*/ 19 w 119"/>
                  <a:gd name="T13" fmla="*/ 93 h 118"/>
                  <a:gd name="T14" fmla="*/ 59 w 119"/>
                  <a:gd name="T15" fmla="*/ 112 h 118"/>
                  <a:gd name="T16" fmla="*/ 59 w 119"/>
                  <a:gd name="T17" fmla="*/ 112 h 118"/>
                  <a:gd name="T18" fmla="*/ 93 w 119"/>
                  <a:gd name="T19" fmla="*/ 99 h 118"/>
                  <a:gd name="T20" fmla="*/ 93 w 119"/>
                  <a:gd name="T21" fmla="*/ 99 h 118"/>
                  <a:gd name="T22" fmla="*/ 112 w 119"/>
                  <a:gd name="T23" fmla="*/ 58 h 118"/>
                  <a:gd name="T24" fmla="*/ 112 w 119"/>
                  <a:gd name="T25" fmla="*/ 58 h 118"/>
                  <a:gd name="T26" fmla="*/ 100 w 119"/>
                  <a:gd name="T27" fmla="*/ 25 h 118"/>
                  <a:gd name="T28" fmla="*/ 100 w 119"/>
                  <a:gd name="T29" fmla="*/ 25 h 118"/>
                  <a:gd name="T30" fmla="*/ 60 w 119"/>
                  <a:gd name="T31" fmla="*/ 7 h 118"/>
                  <a:gd name="T32" fmla="*/ 60 w 119"/>
                  <a:gd name="T33" fmla="*/ 7 h 118"/>
                  <a:gd name="T34" fmla="*/ 26 w 119"/>
                  <a:gd name="T35" fmla="*/ 19 h 118"/>
                  <a:gd name="T36" fmla="*/ 26 w 119"/>
                  <a:gd name="T37" fmla="*/ 19 h 118"/>
                  <a:gd name="T38" fmla="*/ 7 w 119"/>
                  <a:gd name="T39" fmla="*/ 60 h 118"/>
                  <a:gd name="T40" fmla="*/ 7 w 119"/>
                  <a:gd name="T41" fmla="*/ 60 h 118"/>
                  <a:gd name="T42" fmla="*/ 19 w 119"/>
                  <a:gd name="T43" fmla="*/ 93 h 118"/>
                  <a:gd name="T44" fmla="*/ 19 w 119"/>
                  <a:gd name="T45" fmla="*/ 93 h 118"/>
                  <a:gd name="T46" fmla="*/ 17 w 119"/>
                  <a:gd name="T47" fmla="*/ 94 h 118"/>
                  <a:gd name="T48" fmla="*/ 17 w 119"/>
                  <a:gd name="T49" fmla="*/ 95 h 118"/>
                  <a:gd name="T50" fmla="*/ 17 w 119"/>
                  <a:gd name="T51" fmla="*/ 95 h 118"/>
                  <a:gd name="T52" fmla="*/ 17 w 119"/>
                  <a:gd name="T53" fmla="*/ 95 h 118"/>
                  <a:gd name="T54" fmla="*/ 15 w 119"/>
                  <a:gd name="T55" fmla="*/ 96 h 118"/>
                  <a:gd name="T56" fmla="*/ 14 w 119"/>
                  <a:gd name="T57" fmla="*/ 97 h 118"/>
                  <a:gd name="T58" fmla="*/ 0 w 119"/>
                  <a:gd name="T59" fmla="*/ 60 h 118"/>
                  <a:gd name="T60" fmla="*/ 0 w 119"/>
                  <a:gd name="T61" fmla="*/ 60 h 118"/>
                  <a:gd name="T62" fmla="*/ 22 w 119"/>
                  <a:gd name="T63" fmla="*/ 14 h 118"/>
                  <a:gd name="T64" fmla="*/ 22 w 119"/>
                  <a:gd name="T65" fmla="*/ 14 h 118"/>
                  <a:gd name="T66" fmla="*/ 60 w 119"/>
                  <a:gd name="T67" fmla="*/ 0 h 118"/>
                  <a:gd name="T68" fmla="*/ 60 w 119"/>
                  <a:gd name="T69" fmla="*/ 0 h 118"/>
                  <a:gd name="T70" fmla="*/ 105 w 119"/>
                  <a:gd name="T71" fmla="*/ 21 h 118"/>
                  <a:gd name="T72" fmla="*/ 105 w 119"/>
                  <a:gd name="T73" fmla="*/ 21 h 118"/>
                  <a:gd name="T74" fmla="*/ 119 w 119"/>
                  <a:gd name="T75" fmla="*/ 58 h 118"/>
                  <a:gd name="T76" fmla="*/ 119 w 119"/>
                  <a:gd name="T77" fmla="*/ 58 h 118"/>
                  <a:gd name="T78" fmla="*/ 97 w 119"/>
                  <a:gd name="T79" fmla="*/ 104 h 118"/>
                  <a:gd name="T80" fmla="*/ 97 w 119"/>
                  <a:gd name="T81" fmla="*/ 104 h 118"/>
                  <a:gd name="T82" fmla="*/ 59 w 119"/>
                  <a:gd name="T83" fmla="*/ 118 h 118"/>
                  <a:gd name="T84" fmla="*/ 59 w 119"/>
                  <a:gd name="T85" fmla="*/ 118 h 118"/>
                  <a:gd name="T86" fmla="*/ 14 w 119"/>
                  <a:gd name="T87" fmla="*/ 9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9" h="118">
                    <a:moveTo>
                      <a:pt x="14" y="97"/>
                    </a:moveTo>
                    <a:cubicBezTo>
                      <a:pt x="15" y="96"/>
                      <a:pt x="15" y="96"/>
                      <a:pt x="15" y="96"/>
                    </a:cubicBezTo>
                    <a:cubicBezTo>
                      <a:pt x="17" y="95"/>
                      <a:pt x="17" y="95"/>
                      <a:pt x="17" y="95"/>
                    </a:cubicBezTo>
                    <a:cubicBezTo>
                      <a:pt x="17" y="95"/>
                      <a:pt x="17" y="95"/>
                      <a:pt x="17" y="95"/>
                    </a:cubicBezTo>
                    <a:cubicBezTo>
                      <a:pt x="17" y="95"/>
                      <a:pt x="17" y="95"/>
                      <a:pt x="17" y="95"/>
                    </a:cubicBezTo>
                    <a:cubicBezTo>
                      <a:pt x="17" y="94"/>
                      <a:pt x="17" y="94"/>
                      <a:pt x="17" y="94"/>
                    </a:cubicBezTo>
                    <a:cubicBezTo>
                      <a:pt x="19" y="93"/>
                      <a:pt x="19" y="93"/>
                      <a:pt x="19" y="93"/>
                    </a:cubicBezTo>
                    <a:cubicBezTo>
                      <a:pt x="29" y="105"/>
                      <a:pt x="44" y="112"/>
                      <a:pt x="59" y="112"/>
                    </a:cubicBezTo>
                    <a:cubicBezTo>
                      <a:pt x="59" y="112"/>
                      <a:pt x="59" y="112"/>
                      <a:pt x="59" y="112"/>
                    </a:cubicBezTo>
                    <a:cubicBezTo>
                      <a:pt x="71" y="112"/>
                      <a:pt x="83" y="108"/>
                      <a:pt x="93" y="99"/>
                    </a:cubicBezTo>
                    <a:cubicBezTo>
                      <a:pt x="93" y="99"/>
                      <a:pt x="93" y="99"/>
                      <a:pt x="93" y="99"/>
                    </a:cubicBezTo>
                    <a:cubicBezTo>
                      <a:pt x="106" y="89"/>
                      <a:pt x="112" y="73"/>
                      <a:pt x="112" y="58"/>
                    </a:cubicBezTo>
                    <a:cubicBezTo>
                      <a:pt x="112" y="58"/>
                      <a:pt x="112" y="58"/>
                      <a:pt x="112" y="58"/>
                    </a:cubicBezTo>
                    <a:cubicBezTo>
                      <a:pt x="112" y="47"/>
                      <a:pt x="108" y="35"/>
                      <a:pt x="100" y="25"/>
                    </a:cubicBezTo>
                    <a:cubicBezTo>
                      <a:pt x="100" y="25"/>
                      <a:pt x="100" y="25"/>
                      <a:pt x="100" y="25"/>
                    </a:cubicBezTo>
                    <a:cubicBezTo>
                      <a:pt x="90" y="13"/>
                      <a:pt x="75" y="7"/>
                      <a:pt x="60" y="7"/>
                    </a:cubicBezTo>
                    <a:cubicBezTo>
                      <a:pt x="60" y="7"/>
                      <a:pt x="60" y="7"/>
                      <a:pt x="60" y="7"/>
                    </a:cubicBezTo>
                    <a:cubicBezTo>
                      <a:pt x="48" y="7"/>
                      <a:pt x="36" y="11"/>
                      <a:pt x="26" y="19"/>
                    </a:cubicBezTo>
                    <a:cubicBezTo>
                      <a:pt x="26" y="19"/>
                      <a:pt x="26" y="19"/>
                      <a:pt x="26" y="19"/>
                    </a:cubicBezTo>
                    <a:cubicBezTo>
                      <a:pt x="14" y="30"/>
                      <a:pt x="7" y="45"/>
                      <a:pt x="7" y="60"/>
                    </a:cubicBezTo>
                    <a:cubicBezTo>
                      <a:pt x="7" y="60"/>
                      <a:pt x="7" y="60"/>
                      <a:pt x="7" y="60"/>
                    </a:cubicBezTo>
                    <a:cubicBezTo>
                      <a:pt x="7" y="72"/>
                      <a:pt x="11" y="84"/>
                      <a:pt x="19" y="93"/>
                    </a:cubicBezTo>
                    <a:cubicBezTo>
                      <a:pt x="19" y="93"/>
                      <a:pt x="19" y="93"/>
                      <a:pt x="19" y="93"/>
                    </a:cubicBezTo>
                    <a:cubicBezTo>
                      <a:pt x="17" y="94"/>
                      <a:pt x="17" y="94"/>
                      <a:pt x="17" y="94"/>
                    </a:cubicBezTo>
                    <a:cubicBezTo>
                      <a:pt x="17" y="95"/>
                      <a:pt x="17" y="95"/>
                      <a:pt x="17" y="95"/>
                    </a:cubicBezTo>
                    <a:cubicBezTo>
                      <a:pt x="17" y="95"/>
                      <a:pt x="17" y="95"/>
                      <a:pt x="17" y="95"/>
                    </a:cubicBezTo>
                    <a:cubicBezTo>
                      <a:pt x="17" y="95"/>
                      <a:pt x="17" y="95"/>
                      <a:pt x="17" y="95"/>
                    </a:cubicBezTo>
                    <a:cubicBezTo>
                      <a:pt x="15" y="96"/>
                      <a:pt x="15" y="96"/>
                      <a:pt x="15" y="96"/>
                    </a:cubicBezTo>
                    <a:cubicBezTo>
                      <a:pt x="14" y="97"/>
                      <a:pt x="14" y="97"/>
                      <a:pt x="14" y="97"/>
                    </a:cubicBezTo>
                    <a:cubicBezTo>
                      <a:pt x="5" y="87"/>
                      <a:pt x="0" y="73"/>
                      <a:pt x="0" y="60"/>
                    </a:cubicBezTo>
                    <a:cubicBezTo>
                      <a:pt x="0" y="60"/>
                      <a:pt x="0" y="60"/>
                      <a:pt x="0" y="60"/>
                    </a:cubicBezTo>
                    <a:cubicBezTo>
                      <a:pt x="0" y="43"/>
                      <a:pt x="8" y="26"/>
                      <a:pt x="22" y="14"/>
                    </a:cubicBezTo>
                    <a:cubicBezTo>
                      <a:pt x="22" y="14"/>
                      <a:pt x="22" y="14"/>
                      <a:pt x="22" y="14"/>
                    </a:cubicBezTo>
                    <a:cubicBezTo>
                      <a:pt x="33" y="5"/>
                      <a:pt x="47" y="0"/>
                      <a:pt x="60" y="0"/>
                    </a:cubicBezTo>
                    <a:cubicBezTo>
                      <a:pt x="60" y="0"/>
                      <a:pt x="60" y="0"/>
                      <a:pt x="60" y="0"/>
                    </a:cubicBezTo>
                    <a:cubicBezTo>
                      <a:pt x="77" y="0"/>
                      <a:pt x="94" y="7"/>
                      <a:pt x="105" y="21"/>
                    </a:cubicBezTo>
                    <a:cubicBezTo>
                      <a:pt x="105" y="21"/>
                      <a:pt x="105" y="21"/>
                      <a:pt x="105" y="21"/>
                    </a:cubicBezTo>
                    <a:cubicBezTo>
                      <a:pt x="115" y="32"/>
                      <a:pt x="119" y="45"/>
                      <a:pt x="119" y="58"/>
                    </a:cubicBezTo>
                    <a:cubicBezTo>
                      <a:pt x="119" y="58"/>
                      <a:pt x="119" y="58"/>
                      <a:pt x="119" y="58"/>
                    </a:cubicBezTo>
                    <a:cubicBezTo>
                      <a:pt x="119" y="75"/>
                      <a:pt x="112" y="92"/>
                      <a:pt x="97" y="104"/>
                    </a:cubicBezTo>
                    <a:cubicBezTo>
                      <a:pt x="97" y="104"/>
                      <a:pt x="97" y="104"/>
                      <a:pt x="97" y="104"/>
                    </a:cubicBezTo>
                    <a:cubicBezTo>
                      <a:pt x="86" y="114"/>
                      <a:pt x="72" y="118"/>
                      <a:pt x="59" y="118"/>
                    </a:cubicBezTo>
                    <a:cubicBezTo>
                      <a:pt x="59" y="118"/>
                      <a:pt x="59" y="118"/>
                      <a:pt x="59" y="118"/>
                    </a:cubicBezTo>
                    <a:cubicBezTo>
                      <a:pt x="42" y="118"/>
                      <a:pt x="25" y="111"/>
                      <a:pt x="14"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4" name="Freeform 782"/>
              <p:cNvSpPr/>
              <p:nvPr/>
            </p:nvSpPr>
            <p:spPr bwMode="auto">
              <a:xfrm>
                <a:off x="10220327" y="4840289"/>
                <a:ext cx="9525" cy="7938"/>
              </a:xfrm>
              <a:custGeom>
                <a:avLst/>
                <a:gdLst>
                  <a:gd name="T0" fmla="*/ 2 w 6"/>
                  <a:gd name="T1" fmla="*/ 5 h 5"/>
                  <a:gd name="T2" fmla="*/ 0 w 6"/>
                  <a:gd name="T3" fmla="*/ 3 h 5"/>
                  <a:gd name="T4" fmla="*/ 4 w 6"/>
                  <a:gd name="T5" fmla="*/ 0 h 5"/>
                  <a:gd name="T6" fmla="*/ 6 w 6"/>
                  <a:gd name="T7" fmla="*/ 2 h 5"/>
                  <a:gd name="T8" fmla="*/ 2 w 6"/>
                  <a:gd name="T9" fmla="*/ 5 h 5"/>
                  <a:gd name="T10" fmla="*/ 2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2" y="5"/>
                    </a:moveTo>
                    <a:lnTo>
                      <a:pt x="0" y="3"/>
                    </a:lnTo>
                    <a:lnTo>
                      <a:pt x="4" y="0"/>
                    </a:lnTo>
                    <a:lnTo>
                      <a:pt x="6" y="2"/>
                    </a:lnTo>
                    <a:lnTo>
                      <a:pt x="2" y="5"/>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5" name="Freeform 783"/>
              <p:cNvSpPr>
                <a:spLocks noEditPoints="1"/>
              </p:cNvSpPr>
              <p:nvPr/>
            </p:nvSpPr>
            <p:spPr bwMode="auto">
              <a:xfrm>
                <a:off x="10215564" y="4833939"/>
                <a:ext cx="17463" cy="19050"/>
              </a:xfrm>
              <a:custGeom>
                <a:avLst/>
                <a:gdLst>
                  <a:gd name="T0" fmla="*/ 0 w 11"/>
                  <a:gd name="T1" fmla="*/ 6 h 12"/>
                  <a:gd name="T2" fmla="*/ 7 w 11"/>
                  <a:gd name="T3" fmla="*/ 0 h 12"/>
                  <a:gd name="T4" fmla="*/ 11 w 11"/>
                  <a:gd name="T5" fmla="*/ 6 h 12"/>
                  <a:gd name="T6" fmla="*/ 6 w 11"/>
                  <a:gd name="T7" fmla="*/ 10 h 12"/>
                  <a:gd name="T8" fmla="*/ 5 w 11"/>
                  <a:gd name="T9" fmla="*/ 12 h 12"/>
                  <a:gd name="T10" fmla="*/ 0 w 11"/>
                  <a:gd name="T11" fmla="*/ 6 h 12"/>
                  <a:gd name="T12" fmla="*/ 0 w 11"/>
                  <a:gd name="T13" fmla="*/ 6 h 12"/>
                  <a:gd name="T14" fmla="*/ 5 w 11"/>
                  <a:gd name="T15" fmla="*/ 9 h 12"/>
                  <a:gd name="T16" fmla="*/ 7 w 11"/>
                  <a:gd name="T17" fmla="*/ 7 h 12"/>
                  <a:gd name="T18" fmla="*/ 5 w 11"/>
                  <a:gd name="T19" fmla="*/ 9 h 12"/>
                  <a:gd name="T20" fmla="*/ 5 w 11"/>
                  <a:gd name="T2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2">
                    <a:moveTo>
                      <a:pt x="0" y="6"/>
                    </a:moveTo>
                    <a:lnTo>
                      <a:pt x="7" y="0"/>
                    </a:lnTo>
                    <a:lnTo>
                      <a:pt x="11" y="6"/>
                    </a:lnTo>
                    <a:lnTo>
                      <a:pt x="6" y="10"/>
                    </a:lnTo>
                    <a:lnTo>
                      <a:pt x="5" y="12"/>
                    </a:lnTo>
                    <a:lnTo>
                      <a:pt x="0" y="6"/>
                    </a:lnTo>
                    <a:lnTo>
                      <a:pt x="0" y="6"/>
                    </a:lnTo>
                    <a:close/>
                    <a:moveTo>
                      <a:pt x="5" y="9"/>
                    </a:moveTo>
                    <a:lnTo>
                      <a:pt x="7" y="7"/>
                    </a:lnTo>
                    <a:lnTo>
                      <a:pt x="5" y="9"/>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6" name="Freeform 784"/>
              <p:cNvSpPr>
                <a:spLocks noEditPoints="1"/>
              </p:cNvSpPr>
              <p:nvPr/>
            </p:nvSpPr>
            <p:spPr bwMode="auto">
              <a:xfrm>
                <a:off x="10196514" y="4865689"/>
                <a:ext cx="80963" cy="53975"/>
              </a:xfrm>
              <a:custGeom>
                <a:avLst/>
                <a:gdLst>
                  <a:gd name="T0" fmla="*/ 30 w 46"/>
                  <a:gd name="T1" fmla="*/ 23 h 31"/>
                  <a:gd name="T2" fmla="*/ 0 w 46"/>
                  <a:gd name="T3" fmla="*/ 30 h 31"/>
                  <a:gd name="T4" fmla="*/ 0 w 46"/>
                  <a:gd name="T5" fmla="*/ 30 h 31"/>
                  <a:gd name="T6" fmla="*/ 1 w 46"/>
                  <a:gd name="T7" fmla="*/ 27 h 31"/>
                  <a:gd name="T8" fmla="*/ 11 w 46"/>
                  <a:gd name="T9" fmla="*/ 27 h 31"/>
                  <a:gd name="T10" fmla="*/ 11 w 46"/>
                  <a:gd name="T11" fmla="*/ 27 h 31"/>
                  <a:gd name="T12" fmla="*/ 28 w 46"/>
                  <a:gd name="T13" fmla="*/ 21 h 31"/>
                  <a:gd name="T14" fmla="*/ 28 w 46"/>
                  <a:gd name="T15" fmla="*/ 21 h 31"/>
                  <a:gd name="T16" fmla="*/ 29 w 46"/>
                  <a:gd name="T17" fmla="*/ 20 h 31"/>
                  <a:gd name="T18" fmla="*/ 29 w 46"/>
                  <a:gd name="T19" fmla="*/ 20 h 31"/>
                  <a:gd name="T20" fmla="*/ 40 w 46"/>
                  <a:gd name="T21" fmla="*/ 7 h 31"/>
                  <a:gd name="T22" fmla="*/ 40 w 46"/>
                  <a:gd name="T23" fmla="*/ 7 h 31"/>
                  <a:gd name="T24" fmla="*/ 44 w 46"/>
                  <a:gd name="T25" fmla="*/ 0 h 31"/>
                  <a:gd name="T26" fmla="*/ 44 w 46"/>
                  <a:gd name="T27" fmla="*/ 0 h 31"/>
                  <a:gd name="T28" fmla="*/ 46 w 46"/>
                  <a:gd name="T29" fmla="*/ 1 h 31"/>
                  <a:gd name="T30" fmla="*/ 31 w 46"/>
                  <a:gd name="T31" fmla="*/ 23 h 31"/>
                  <a:gd name="T32" fmla="*/ 31 w 46"/>
                  <a:gd name="T33" fmla="*/ 23 h 31"/>
                  <a:gd name="T34" fmla="*/ 30 w 46"/>
                  <a:gd name="T35" fmla="*/ 23 h 31"/>
                  <a:gd name="T36" fmla="*/ 0 w 46"/>
                  <a:gd name="T37" fmla="*/ 30 h 31"/>
                  <a:gd name="T38" fmla="*/ 0 w 46"/>
                  <a:gd name="T39" fmla="*/ 30 h 31"/>
                  <a:gd name="T40" fmla="*/ 0 w 46"/>
                  <a:gd name="T41" fmla="*/ 30 h 31"/>
                  <a:gd name="T42" fmla="*/ 0 w 46"/>
                  <a:gd name="T43" fmla="*/ 30 h 31"/>
                  <a:gd name="T44" fmla="*/ 0 w 46"/>
                  <a:gd name="T4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31">
                    <a:moveTo>
                      <a:pt x="30" y="23"/>
                    </a:moveTo>
                    <a:cubicBezTo>
                      <a:pt x="19" y="31"/>
                      <a:pt x="1" y="30"/>
                      <a:pt x="0" y="30"/>
                    </a:cubicBezTo>
                    <a:cubicBezTo>
                      <a:pt x="0" y="30"/>
                      <a:pt x="0" y="30"/>
                      <a:pt x="0" y="30"/>
                    </a:cubicBezTo>
                    <a:cubicBezTo>
                      <a:pt x="1" y="27"/>
                      <a:pt x="1" y="27"/>
                      <a:pt x="1" y="27"/>
                    </a:cubicBezTo>
                    <a:cubicBezTo>
                      <a:pt x="1" y="27"/>
                      <a:pt x="5" y="28"/>
                      <a:pt x="11" y="27"/>
                    </a:cubicBezTo>
                    <a:cubicBezTo>
                      <a:pt x="11" y="27"/>
                      <a:pt x="11" y="27"/>
                      <a:pt x="11" y="27"/>
                    </a:cubicBezTo>
                    <a:cubicBezTo>
                      <a:pt x="17" y="26"/>
                      <a:pt x="24" y="25"/>
                      <a:pt x="28" y="21"/>
                    </a:cubicBezTo>
                    <a:cubicBezTo>
                      <a:pt x="28" y="21"/>
                      <a:pt x="28" y="21"/>
                      <a:pt x="28" y="21"/>
                    </a:cubicBezTo>
                    <a:cubicBezTo>
                      <a:pt x="29" y="21"/>
                      <a:pt x="29" y="21"/>
                      <a:pt x="29" y="20"/>
                    </a:cubicBezTo>
                    <a:cubicBezTo>
                      <a:pt x="29" y="20"/>
                      <a:pt x="29" y="20"/>
                      <a:pt x="29" y="20"/>
                    </a:cubicBezTo>
                    <a:cubicBezTo>
                      <a:pt x="34" y="17"/>
                      <a:pt x="37" y="11"/>
                      <a:pt x="40" y="7"/>
                    </a:cubicBezTo>
                    <a:cubicBezTo>
                      <a:pt x="40" y="7"/>
                      <a:pt x="40" y="7"/>
                      <a:pt x="40" y="7"/>
                    </a:cubicBezTo>
                    <a:cubicBezTo>
                      <a:pt x="42" y="3"/>
                      <a:pt x="44" y="0"/>
                      <a:pt x="44" y="0"/>
                    </a:cubicBezTo>
                    <a:cubicBezTo>
                      <a:pt x="44" y="0"/>
                      <a:pt x="44" y="0"/>
                      <a:pt x="44" y="0"/>
                    </a:cubicBezTo>
                    <a:cubicBezTo>
                      <a:pt x="46" y="1"/>
                      <a:pt x="46" y="1"/>
                      <a:pt x="46" y="1"/>
                    </a:cubicBezTo>
                    <a:cubicBezTo>
                      <a:pt x="46" y="1"/>
                      <a:pt x="41" y="14"/>
                      <a:pt x="31" y="23"/>
                    </a:cubicBezTo>
                    <a:cubicBezTo>
                      <a:pt x="31" y="23"/>
                      <a:pt x="31" y="23"/>
                      <a:pt x="31" y="23"/>
                    </a:cubicBezTo>
                    <a:cubicBezTo>
                      <a:pt x="31" y="23"/>
                      <a:pt x="30" y="23"/>
                      <a:pt x="30" y="23"/>
                    </a:cubicBezTo>
                    <a:close/>
                    <a:moveTo>
                      <a:pt x="0" y="30"/>
                    </a:moveTo>
                    <a:cubicBezTo>
                      <a:pt x="0" y="30"/>
                      <a:pt x="0" y="30"/>
                      <a:pt x="0" y="30"/>
                    </a:cubicBezTo>
                    <a:cubicBezTo>
                      <a:pt x="0" y="30"/>
                      <a:pt x="0" y="30"/>
                      <a:pt x="0" y="30"/>
                    </a:cubicBezTo>
                    <a:cubicBezTo>
                      <a:pt x="0" y="30"/>
                      <a:pt x="0" y="30"/>
                      <a:pt x="0" y="30"/>
                    </a:cubicBezTo>
                    <a:cubicBezTo>
                      <a:pt x="0" y="30"/>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7" name="Freeform 785"/>
              <p:cNvSpPr>
                <a:spLocks noEditPoints="1"/>
              </p:cNvSpPr>
              <p:nvPr/>
            </p:nvSpPr>
            <p:spPr bwMode="auto">
              <a:xfrm>
                <a:off x="10193339" y="4860926"/>
                <a:ext cx="88900" cy="63500"/>
              </a:xfrm>
              <a:custGeom>
                <a:avLst/>
                <a:gdLst>
                  <a:gd name="T0" fmla="*/ 1 w 51"/>
                  <a:gd name="T1" fmla="*/ 34 h 37"/>
                  <a:gd name="T2" fmla="*/ 0 w 51"/>
                  <a:gd name="T3" fmla="*/ 33 h 37"/>
                  <a:gd name="T4" fmla="*/ 0 w 51"/>
                  <a:gd name="T5" fmla="*/ 33 h 37"/>
                  <a:gd name="T6" fmla="*/ 1 w 51"/>
                  <a:gd name="T7" fmla="*/ 30 h 37"/>
                  <a:gd name="T8" fmla="*/ 1 w 51"/>
                  <a:gd name="T9" fmla="*/ 29 h 37"/>
                  <a:gd name="T10" fmla="*/ 3 w 51"/>
                  <a:gd name="T11" fmla="*/ 28 h 37"/>
                  <a:gd name="T12" fmla="*/ 3 w 51"/>
                  <a:gd name="T13" fmla="*/ 28 h 37"/>
                  <a:gd name="T14" fmla="*/ 6 w 51"/>
                  <a:gd name="T15" fmla="*/ 28 h 37"/>
                  <a:gd name="T16" fmla="*/ 13 w 51"/>
                  <a:gd name="T17" fmla="*/ 28 h 37"/>
                  <a:gd name="T18" fmla="*/ 29 w 51"/>
                  <a:gd name="T19" fmla="*/ 23 h 37"/>
                  <a:gd name="T20" fmla="*/ 30 w 51"/>
                  <a:gd name="T21" fmla="*/ 22 h 37"/>
                  <a:gd name="T22" fmla="*/ 40 w 51"/>
                  <a:gd name="T23" fmla="*/ 9 h 37"/>
                  <a:gd name="T24" fmla="*/ 44 w 51"/>
                  <a:gd name="T25" fmla="*/ 2 h 37"/>
                  <a:gd name="T26" fmla="*/ 44 w 51"/>
                  <a:gd name="T27" fmla="*/ 1 h 37"/>
                  <a:gd name="T28" fmla="*/ 45 w 51"/>
                  <a:gd name="T29" fmla="*/ 0 h 37"/>
                  <a:gd name="T30" fmla="*/ 50 w 51"/>
                  <a:gd name="T31" fmla="*/ 5 h 37"/>
                  <a:gd name="T32" fmla="*/ 50 w 51"/>
                  <a:gd name="T33" fmla="*/ 5 h 37"/>
                  <a:gd name="T34" fmla="*/ 50 w 51"/>
                  <a:gd name="T35" fmla="*/ 5 h 37"/>
                  <a:gd name="T36" fmla="*/ 49 w 51"/>
                  <a:gd name="T37" fmla="*/ 7 h 37"/>
                  <a:gd name="T38" fmla="*/ 46 w 51"/>
                  <a:gd name="T39" fmla="*/ 13 h 37"/>
                  <a:gd name="T40" fmla="*/ 34 w 51"/>
                  <a:gd name="T41" fmla="*/ 27 h 37"/>
                  <a:gd name="T42" fmla="*/ 33 w 51"/>
                  <a:gd name="T43" fmla="*/ 28 h 37"/>
                  <a:gd name="T44" fmla="*/ 33 w 51"/>
                  <a:gd name="T45" fmla="*/ 28 h 37"/>
                  <a:gd name="T46" fmla="*/ 6 w 51"/>
                  <a:gd name="T47" fmla="*/ 35 h 37"/>
                  <a:gd name="T48" fmla="*/ 4 w 51"/>
                  <a:gd name="T49" fmla="*/ 35 h 37"/>
                  <a:gd name="T50" fmla="*/ 1 w 51"/>
                  <a:gd name="T51" fmla="*/ 34 h 37"/>
                  <a:gd name="T52" fmla="*/ 2 w 51"/>
                  <a:gd name="T53" fmla="*/ 35 h 37"/>
                  <a:gd name="T54" fmla="*/ 2 w 51"/>
                  <a:gd name="T55" fmla="*/ 35 h 37"/>
                  <a:gd name="T56" fmla="*/ 1 w 51"/>
                  <a:gd name="T57" fmla="*/ 35 h 37"/>
                  <a:gd name="T58" fmla="*/ 1 w 51"/>
                  <a:gd name="T59" fmla="*/ 35 h 37"/>
                  <a:gd name="T60" fmla="*/ 1 w 51"/>
                  <a:gd name="T61" fmla="*/ 35 h 37"/>
                  <a:gd name="T62" fmla="*/ 1 w 51"/>
                  <a:gd name="T63" fmla="*/ 31 h 37"/>
                  <a:gd name="T64" fmla="*/ 1 w 51"/>
                  <a:gd name="T65" fmla="*/ 31 h 37"/>
                  <a:gd name="T66" fmla="*/ 1 w 51"/>
                  <a:gd name="T6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7">
                    <a:moveTo>
                      <a:pt x="1" y="34"/>
                    </a:moveTo>
                    <a:cubicBezTo>
                      <a:pt x="1" y="34"/>
                      <a:pt x="1" y="34"/>
                      <a:pt x="1" y="34"/>
                    </a:cubicBezTo>
                    <a:cubicBezTo>
                      <a:pt x="1" y="34"/>
                      <a:pt x="0" y="33"/>
                      <a:pt x="0" y="33"/>
                    </a:cubicBezTo>
                    <a:cubicBezTo>
                      <a:pt x="0" y="33"/>
                      <a:pt x="0" y="33"/>
                      <a:pt x="0" y="33"/>
                    </a:cubicBezTo>
                    <a:cubicBezTo>
                      <a:pt x="0" y="33"/>
                      <a:pt x="0" y="33"/>
                      <a:pt x="0" y="33"/>
                    </a:cubicBezTo>
                    <a:cubicBezTo>
                      <a:pt x="0" y="33"/>
                      <a:pt x="0" y="33"/>
                      <a:pt x="0" y="33"/>
                    </a:cubicBezTo>
                    <a:cubicBezTo>
                      <a:pt x="1" y="30"/>
                      <a:pt x="1" y="30"/>
                      <a:pt x="1" y="30"/>
                    </a:cubicBezTo>
                    <a:cubicBezTo>
                      <a:pt x="1" y="30"/>
                      <a:pt x="1" y="30"/>
                      <a:pt x="1" y="30"/>
                    </a:cubicBezTo>
                    <a:cubicBezTo>
                      <a:pt x="1" y="30"/>
                      <a:pt x="1" y="30"/>
                      <a:pt x="1" y="30"/>
                    </a:cubicBezTo>
                    <a:cubicBezTo>
                      <a:pt x="1" y="30"/>
                      <a:pt x="1" y="29"/>
                      <a:pt x="1" y="29"/>
                    </a:cubicBezTo>
                    <a:cubicBezTo>
                      <a:pt x="1" y="29"/>
                      <a:pt x="1" y="29"/>
                      <a:pt x="1" y="29"/>
                    </a:cubicBezTo>
                    <a:cubicBezTo>
                      <a:pt x="2" y="28"/>
                      <a:pt x="2" y="28"/>
                      <a:pt x="3" y="28"/>
                    </a:cubicBezTo>
                    <a:cubicBezTo>
                      <a:pt x="3" y="28"/>
                      <a:pt x="3" y="28"/>
                      <a:pt x="3" y="28"/>
                    </a:cubicBezTo>
                    <a:cubicBezTo>
                      <a:pt x="3" y="28"/>
                      <a:pt x="3" y="28"/>
                      <a:pt x="3" y="28"/>
                    </a:cubicBezTo>
                    <a:cubicBezTo>
                      <a:pt x="3" y="28"/>
                      <a:pt x="3" y="28"/>
                      <a:pt x="3" y="28"/>
                    </a:cubicBezTo>
                    <a:cubicBezTo>
                      <a:pt x="3" y="28"/>
                      <a:pt x="4" y="28"/>
                      <a:pt x="6" y="28"/>
                    </a:cubicBezTo>
                    <a:cubicBezTo>
                      <a:pt x="6" y="28"/>
                      <a:pt x="6" y="28"/>
                      <a:pt x="6" y="28"/>
                    </a:cubicBezTo>
                    <a:cubicBezTo>
                      <a:pt x="8" y="28"/>
                      <a:pt x="10" y="28"/>
                      <a:pt x="13" y="28"/>
                    </a:cubicBezTo>
                    <a:cubicBezTo>
                      <a:pt x="13" y="28"/>
                      <a:pt x="13" y="28"/>
                      <a:pt x="13" y="28"/>
                    </a:cubicBezTo>
                    <a:cubicBezTo>
                      <a:pt x="18" y="27"/>
                      <a:pt x="25" y="26"/>
                      <a:pt x="29" y="23"/>
                    </a:cubicBezTo>
                    <a:cubicBezTo>
                      <a:pt x="29" y="23"/>
                      <a:pt x="29" y="23"/>
                      <a:pt x="29" y="23"/>
                    </a:cubicBezTo>
                    <a:cubicBezTo>
                      <a:pt x="29" y="22"/>
                      <a:pt x="30" y="22"/>
                      <a:pt x="30" y="22"/>
                    </a:cubicBezTo>
                    <a:cubicBezTo>
                      <a:pt x="30" y="22"/>
                      <a:pt x="30" y="22"/>
                      <a:pt x="30" y="22"/>
                    </a:cubicBezTo>
                    <a:cubicBezTo>
                      <a:pt x="34" y="18"/>
                      <a:pt x="38" y="13"/>
                      <a:pt x="40" y="9"/>
                    </a:cubicBezTo>
                    <a:cubicBezTo>
                      <a:pt x="40" y="9"/>
                      <a:pt x="40" y="9"/>
                      <a:pt x="40" y="9"/>
                    </a:cubicBezTo>
                    <a:cubicBezTo>
                      <a:pt x="43" y="5"/>
                      <a:pt x="44" y="2"/>
                      <a:pt x="44" y="2"/>
                    </a:cubicBezTo>
                    <a:cubicBezTo>
                      <a:pt x="44" y="2"/>
                      <a:pt x="44" y="2"/>
                      <a:pt x="44" y="2"/>
                    </a:cubicBezTo>
                    <a:cubicBezTo>
                      <a:pt x="44" y="2"/>
                      <a:pt x="44" y="2"/>
                      <a:pt x="44" y="1"/>
                    </a:cubicBezTo>
                    <a:cubicBezTo>
                      <a:pt x="44" y="1"/>
                      <a:pt x="44" y="1"/>
                      <a:pt x="44" y="1"/>
                    </a:cubicBezTo>
                    <a:cubicBezTo>
                      <a:pt x="45" y="0"/>
                      <a:pt x="45" y="0"/>
                      <a:pt x="45" y="0"/>
                    </a:cubicBezTo>
                    <a:cubicBezTo>
                      <a:pt x="51" y="3"/>
                      <a:pt x="51" y="3"/>
                      <a:pt x="51" y="3"/>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49" y="6"/>
                      <a:pt x="49" y="7"/>
                    </a:cubicBezTo>
                    <a:cubicBezTo>
                      <a:pt x="49" y="7"/>
                      <a:pt x="49" y="7"/>
                      <a:pt x="49" y="7"/>
                    </a:cubicBezTo>
                    <a:cubicBezTo>
                      <a:pt x="48" y="8"/>
                      <a:pt x="47" y="10"/>
                      <a:pt x="46" y="13"/>
                    </a:cubicBezTo>
                    <a:cubicBezTo>
                      <a:pt x="46" y="13"/>
                      <a:pt x="46" y="13"/>
                      <a:pt x="46" y="13"/>
                    </a:cubicBezTo>
                    <a:cubicBezTo>
                      <a:pt x="43" y="17"/>
                      <a:pt x="39" y="23"/>
                      <a:pt x="34" y="27"/>
                    </a:cubicBezTo>
                    <a:cubicBezTo>
                      <a:pt x="34" y="27"/>
                      <a:pt x="34" y="27"/>
                      <a:pt x="34" y="27"/>
                    </a:cubicBezTo>
                    <a:cubicBezTo>
                      <a:pt x="34" y="27"/>
                      <a:pt x="34" y="28"/>
                      <a:pt x="33" y="28"/>
                    </a:cubicBezTo>
                    <a:cubicBezTo>
                      <a:pt x="33" y="28"/>
                      <a:pt x="33" y="28"/>
                      <a:pt x="33" y="28"/>
                    </a:cubicBezTo>
                    <a:cubicBezTo>
                      <a:pt x="32" y="26"/>
                      <a:pt x="32" y="26"/>
                      <a:pt x="32" y="26"/>
                    </a:cubicBezTo>
                    <a:cubicBezTo>
                      <a:pt x="33" y="28"/>
                      <a:pt x="33" y="28"/>
                      <a:pt x="33" y="28"/>
                    </a:cubicBezTo>
                    <a:cubicBezTo>
                      <a:pt x="25" y="34"/>
                      <a:pt x="13" y="35"/>
                      <a:pt x="6" y="35"/>
                    </a:cubicBezTo>
                    <a:cubicBezTo>
                      <a:pt x="6" y="35"/>
                      <a:pt x="6" y="35"/>
                      <a:pt x="6" y="35"/>
                    </a:cubicBezTo>
                    <a:cubicBezTo>
                      <a:pt x="6" y="35"/>
                      <a:pt x="5" y="35"/>
                      <a:pt x="4" y="35"/>
                    </a:cubicBezTo>
                    <a:cubicBezTo>
                      <a:pt x="4" y="35"/>
                      <a:pt x="4" y="35"/>
                      <a:pt x="4" y="35"/>
                    </a:cubicBezTo>
                    <a:cubicBezTo>
                      <a:pt x="4" y="37"/>
                      <a:pt x="4" y="37"/>
                      <a:pt x="4" y="37"/>
                    </a:cubicBezTo>
                    <a:cubicBezTo>
                      <a:pt x="1" y="34"/>
                      <a:pt x="1" y="34"/>
                      <a:pt x="1" y="34"/>
                    </a:cubicBezTo>
                    <a:close/>
                    <a:moveTo>
                      <a:pt x="2" y="35"/>
                    </a:moveTo>
                    <a:cubicBezTo>
                      <a:pt x="2" y="35"/>
                      <a:pt x="2" y="35"/>
                      <a:pt x="2" y="35"/>
                    </a:cubicBezTo>
                    <a:cubicBezTo>
                      <a:pt x="2" y="35"/>
                      <a:pt x="2" y="35"/>
                      <a:pt x="2" y="35"/>
                    </a:cubicBezTo>
                    <a:cubicBezTo>
                      <a:pt x="2" y="35"/>
                      <a:pt x="2" y="35"/>
                      <a:pt x="2" y="35"/>
                    </a:cubicBezTo>
                    <a:close/>
                    <a:moveTo>
                      <a:pt x="1" y="35"/>
                    </a:moveTo>
                    <a:cubicBezTo>
                      <a:pt x="1" y="35"/>
                      <a:pt x="1" y="35"/>
                      <a:pt x="1" y="35"/>
                    </a:cubicBezTo>
                    <a:cubicBezTo>
                      <a:pt x="1" y="35"/>
                      <a:pt x="1" y="35"/>
                      <a:pt x="1" y="35"/>
                    </a:cubicBezTo>
                    <a:close/>
                    <a:moveTo>
                      <a:pt x="1" y="35"/>
                    </a:moveTo>
                    <a:cubicBezTo>
                      <a:pt x="1" y="35"/>
                      <a:pt x="1" y="35"/>
                      <a:pt x="1" y="35"/>
                    </a:cubicBezTo>
                    <a:cubicBezTo>
                      <a:pt x="1" y="35"/>
                      <a:pt x="1" y="35"/>
                      <a:pt x="1" y="35"/>
                    </a:cubicBezTo>
                    <a:close/>
                    <a:moveTo>
                      <a:pt x="1" y="31"/>
                    </a:move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8" name="Freeform 786"/>
              <p:cNvSpPr/>
              <p:nvPr/>
            </p:nvSpPr>
            <p:spPr bwMode="auto">
              <a:xfrm>
                <a:off x="10167939" y="4721226"/>
                <a:ext cx="61913" cy="63500"/>
              </a:xfrm>
              <a:custGeom>
                <a:avLst/>
                <a:gdLst>
                  <a:gd name="T0" fmla="*/ 23 w 36"/>
                  <a:gd name="T1" fmla="*/ 34 h 36"/>
                  <a:gd name="T2" fmla="*/ 6 w 36"/>
                  <a:gd name="T3" fmla="*/ 29 h 36"/>
                  <a:gd name="T4" fmla="*/ 6 w 36"/>
                  <a:gd name="T5" fmla="*/ 29 h 36"/>
                  <a:gd name="T6" fmla="*/ 1 w 36"/>
                  <a:gd name="T7" fmla="*/ 19 h 36"/>
                  <a:gd name="T8" fmla="*/ 1 w 36"/>
                  <a:gd name="T9" fmla="*/ 19 h 36"/>
                  <a:gd name="T10" fmla="*/ 5 w 36"/>
                  <a:gd name="T11" fmla="*/ 7 h 36"/>
                  <a:gd name="T12" fmla="*/ 5 w 36"/>
                  <a:gd name="T13" fmla="*/ 7 h 36"/>
                  <a:gd name="T14" fmla="*/ 8 w 36"/>
                  <a:gd name="T15" fmla="*/ 5 h 36"/>
                  <a:gd name="T16" fmla="*/ 8 w 36"/>
                  <a:gd name="T17" fmla="*/ 5 h 36"/>
                  <a:gd name="T18" fmla="*/ 18 w 36"/>
                  <a:gd name="T19" fmla="*/ 1 h 36"/>
                  <a:gd name="T20" fmla="*/ 18 w 36"/>
                  <a:gd name="T21" fmla="*/ 1 h 36"/>
                  <a:gd name="T22" fmla="*/ 24 w 36"/>
                  <a:gd name="T23" fmla="*/ 1 h 36"/>
                  <a:gd name="T24" fmla="*/ 24 w 36"/>
                  <a:gd name="T25" fmla="*/ 1 h 36"/>
                  <a:gd name="T26" fmla="*/ 24 w 36"/>
                  <a:gd name="T27" fmla="*/ 5 h 36"/>
                  <a:gd name="T28" fmla="*/ 24 w 36"/>
                  <a:gd name="T29" fmla="*/ 5 h 36"/>
                  <a:gd name="T30" fmla="*/ 20 w 36"/>
                  <a:gd name="T31" fmla="*/ 17 h 36"/>
                  <a:gd name="T32" fmla="*/ 20 w 36"/>
                  <a:gd name="T33" fmla="*/ 17 h 36"/>
                  <a:gd name="T34" fmla="*/ 16 w 36"/>
                  <a:gd name="T35" fmla="*/ 18 h 36"/>
                  <a:gd name="T36" fmla="*/ 16 w 36"/>
                  <a:gd name="T37" fmla="*/ 18 h 36"/>
                  <a:gd name="T38" fmla="*/ 16 w 36"/>
                  <a:gd name="T39" fmla="*/ 16 h 36"/>
                  <a:gd name="T40" fmla="*/ 18 w 36"/>
                  <a:gd name="T41" fmla="*/ 15 h 36"/>
                  <a:gd name="T42" fmla="*/ 18 w 36"/>
                  <a:gd name="T43" fmla="*/ 15 h 36"/>
                  <a:gd name="T44" fmla="*/ 22 w 36"/>
                  <a:gd name="T45" fmla="*/ 5 h 36"/>
                  <a:gd name="T46" fmla="*/ 22 w 36"/>
                  <a:gd name="T47" fmla="*/ 5 h 36"/>
                  <a:gd name="T48" fmla="*/ 22 w 36"/>
                  <a:gd name="T49" fmla="*/ 3 h 36"/>
                  <a:gd name="T50" fmla="*/ 22 w 36"/>
                  <a:gd name="T51" fmla="*/ 3 h 36"/>
                  <a:gd name="T52" fmla="*/ 21 w 36"/>
                  <a:gd name="T53" fmla="*/ 3 h 36"/>
                  <a:gd name="T54" fmla="*/ 21 w 36"/>
                  <a:gd name="T55" fmla="*/ 3 h 36"/>
                  <a:gd name="T56" fmla="*/ 18 w 36"/>
                  <a:gd name="T57" fmla="*/ 3 h 36"/>
                  <a:gd name="T58" fmla="*/ 18 w 36"/>
                  <a:gd name="T59" fmla="*/ 3 h 36"/>
                  <a:gd name="T60" fmla="*/ 9 w 36"/>
                  <a:gd name="T61" fmla="*/ 7 h 36"/>
                  <a:gd name="T62" fmla="*/ 9 w 36"/>
                  <a:gd name="T63" fmla="*/ 7 h 36"/>
                  <a:gd name="T64" fmla="*/ 7 w 36"/>
                  <a:gd name="T65" fmla="*/ 9 h 36"/>
                  <a:gd name="T66" fmla="*/ 7 w 36"/>
                  <a:gd name="T67" fmla="*/ 9 h 36"/>
                  <a:gd name="T68" fmla="*/ 4 w 36"/>
                  <a:gd name="T69" fmla="*/ 18 h 36"/>
                  <a:gd name="T70" fmla="*/ 4 w 36"/>
                  <a:gd name="T71" fmla="*/ 18 h 36"/>
                  <a:gd name="T72" fmla="*/ 8 w 36"/>
                  <a:gd name="T73" fmla="*/ 27 h 36"/>
                  <a:gd name="T74" fmla="*/ 8 w 36"/>
                  <a:gd name="T75" fmla="*/ 27 h 36"/>
                  <a:gd name="T76" fmla="*/ 23 w 36"/>
                  <a:gd name="T77" fmla="*/ 32 h 36"/>
                  <a:gd name="T78" fmla="*/ 23 w 36"/>
                  <a:gd name="T79" fmla="*/ 32 h 36"/>
                  <a:gd name="T80" fmla="*/ 36 w 36"/>
                  <a:gd name="T81" fmla="*/ 33 h 36"/>
                  <a:gd name="T82" fmla="*/ 36 w 36"/>
                  <a:gd name="T83" fmla="*/ 33 h 36"/>
                  <a:gd name="T84" fmla="*/ 36 w 36"/>
                  <a:gd name="T85" fmla="*/ 33 h 36"/>
                  <a:gd name="T86" fmla="*/ 36 w 36"/>
                  <a:gd name="T87" fmla="*/ 36 h 36"/>
                  <a:gd name="T88" fmla="*/ 23 w 36"/>
                  <a:gd name="T89"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6">
                    <a:moveTo>
                      <a:pt x="23" y="34"/>
                    </a:moveTo>
                    <a:cubicBezTo>
                      <a:pt x="16" y="33"/>
                      <a:pt x="9" y="32"/>
                      <a:pt x="6" y="29"/>
                    </a:cubicBezTo>
                    <a:cubicBezTo>
                      <a:pt x="6" y="29"/>
                      <a:pt x="6" y="29"/>
                      <a:pt x="6" y="29"/>
                    </a:cubicBezTo>
                    <a:cubicBezTo>
                      <a:pt x="4" y="27"/>
                      <a:pt x="2" y="23"/>
                      <a:pt x="1" y="19"/>
                    </a:cubicBezTo>
                    <a:cubicBezTo>
                      <a:pt x="1" y="19"/>
                      <a:pt x="1" y="19"/>
                      <a:pt x="1" y="19"/>
                    </a:cubicBezTo>
                    <a:cubicBezTo>
                      <a:pt x="0" y="15"/>
                      <a:pt x="1" y="10"/>
                      <a:pt x="5" y="7"/>
                    </a:cubicBezTo>
                    <a:cubicBezTo>
                      <a:pt x="5" y="7"/>
                      <a:pt x="5" y="7"/>
                      <a:pt x="5" y="7"/>
                    </a:cubicBezTo>
                    <a:cubicBezTo>
                      <a:pt x="6" y="6"/>
                      <a:pt x="7" y="6"/>
                      <a:pt x="8" y="5"/>
                    </a:cubicBezTo>
                    <a:cubicBezTo>
                      <a:pt x="8" y="5"/>
                      <a:pt x="8" y="5"/>
                      <a:pt x="8" y="5"/>
                    </a:cubicBezTo>
                    <a:cubicBezTo>
                      <a:pt x="12" y="3"/>
                      <a:pt x="15" y="1"/>
                      <a:pt x="18" y="1"/>
                    </a:cubicBezTo>
                    <a:cubicBezTo>
                      <a:pt x="18" y="1"/>
                      <a:pt x="18" y="1"/>
                      <a:pt x="18" y="1"/>
                    </a:cubicBezTo>
                    <a:cubicBezTo>
                      <a:pt x="20" y="0"/>
                      <a:pt x="22" y="0"/>
                      <a:pt x="24" y="1"/>
                    </a:cubicBezTo>
                    <a:cubicBezTo>
                      <a:pt x="24" y="1"/>
                      <a:pt x="24" y="1"/>
                      <a:pt x="24" y="1"/>
                    </a:cubicBezTo>
                    <a:cubicBezTo>
                      <a:pt x="24" y="2"/>
                      <a:pt x="25" y="4"/>
                      <a:pt x="24" y="5"/>
                    </a:cubicBezTo>
                    <a:cubicBezTo>
                      <a:pt x="24" y="5"/>
                      <a:pt x="24" y="5"/>
                      <a:pt x="24" y="5"/>
                    </a:cubicBezTo>
                    <a:cubicBezTo>
                      <a:pt x="24" y="9"/>
                      <a:pt x="23" y="14"/>
                      <a:pt x="20" y="17"/>
                    </a:cubicBezTo>
                    <a:cubicBezTo>
                      <a:pt x="20" y="17"/>
                      <a:pt x="20" y="17"/>
                      <a:pt x="20" y="17"/>
                    </a:cubicBezTo>
                    <a:cubicBezTo>
                      <a:pt x="19" y="18"/>
                      <a:pt x="18" y="18"/>
                      <a:pt x="16" y="18"/>
                    </a:cubicBezTo>
                    <a:cubicBezTo>
                      <a:pt x="16" y="18"/>
                      <a:pt x="16" y="18"/>
                      <a:pt x="16" y="18"/>
                    </a:cubicBezTo>
                    <a:cubicBezTo>
                      <a:pt x="16" y="16"/>
                      <a:pt x="16" y="16"/>
                      <a:pt x="16" y="16"/>
                    </a:cubicBezTo>
                    <a:cubicBezTo>
                      <a:pt x="17" y="16"/>
                      <a:pt x="18" y="15"/>
                      <a:pt x="18" y="15"/>
                    </a:cubicBezTo>
                    <a:cubicBezTo>
                      <a:pt x="18" y="15"/>
                      <a:pt x="18" y="15"/>
                      <a:pt x="18" y="15"/>
                    </a:cubicBezTo>
                    <a:cubicBezTo>
                      <a:pt x="20" y="13"/>
                      <a:pt x="21" y="8"/>
                      <a:pt x="22" y="5"/>
                    </a:cubicBezTo>
                    <a:cubicBezTo>
                      <a:pt x="22" y="5"/>
                      <a:pt x="22" y="5"/>
                      <a:pt x="22" y="5"/>
                    </a:cubicBezTo>
                    <a:cubicBezTo>
                      <a:pt x="22" y="4"/>
                      <a:pt x="22" y="3"/>
                      <a:pt x="22" y="3"/>
                    </a:cubicBezTo>
                    <a:cubicBezTo>
                      <a:pt x="22" y="3"/>
                      <a:pt x="22" y="3"/>
                      <a:pt x="22" y="3"/>
                    </a:cubicBezTo>
                    <a:cubicBezTo>
                      <a:pt x="21" y="3"/>
                      <a:pt x="21" y="3"/>
                      <a:pt x="21" y="3"/>
                    </a:cubicBezTo>
                    <a:cubicBezTo>
                      <a:pt x="21" y="3"/>
                      <a:pt x="21" y="3"/>
                      <a:pt x="21" y="3"/>
                    </a:cubicBezTo>
                    <a:cubicBezTo>
                      <a:pt x="20" y="3"/>
                      <a:pt x="20" y="3"/>
                      <a:pt x="18" y="3"/>
                    </a:cubicBezTo>
                    <a:cubicBezTo>
                      <a:pt x="18" y="3"/>
                      <a:pt x="18" y="3"/>
                      <a:pt x="18" y="3"/>
                    </a:cubicBezTo>
                    <a:cubicBezTo>
                      <a:pt x="16" y="4"/>
                      <a:pt x="13" y="5"/>
                      <a:pt x="9" y="7"/>
                    </a:cubicBezTo>
                    <a:cubicBezTo>
                      <a:pt x="9" y="7"/>
                      <a:pt x="9" y="7"/>
                      <a:pt x="9" y="7"/>
                    </a:cubicBezTo>
                    <a:cubicBezTo>
                      <a:pt x="8" y="8"/>
                      <a:pt x="7" y="8"/>
                      <a:pt x="7" y="9"/>
                    </a:cubicBezTo>
                    <a:cubicBezTo>
                      <a:pt x="7" y="9"/>
                      <a:pt x="7" y="9"/>
                      <a:pt x="7" y="9"/>
                    </a:cubicBezTo>
                    <a:cubicBezTo>
                      <a:pt x="4" y="11"/>
                      <a:pt x="3" y="15"/>
                      <a:pt x="4" y="18"/>
                    </a:cubicBezTo>
                    <a:cubicBezTo>
                      <a:pt x="4" y="18"/>
                      <a:pt x="4" y="18"/>
                      <a:pt x="4" y="18"/>
                    </a:cubicBezTo>
                    <a:cubicBezTo>
                      <a:pt x="5" y="22"/>
                      <a:pt x="7" y="26"/>
                      <a:pt x="8" y="27"/>
                    </a:cubicBezTo>
                    <a:cubicBezTo>
                      <a:pt x="8" y="27"/>
                      <a:pt x="8" y="27"/>
                      <a:pt x="8" y="27"/>
                    </a:cubicBezTo>
                    <a:cubicBezTo>
                      <a:pt x="9" y="29"/>
                      <a:pt x="16" y="31"/>
                      <a:pt x="23" y="32"/>
                    </a:cubicBezTo>
                    <a:cubicBezTo>
                      <a:pt x="23" y="32"/>
                      <a:pt x="23" y="32"/>
                      <a:pt x="23" y="32"/>
                    </a:cubicBezTo>
                    <a:cubicBezTo>
                      <a:pt x="30" y="33"/>
                      <a:pt x="36" y="33"/>
                      <a:pt x="36" y="33"/>
                    </a:cubicBezTo>
                    <a:cubicBezTo>
                      <a:pt x="36" y="33"/>
                      <a:pt x="36" y="33"/>
                      <a:pt x="36" y="33"/>
                    </a:cubicBezTo>
                    <a:cubicBezTo>
                      <a:pt x="36" y="33"/>
                      <a:pt x="36" y="33"/>
                      <a:pt x="36" y="33"/>
                    </a:cubicBezTo>
                    <a:cubicBezTo>
                      <a:pt x="36" y="36"/>
                      <a:pt x="36" y="36"/>
                      <a:pt x="36" y="36"/>
                    </a:cubicBezTo>
                    <a:cubicBezTo>
                      <a:pt x="36" y="36"/>
                      <a:pt x="29" y="36"/>
                      <a:pt x="23"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9" name="Freeform 787"/>
              <p:cNvSpPr>
                <a:spLocks noEditPoints="1"/>
              </p:cNvSpPr>
              <p:nvPr/>
            </p:nvSpPr>
            <p:spPr bwMode="auto">
              <a:xfrm>
                <a:off x="10166352" y="4718051"/>
                <a:ext cx="66675" cy="71438"/>
              </a:xfrm>
              <a:custGeom>
                <a:avLst/>
                <a:gdLst>
                  <a:gd name="T0" fmla="*/ 36 w 39"/>
                  <a:gd name="T1" fmla="*/ 40 h 41"/>
                  <a:gd name="T2" fmla="*/ 35 w 39"/>
                  <a:gd name="T3" fmla="*/ 40 h 41"/>
                  <a:gd name="T4" fmla="*/ 32 w 39"/>
                  <a:gd name="T5" fmla="*/ 40 h 41"/>
                  <a:gd name="T6" fmla="*/ 23 w 39"/>
                  <a:gd name="T7" fmla="*/ 38 h 41"/>
                  <a:gd name="T8" fmla="*/ 23 w 39"/>
                  <a:gd name="T9" fmla="*/ 38 h 41"/>
                  <a:gd name="T10" fmla="*/ 6 w 39"/>
                  <a:gd name="T11" fmla="*/ 32 h 41"/>
                  <a:gd name="T12" fmla="*/ 0 w 39"/>
                  <a:gd name="T13" fmla="*/ 22 h 41"/>
                  <a:gd name="T14" fmla="*/ 0 w 39"/>
                  <a:gd name="T15" fmla="*/ 18 h 41"/>
                  <a:gd name="T16" fmla="*/ 5 w 39"/>
                  <a:gd name="T17" fmla="*/ 7 h 41"/>
                  <a:gd name="T18" fmla="*/ 8 w 39"/>
                  <a:gd name="T19" fmla="*/ 5 h 41"/>
                  <a:gd name="T20" fmla="*/ 18 w 39"/>
                  <a:gd name="T21" fmla="*/ 1 h 41"/>
                  <a:gd name="T22" fmla="*/ 22 w 39"/>
                  <a:gd name="T23" fmla="*/ 0 h 41"/>
                  <a:gd name="T24" fmla="*/ 26 w 39"/>
                  <a:gd name="T25" fmla="*/ 2 h 41"/>
                  <a:gd name="T26" fmla="*/ 27 w 39"/>
                  <a:gd name="T27" fmla="*/ 6 h 41"/>
                  <a:gd name="T28" fmla="*/ 27 w 39"/>
                  <a:gd name="T29" fmla="*/ 7 h 41"/>
                  <a:gd name="T30" fmla="*/ 22 w 39"/>
                  <a:gd name="T31" fmla="*/ 20 h 41"/>
                  <a:gd name="T32" fmla="*/ 19 w 39"/>
                  <a:gd name="T33" fmla="*/ 22 h 41"/>
                  <a:gd name="T34" fmla="*/ 16 w 39"/>
                  <a:gd name="T35" fmla="*/ 22 h 41"/>
                  <a:gd name="T36" fmla="*/ 15 w 39"/>
                  <a:gd name="T37" fmla="*/ 20 h 41"/>
                  <a:gd name="T38" fmla="*/ 15 w 39"/>
                  <a:gd name="T39" fmla="*/ 20 h 41"/>
                  <a:gd name="T40" fmla="*/ 17 w 39"/>
                  <a:gd name="T41" fmla="*/ 16 h 41"/>
                  <a:gd name="T42" fmla="*/ 18 w 39"/>
                  <a:gd name="T43" fmla="*/ 15 h 41"/>
                  <a:gd name="T44" fmla="*/ 21 w 39"/>
                  <a:gd name="T45" fmla="*/ 7 h 41"/>
                  <a:gd name="T46" fmla="*/ 20 w 39"/>
                  <a:gd name="T47" fmla="*/ 7 h 41"/>
                  <a:gd name="T48" fmla="*/ 11 w 39"/>
                  <a:gd name="T49" fmla="*/ 11 h 41"/>
                  <a:gd name="T50" fmla="*/ 9 w 39"/>
                  <a:gd name="T51" fmla="*/ 12 h 41"/>
                  <a:gd name="T52" fmla="*/ 7 w 39"/>
                  <a:gd name="T53" fmla="*/ 17 h 41"/>
                  <a:gd name="T54" fmla="*/ 7 w 39"/>
                  <a:gd name="T55" fmla="*/ 20 h 41"/>
                  <a:gd name="T56" fmla="*/ 11 w 39"/>
                  <a:gd name="T57" fmla="*/ 28 h 41"/>
                  <a:gd name="T58" fmla="*/ 12 w 39"/>
                  <a:gd name="T59" fmla="*/ 29 h 41"/>
                  <a:gd name="T60" fmla="*/ 15 w 39"/>
                  <a:gd name="T61" fmla="*/ 30 h 41"/>
                  <a:gd name="T62" fmla="*/ 24 w 39"/>
                  <a:gd name="T63" fmla="*/ 32 h 41"/>
                  <a:gd name="T64" fmla="*/ 37 w 39"/>
                  <a:gd name="T65" fmla="*/ 33 h 41"/>
                  <a:gd name="T66" fmla="*/ 39 w 39"/>
                  <a:gd name="T67" fmla="*/ 32 h 41"/>
                  <a:gd name="T68" fmla="*/ 36 w 39"/>
                  <a:gd name="T69" fmla="*/ 40 h 41"/>
                  <a:gd name="T70" fmla="*/ 38 w 39"/>
                  <a:gd name="T71" fmla="*/ 37 h 41"/>
                  <a:gd name="T72" fmla="*/ 38 w 39"/>
                  <a:gd name="T73" fmla="*/ 37 h 41"/>
                  <a:gd name="T74" fmla="*/ 38 w 39"/>
                  <a:gd name="T75" fmla="*/ 37 h 41"/>
                  <a:gd name="T76" fmla="*/ 39 w 39"/>
                  <a:gd name="T77" fmla="*/ 36 h 41"/>
                  <a:gd name="T78" fmla="*/ 39 w 39"/>
                  <a:gd name="T79" fmla="*/ 36 h 41"/>
                  <a:gd name="T80" fmla="*/ 19 w 39"/>
                  <a:gd name="T81" fmla="*/ 20 h 41"/>
                  <a:gd name="T82" fmla="*/ 19 w 39"/>
                  <a:gd name="T8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 h="41">
                    <a:moveTo>
                      <a:pt x="36" y="40"/>
                    </a:moveTo>
                    <a:cubicBezTo>
                      <a:pt x="36" y="40"/>
                      <a:pt x="36" y="40"/>
                      <a:pt x="36" y="40"/>
                    </a:cubicBezTo>
                    <a:cubicBezTo>
                      <a:pt x="36" y="40"/>
                      <a:pt x="36" y="40"/>
                      <a:pt x="35" y="40"/>
                    </a:cubicBezTo>
                    <a:cubicBezTo>
                      <a:pt x="35" y="40"/>
                      <a:pt x="35" y="40"/>
                      <a:pt x="35" y="40"/>
                    </a:cubicBezTo>
                    <a:cubicBezTo>
                      <a:pt x="35" y="40"/>
                      <a:pt x="34" y="40"/>
                      <a:pt x="32" y="40"/>
                    </a:cubicBezTo>
                    <a:cubicBezTo>
                      <a:pt x="32" y="40"/>
                      <a:pt x="32" y="40"/>
                      <a:pt x="32" y="40"/>
                    </a:cubicBezTo>
                    <a:cubicBezTo>
                      <a:pt x="30" y="39"/>
                      <a:pt x="27" y="39"/>
                      <a:pt x="23" y="38"/>
                    </a:cubicBezTo>
                    <a:cubicBezTo>
                      <a:pt x="23" y="38"/>
                      <a:pt x="23" y="38"/>
                      <a:pt x="23" y="38"/>
                    </a:cubicBezTo>
                    <a:cubicBezTo>
                      <a:pt x="24" y="36"/>
                      <a:pt x="24" y="36"/>
                      <a:pt x="24" y="36"/>
                    </a:cubicBezTo>
                    <a:cubicBezTo>
                      <a:pt x="23" y="38"/>
                      <a:pt x="23" y="38"/>
                      <a:pt x="23" y="38"/>
                    </a:cubicBezTo>
                    <a:cubicBezTo>
                      <a:pt x="16" y="37"/>
                      <a:pt x="9" y="36"/>
                      <a:pt x="6" y="32"/>
                    </a:cubicBezTo>
                    <a:cubicBezTo>
                      <a:pt x="6" y="32"/>
                      <a:pt x="6" y="32"/>
                      <a:pt x="6" y="32"/>
                    </a:cubicBezTo>
                    <a:cubicBezTo>
                      <a:pt x="4" y="30"/>
                      <a:pt x="1" y="26"/>
                      <a:pt x="0" y="22"/>
                    </a:cubicBezTo>
                    <a:cubicBezTo>
                      <a:pt x="0" y="22"/>
                      <a:pt x="0" y="22"/>
                      <a:pt x="0" y="22"/>
                    </a:cubicBezTo>
                    <a:cubicBezTo>
                      <a:pt x="0" y="20"/>
                      <a:pt x="0" y="19"/>
                      <a:pt x="0" y="18"/>
                    </a:cubicBezTo>
                    <a:cubicBezTo>
                      <a:pt x="0" y="18"/>
                      <a:pt x="0" y="18"/>
                      <a:pt x="0" y="18"/>
                    </a:cubicBezTo>
                    <a:cubicBezTo>
                      <a:pt x="0" y="14"/>
                      <a:pt x="1" y="10"/>
                      <a:pt x="5" y="7"/>
                    </a:cubicBezTo>
                    <a:cubicBezTo>
                      <a:pt x="5" y="7"/>
                      <a:pt x="5" y="7"/>
                      <a:pt x="5" y="7"/>
                    </a:cubicBezTo>
                    <a:cubicBezTo>
                      <a:pt x="5" y="7"/>
                      <a:pt x="7" y="6"/>
                      <a:pt x="8" y="5"/>
                    </a:cubicBezTo>
                    <a:cubicBezTo>
                      <a:pt x="8" y="5"/>
                      <a:pt x="8" y="5"/>
                      <a:pt x="8" y="5"/>
                    </a:cubicBezTo>
                    <a:cubicBezTo>
                      <a:pt x="12" y="3"/>
                      <a:pt x="15" y="2"/>
                      <a:pt x="18" y="1"/>
                    </a:cubicBezTo>
                    <a:cubicBezTo>
                      <a:pt x="18" y="1"/>
                      <a:pt x="18" y="1"/>
                      <a:pt x="18" y="1"/>
                    </a:cubicBezTo>
                    <a:cubicBezTo>
                      <a:pt x="19" y="0"/>
                      <a:pt x="20" y="0"/>
                      <a:pt x="22" y="0"/>
                    </a:cubicBezTo>
                    <a:cubicBezTo>
                      <a:pt x="22" y="0"/>
                      <a:pt x="22" y="0"/>
                      <a:pt x="22" y="0"/>
                    </a:cubicBezTo>
                    <a:cubicBezTo>
                      <a:pt x="23" y="0"/>
                      <a:pt x="25" y="1"/>
                      <a:pt x="26" y="2"/>
                    </a:cubicBezTo>
                    <a:cubicBezTo>
                      <a:pt x="26" y="2"/>
                      <a:pt x="26" y="2"/>
                      <a:pt x="26" y="2"/>
                    </a:cubicBezTo>
                    <a:cubicBezTo>
                      <a:pt x="27" y="3"/>
                      <a:pt x="27" y="5"/>
                      <a:pt x="27" y="6"/>
                    </a:cubicBezTo>
                    <a:cubicBezTo>
                      <a:pt x="27" y="6"/>
                      <a:pt x="27" y="6"/>
                      <a:pt x="27" y="6"/>
                    </a:cubicBezTo>
                    <a:cubicBezTo>
                      <a:pt x="27" y="6"/>
                      <a:pt x="27" y="7"/>
                      <a:pt x="27" y="7"/>
                    </a:cubicBezTo>
                    <a:cubicBezTo>
                      <a:pt x="27" y="7"/>
                      <a:pt x="27" y="7"/>
                      <a:pt x="27" y="7"/>
                    </a:cubicBezTo>
                    <a:cubicBezTo>
                      <a:pt x="27" y="11"/>
                      <a:pt x="26" y="17"/>
                      <a:pt x="22" y="20"/>
                    </a:cubicBezTo>
                    <a:cubicBezTo>
                      <a:pt x="22" y="20"/>
                      <a:pt x="22" y="20"/>
                      <a:pt x="22" y="20"/>
                    </a:cubicBezTo>
                    <a:cubicBezTo>
                      <a:pt x="22" y="21"/>
                      <a:pt x="21" y="22"/>
                      <a:pt x="19" y="22"/>
                    </a:cubicBezTo>
                    <a:cubicBezTo>
                      <a:pt x="19" y="22"/>
                      <a:pt x="19" y="22"/>
                      <a:pt x="19" y="22"/>
                    </a:cubicBezTo>
                    <a:cubicBezTo>
                      <a:pt x="19" y="25"/>
                      <a:pt x="19" y="25"/>
                      <a:pt x="19" y="25"/>
                    </a:cubicBezTo>
                    <a:cubicBezTo>
                      <a:pt x="16" y="22"/>
                      <a:pt x="16" y="22"/>
                      <a:pt x="16" y="22"/>
                    </a:cubicBezTo>
                    <a:cubicBezTo>
                      <a:pt x="16" y="21"/>
                      <a:pt x="15" y="21"/>
                      <a:pt x="15" y="20"/>
                    </a:cubicBezTo>
                    <a:cubicBezTo>
                      <a:pt x="15" y="20"/>
                      <a:pt x="15" y="20"/>
                      <a:pt x="15" y="20"/>
                    </a:cubicBezTo>
                    <a:cubicBezTo>
                      <a:pt x="15" y="20"/>
                      <a:pt x="15" y="20"/>
                      <a:pt x="15" y="20"/>
                    </a:cubicBezTo>
                    <a:cubicBezTo>
                      <a:pt x="15" y="20"/>
                      <a:pt x="15" y="20"/>
                      <a:pt x="15" y="20"/>
                    </a:cubicBezTo>
                    <a:cubicBezTo>
                      <a:pt x="15" y="16"/>
                      <a:pt x="15" y="16"/>
                      <a:pt x="15" y="16"/>
                    </a:cubicBezTo>
                    <a:cubicBezTo>
                      <a:pt x="17" y="16"/>
                      <a:pt x="17" y="16"/>
                      <a:pt x="17" y="16"/>
                    </a:cubicBezTo>
                    <a:cubicBezTo>
                      <a:pt x="18" y="15"/>
                      <a:pt x="18" y="15"/>
                      <a:pt x="18" y="15"/>
                    </a:cubicBezTo>
                    <a:cubicBezTo>
                      <a:pt x="18" y="15"/>
                      <a:pt x="18" y="15"/>
                      <a:pt x="18" y="15"/>
                    </a:cubicBezTo>
                    <a:cubicBezTo>
                      <a:pt x="19" y="15"/>
                      <a:pt x="20" y="10"/>
                      <a:pt x="21" y="7"/>
                    </a:cubicBezTo>
                    <a:cubicBezTo>
                      <a:pt x="21" y="7"/>
                      <a:pt x="21" y="7"/>
                      <a:pt x="21" y="7"/>
                    </a:cubicBezTo>
                    <a:cubicBezTo>
                      <a:pt x="20" y="7"/>
                      <a:pt x="20" y="7"/>
                      <a:pt x="20" y="7"/>
                    </a:cubicBezTo>
                    <a:cubicBezTo>
                      <a:pt x="20" y="7"/>
                      <a:pt x="20" y="7"/>
                      <a:pt x="20" y="7"/>
                    </a:cubicBezTo>
                    <a:cubicBezTo>
                      <a:pt x="18" y="8"/>
                      <a:pt x="15" y="9"/>
                      <a:pt x="11" y="11"/>
                    </a:cubicBezTo>
                    <a:cubicBezTo>
                      <a:pt x="11" y="11"/>
                      <a:pt x="11" y="11"/>
                      <a:pt x="11" y="11"/>
                    </a:cubicBezTo>
                    <a:cubicBezTo>
                      <a:pt x="10" y="12"/>
                      <a:pt x="9" y="12"/>
                      <a:pt x="9" y="12"/>
                    </a:cubicBezTo>
                    <a:cubicBezTo>
                      <a:pt x="9" y="12"/>
                      <a:pt x="9" y="12"/>
                      <a:pt x="9" y="12"/>
                    </a:cubicBezTo>
                    <a:cubicBezTo>
                      <a:pt x="7" y="14"/>
                      <a:pt x="7" y="15"/>
                      <a:pt x="7" y="17"/>
                    </a:cubicBezTo>
                    <a:cubicBezTo>
                      <a:pt x="7" y="17"/>
                      <a:pt x="7" y="17"/>
                      <a:pt x="7" y="17"/>
                    </a:cubicBezTo>
                    <a:cubicBezTo>
                      <a:pt x="7" y="18"/>
                      <a:pt x="7" y="19"/>
                      <a:pt x="7" y="20"/>
                    </a:cubicBezTo>
                    <a:cubicBezTo>
                      <a:pt x="7" y="20"/>
                      <a:pt x="7" y="20"/>
                      <a:pt x="7" y="20"/>
                    </a:cubicBezTo>
                    <a:cubicBezTo>
                      <a:pt x="8" y="23"/>
                      <a:pt x="9" y="26"/>
                      <a:pt x="11" y="28"/>
                    </a:cubicBezTo>
                    <a:cubicBezTo>
                      <a:pt x="11" y="28"/>
                      <a:pt x="11" y="28"/>
                      <a:pt x="11" y="28"/>
                    </a:cubicBezTo>
                    <a:cubicBezTo>
                      <a:pt x="11" y="28"/>
                      <a:pt x="11" y="28"/>
                      <a:pt x="11" y="28"/>
                    </a:cubicBezTo>
                    <a:cubicBezTo>
                      <a:pt x="11" y="28"/>
                      <a:pt x="11" y="28"/>
                      <a:pt x="12" y="29"/>
                    </a:cubicBezTo>
                    <a:cubicBezTo>
                      <a:pt x="12" y="29"/>
                      <a:pt x="12" y="29"/>
                      <a:pt x="12" y="29"/>
                    </a:cubicBezTo>
                    <a:cubicBezTo>
                      <a:pt x="13" y="29"/>
                      <a:pt x="14" y="29"/>
                      <a:pt x="15" y="30"/>
                    </a:cubicBezTo>
                    <a:cubicBezTo>
                      <a:pt x="15" y="30"/>
                      <a:pt x="15" y="30"/>
                      <a:pt x="15" y="30"/>
                    </a:cubicBezTo>
                    <a:cubicBezTo>
                      <a:pt x="18" y="30"/>
                      <a:pt x="21" y="31"/>
                      <a:pt x="24" y="32"/>
                    </a:cubicBezTo>
                    <a:cubicBezTo>
                      <a:pt x="24" y="32"/>
                      <a:pt x="24" y="32"/>
                      <a:pt x="24" y="32"/>
                    </a:cubicBezTo>
                    <a:cubicBezTo>
                      <a:pt x="30" y="33"/>
                      <a:pt x="35" y="33"/>
                      <a:pt x="37" y="33"/>
                    </a:cubicBezTo>
                    <a:cubicBezTo>
                      <a:pt x="37" y="33"/>
                      <a:pt x="37" y="33"/>
                      <a:pt x="37" y="33"/>
                    </a:cubicBezTo>
                    <a:cubicBezTo>
                      <a:pt x="39" y="32"/>
                      <a:pt x="39" y="32"/>
                      <a:pt x="39" y="32"/>
                    </a:cubicBezTo>
                    <a:cubicBezTo>
                      <a:pt x="38" y="41"/>
                      <a:pt x="38" y="41"/>
                      <a:pt x="38" y="41"/>
                    </a:cubicBezTo>
                    <a:cubicBezTo>
                      <a:pt x="36" y="40"/>
                      <a:pt x="36" y="40"/>
                      <a:pt x="36" y="40"/>
                    </a:cubicBezTo>
                    <a:close/>
                    <a:moveTo>
                      <a:pt x="38" y="37"/>
                    </a:moveTo>
                    <a:cubicBezTo>
                      <a:pt x="38" y="37"/>
                      <a:pt x="38" y="37"/>
                      <a:pt x="38" y="37"/>
                    </a:cubicBezTo>
                    <a:cubicBezTo>
                      <a:pt x="38" y="37"/>
                      <a:pt x="38" y="37"/>
                      <a:pt x="38" y="37"/>
                    </a:cubicBezTo>
                    <a:cubicBezTo>
                      <a:pt x="38" y="37"/>
                      <a:pt x="38" y="37"/>
                      <a:pt x="38" y="37"/>
                    </a:cubicBezTo>
                    <a:cubicBezTo>
                      <a:pt x="38" y="37"/>
                      <a:pt x="38" y="37"/>
                      <a:pt x="38" y="37"/>
                    </a:cubicBezTo>
                    <a:cubicBezTo>
                      <a:pt x="38" y="37"/>
                      <a:pt x="38" y="37"/>
                      <a:pt x="38" y="37"/>
                    </a:cubicBezTo>
                    <a:close/>
                    <a:moveTo>
                      <a:pt x="38" y="37"/>
                    </a:moveTo>
                    <a:cubicBezTo>
                      <a:pt x="39" y="37"/>
                      <a:pt x="39" y="37"/>
                      <a:pt x="39" y="36"/>
                    </a:cubicBezTo>
                    <a:cubicBezTo>
                      <a:pt x="39" y="36"/>
                      <a:pt x="39" y="36"/>
                      <a:pt x="39" y="36"/>
                    </a:cubicBezTo>
                    <a:cubicBezTo>
                      <a:pt x="39" y="36"/>
                      <a:pt x="39" y="36"/>
                      <a:pt x="39" y="36"/>
                    </a:cubicBezTo>
                    <a:cubicBezTo>
                      <a:pt x="39" y="37"/>
                      <a:pt x="39" y="37"/>
                      <a:pt x="38" y="37"/>
                    </a:cubicBezTo>
                    <a:close/>
                    <a:moveTo>
                      <a:pt x="19" y="20"/>
                    </a:moveTo>
                    <a:cubicBezTo>
                      <a:pt x="19" y="20"/>
                      <a:pt x="19" y="20"/>
                      <a:pt x="19" y="20"/>
                    </a:cubicBezTo>
                    <a:cubicBezTo>
                      <a:pt x="19" y="20"/>
                      <a:pt x="19" y="20"/>
                      <a:pt x="19" y="20"/>
                    </a:cubicBezTo>
                    <a:cubicBezTo>
                      <a:pt x="19" y="20"/>
                      <a:pt x="19" y="20"/>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0" name="Freeform 788"/>
              <p:cNvSpPr/>
              <p:nvPr/>
            </p:nvSpPr>
            <p:spPr bwMode="auto">
              <a:xfrm>
                <a:off x="10212389" y="4721226"/>
                <a:ext cx="41275" cy="53975"/>
              </a:xfrm>
              <a:custGeom>
                <a:avLst/>
                <a:gdLst>
                  <a:gd name="T0" fmla="*/ 2 w 23"/>
                  <a:gd name="T1" fmla="*/ 21 h 31"/>
                  <a:gd name="T2" fmla="*/ 1 w 23"/>
                  <a:gd name="T3" fmla="*/ 16 h 31"/>
                  <a:gd name="T4" fmla="*/ 1 w 23"/>
                  <a:gd name="T5" fmla="*/ 16 h 31"/>
                  <a:gd name="T6" fmla="*/ 6 w 23"/>
                  <a:gd name="T7" fmla="*/ 5 h 31"/>
                  <a:gd name="T8" fmla="*/ 6 w 23"/>
                  <a:gd name="T9" fmla="*/ 5 h 31"/>
                  <a:gd name="T10" fmla="*/ 8 w 23"/>
                  <a:gd name="T11" fmla="*/ 4 h 31"/>
                  <a:gd name="T12" fmla="*/ 8 w 23"/>
                  <a:gd name="T13" fmla="*/ 4 h 31"/>
                  <a:gd name="T14" fmla="*/ 23 w 23"/>
                  <a:gd name="T15" fmla="*/ 3 h 31"/>
                  <a:gd name="T16" fmla="*/ 23 w 23"/>
                  <a:gd name="T17" fmla="*/ 3 h 31"/>
                  <a:gd name="T18" fmla="*/ 21 w 23"/>
                  <a:gd name="T19" fmla="*/ 5 h 31"/>
                  <a:gd name="T20" fmla="*/ 10 w 23"/>
                  <a:gd name="T21" fmla="*/ 6 h 31"/>
                  <a:gd name="T22" fmla="*/ 10 w 23"/>
                  <a:gd name="T23" fmla="*/ 6 h 31"/>
                  <a:gd name="T24" fmla="*/ 8 w 23"/>
                  <a:gd name="T25" fmla="*/ 7 h 31"/>
                  <a:gd name="T26" fmla="*/ 8 w 23"/>
                  <a:gd name="T27" fmla="*/ 7 h 31"/>
                  <a:gd name="T28" fmla="*/ 3 w 23"/>
                  <a:gd name="T29" fmla="*/ 17 h 31"/>
                  <a:gd name="T30" fmla="*/ 3 w 23"/>
                  <a:gd name="T31" fmla="*/ 17 h 31"/>
                  <a:gd name="T32" fmla="*/ 4 w 23"/>
                  <a:gd name="T33" fmla="*/ 19 h 31"/>
                  <a:gd name="T34" fmla="*/ 4 w 23"/>
                  <a:gd name="T35" fmla="*/ 19 h 31"/>
                  <a:gd name="T36" fmla="*/ 17 w 23"/>
                  <a:gd name="T37" fmla="*/ 28 h 31"/>
                  <a:gd name="T38" fmla="*/ 17 w 23"/>
                  <a:gd name="T39" fmla="*/ 28 h 31"/>
                  <a:gd name="T40" fmla="*/ 15 w 23"/>
                  <a:gd name="T41" fmla="*/ 31 h 31"/>
                  <a:gd name="T42" fmla="*/ 2 w 23"/>
                  <a:gd name="T43"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1">
                    <a:moveTo>
                      <a:pt x="2" y="21"/>
                    </a:moveTo>
                    <a:cubicBezTo>
                      <a:pt x="1" y="19"/>
                      <a:pt x="0" y="18"/>
                      <a:pt x="1" y="16"/>
                    </a:cubicBezTo>
                    <a:cubicBezTo>
                      <a:pt x="1" y="16"/>
                      <a:pt x="1" y="16"/>
                      <a:pt x="1" y="16"/>
                    </a:cubicBezTo>
                    <a:cubicBezTo>
                      <a:pt x="2" y="12"/>
                      <a:pt x="3" y="8"/>
                      <a:pt x="6" y="5"/>
                    </a:cubicBezTo>
                    <a:cubicBezTo>
                      <a:pt x="6" y="5"/>
                      <a:pt x="6" y="5"/>
                      <a:pt x="6" y="5"/>
                    </a:cubicBezTo>
                    <a:cubicBezTo>
                      <a:pt x="7" y="5"/>
                      <a:pt x="8" y="4"/>
                      <a:pt x="8" y="4"/>
                    </a:cubicBezTo>
                    <a:cubicBezTo>
                      <a:pt x="8" y="4"/>
                      <a:pt x="8" y="4"/>
                      <a:pt x="8" y="4"/>
                    </a:cubicBezTo>
                    <a:cubicBezTo>
                      <a:pt x="13" y="1"/>
                      <a:pt x="19" y="0"/>
                      <a:pt x="23" y="3"/>
                    </a:cubicBezTo>
                    <a:cubicBezTo>
                      <a:pt x="23" y="3"/>
                      <a:pt x="23" y="3"/>
                      <a:pt x="23" y="3"/>
                    </a:cubicBezTo>
                    <a:cubicBezTo>
                      <a:pt x="21" y="5"/>
                      <a:pt x="21" y="5"/>
                      <a:pt x="21" y="5"/>
                    </a:cubicBezTo>
                    <a:cubicBezTo>
                      <a:pt x="19" y="3"/>
                      <a:pt x="14" y="3"/>
                      <a:pt x="10" y="6"/>
                    </a:cubicBezTo>
                    <a:cubicBezTo>
                      <a:pt x="10" y="6"/>
                      <a:pt x="10" y="6"/>
                      <a:pt x="10" y="6"/>
                    </a:cubicBezTo>
                    <a:cubicBezTo>
                      <a:pt x="9" y="6"/>
                      <a:pt x="9" y="7"/>
                      <a:pt x="8" y="7"/>
                    </a:cubicBezTo>
                    <a:cubicBezTo>
                      <a:pt x="8" y="7"/>
                      <a:pt x="8" y="7"/>
                      <a:pt x="8" y="7"/>
                    </a:cubicBezTo>
                    <a:cubicBezTo>
                      <a:pt x="5" y="9"/>
                      <a:pt x="5" y="13"/>
                      <a:pt x="3" y="17"/>
                    </a:cubicBezTo>
                    <a:cubicBezTo>
                      <a:pt x="3" y="17"/>
                      <a:pt x="3" y="17"/>
                      <a:pt x="3" y="17"/>
                    </a:cubicBezTo>
                    <a:cubicBezTo>
                      <a:pt x="3" y="17"/>
                      <a:pt x="3" y="18"/>
                      <a:pt x="4" y="19"/>
                    </a:cubicBezTo>
                    <a:cubicBezTo>
                      <a:pt x="4" y="19"/>
                      <a:pt x="4" y="19"/>
                      <a:pt x="4" y="19"/>
                    </a:cubicBezTo>
                    <a:cubicBezTo>
                      <a:pt x="8" y="23"/>
                      <a:pt x="17" y="28"/>
                      <a:pt x="17" y="28"/>
                    </a:cubicBezTo>
                    <a:cubicBezTo>
                      <a:pt x="17" y="28"/>
                      <a:pt x="17" y="28"/>
                      <a:pt x="17" y="28"/>
                    </a:cubicBezTo>
                    <a:cubicBezTo>
                      <a:pt x="15" y="31"/>
                      <a:pt x="15" y="31"/>
                      <a:pt x="15" y="31"/>
                    </a:cubicBezTo>
                    <a:cubicBezTo>
                      <a:pt x="15" y="31"/>
                      <a:pt x="6" y="26"/>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1" name="Freeform 789"/>
              <p:cNvSpPr>
                <a:spLocks noEditPoints="1"/>
              </p:cNvSpPr>
              <p:nvPr/>
            </p:nvSpPr>
            <p:spPr bwMode="auto">
              <a:xfrm>
                <a:off x="10209214" y="4719639"/>
                <a:ext cx="49213" cy="60325"/>
              </a:xfrm>
              <a:custGeom>
                <a:avLst/>
                <a:gdLst>
                  <a:gd name="T0" fmla="*/ 16 w 28"/>
                  <a:gd name="T1" fmla="*/ 33 h 35"/>
                  <a:gd name="T2" fmla="*/ 15 w 28"/>
                  <a:gd name="T3" fmla="*/ 33 h 35"/>
                  <a:gd name="T4" fmla="*/ 11 w 28"/>
                  <a:gd name="T5" fmla="*/ 30 h 35"/>
                  <a:gd name="T6" fmla="*/ 3 w 28"/>
                  <a:gd name="T7" fmla="*/ 23 h 35"/>
                  <a:gd name="T8" fmla="*/ 3 w 28"/>
                  <a:gd name="T9" fmla="*/ 23 h 35"/>
                  <a:gd name="T10" fmla="*/ 0 w 28"/>
                  <a:gd name="T11" fmla="*/ 18 h 35"/>
                  <a:gd name="T12" fmla="*/ 1 w 28"/>
                  <a:gd name="T13" fmla="*/ 16 h 35"/>
                  <a:gd name="T14" fmla="*/ 7 w 28"/>
                  <a:gd name="T15" fmla="*/ 5 h 35"/>
                  <a:gd name="T16" fmla="*/ 9 w 28"/>
                  <a:gd name="T17" fmla="*/ 3 h 35"/>
                  <a:gd name="T18" fmla="*/ 19 w 28"/>
                  <a:gd name="T19" fmla="*/ 0 h 35"/>
                  <a:gd name="T20" fmla="*/ 26 w 28"/>
                  <a:gd name="T21" fmla="*/ 3 h 35"/>
                  <a:gd name="T22" fmla="*/ 24 w 28"/>
                  <a:gd name="T23" fmla="*/ 9 h 35"/>
                  <a:gd name="T24" fmla="*/ 19 w 28"/>
                  <a:gd name="T25" fmla="*/ 7 h 35"/>
                  <a:gd name="T26" fmla="*/ 13 w 28"/>
                  <a:gd name="T27" fmla="*/ 9 h 35"/>
                  <a:gd name="T28" fmla="*/ 11 w 28"/>
                  <a:gd name="T29" fmla="*/ 10 h 35"/>
                  <a:gd name="T30" fmla="*/ 7 w 28"/>
                  <a:gd name="T31" fmla="*/ 18 h 35"/>
                  <a:gd name="T32" fmla="*/ 8 w 28"/>
                  <a:gd name="T33" fmla="*/ 19 h 35"/>
                  <a:gd name="T34" fmla="*/ 20 w 28"/>
                  <a:gd name="T35" fmla="*/ 28 h 35"/>
                  <a:gd name="T36" fmla="*/ 20 w 28"/>
                  <a:gd name="T37" fmla="*/ 28 h 35"/>
                  <a:gd name="T38" fmla="*/ 20 w 28"/>
                  <a:gd name="T39" fmla="*/ 28 h 35"/>
                  <a:gd name="T40" fmla="*/ 20 w 28"/>
                  <a:gd name="T41" fmla="*/ 30 h 35"/>
                  <a:gd name="T42" fmla="*/ 21 w 28"/>
                  <a:gd name="T43" fmla="*/ 30 h 35"/>
                  <a:gd name="T44" fmla="*/ 20 w 28"/>
                  <a:gd name="T45" fmla="*/ 31 h 35"/>
                  <a:gd name="T46" fmla="*/ 20 w 28"/>
                  <a:gd name="T47" fmla="*/ 31 h 35"/>
                  <a:gd name="T48" fmla="*/ 20 w 28"/>
                  <a:gd name="T49" fmla="*/ 31 h 35"/>
                  <a:gd name="T50" fmla="*/ 18 w 28"/>
                  <a:gd name="T51" fmla="*/ 35 h 35"/>
                  <a:gd name="T52" fmla="*/ 20 w 28"/>
                  <a:gd name="T53" fmla="*/ 31 h 35"/>
                  <a:gd name="T54" fmla="*/ 20 w 28"/>
                  <a:gd name="T55" fmla="*/ 31 h 35"/>
                  <a:gd name="T56" fmla="*/ 20 w 28"/>
                  <a:gd name="T57" fmla="*/ 31 h 35"/>
                  <a:gd name="T58" fmla="*/ 20 w 28"/>
                  <a:gd name="T59" fmla="*/ 31 h 35"/>
                  <a:gd name="T60" fmla="*/ 20 w 28"/>
                  <a:gd name="T61" fmla="*/ 31 h 35"/>
                  <a:gd name="T62" fmla="*/ 20 w 28"/>
                  <a:gd name="T63" fmla="*/ 31 h 35"/>
                  <a:gd name="T64" fmla="*/ 20 w 28"/>
                  <a:gd name="T65" fmla="*/ 31 h 35"/>
                  <a:gd name="T66" fmla="*/ 20 w 28"/>
                  <a:gd name="T67" fmla="*/ 31 h 35"/>
                  <a:gd name="T68" fmla="*/ 20 w 28"/>
                  <a:gd name="T69" fmla="*/ 31 h 35"/>
                  <a:gd name="T70" fmla="*/ 20 w 28"/>
                  <a:gd name="T71" fmla="*/ 31 h 35"/>
                  <a:gd name="T72" fmla="*/ 20 w 28"/>
                  <a:gd name="T73" fmla="*/ 30 h 35"/>
                  <a:gd name="T74" fmla="*/ 20 w 28"/>
                  <a:gd name="T7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35">
                    <a:moveTo>
                      <a:pt x="16" y="33"/>
                    </a:moveTo>
                    <a:cubicBezTo>
                      <a:pt x="16" y="33"/>
                      <a:pt x="16" y="33"/>
                      <a:pt x="16" y="33"/>
                    </a:cubicBezTo>
                    <a:cubicBezTo>
                      <a:pt x="16" y="33"/>
                      <a:pt x="15" y="33"/>
                      <a:pt x="15" y="33"/>
                    </a:cubicBezTo>
                    <a:cubicBezTo>
                      <a:pt x="15" y="33"/>
                      <a:pt x="15" y="33"/>
                      <a:pt x="15" y="33"/>
                    </a:cubicBezTo>
                    <a:cubicBezTo>
                      <a:pt x="14" y="32"/>
                      <a:pt x="13" y="31"/>
                      <a:pt x="11" y="30"/>
                    </a:cubicBezTo>
                    <a:cubicBezTo>
                      <a:pt x="11" y="30"/>
                      <a:pt x="11" y="30"/>
                      <a:pt x="11" y="30"/>
                    </a:cubicBezTo>
                    <a:cubicBezTo>
                      <a:pt x="8" y="28"/>
                      <a:pt x="5" y="26"/>
                      <a:pt x="3" y="23"/>
                    </a:cubicBezTo>
                    <a:cubicBezTo>
                      <a:pt x="3" y="23"/>
                      <a:pt x="3" y="23"/>
                      <a:pt x="3" y="23"/>
                    </a:cubicBezTo>
                    <a:cubicBezTo>
                      <a:pt x="4" y="22"/>
                      <a:pt x="4" y="22"/>
                      <a:pt x="4" y="22"/>
                    </a:cubicBezTo>
                    <a:cubicBezTo>
                      <a:pt x="3" y="23"/>
                      <a:pt x="3" y="23"/>
                      <a:pt x="3" y="23"/>
                    </a:cubicBezTo>
                    <a:cubicBezTo>
                      <a:pt x="2" y="22"/>
                      <a:pt x="0" y="20"/>
                      <a:pt x="0" y="18"/>
                    </a:cubicBezTo>
                    <a:cubicBezTo>
                      <a:pt x="0" y="18"/>
                      <a:pt x="0" y="18"/>
                      <a:pt x="0" y="18"/>
                    </a:cubicBezTo>
                    <a:cubicBezTo>
                      <a:pt x="0" y="17"/>
                      <a:pt x="0" y="17"/>
                      <a:pt x="1" y="16"/>
                    </a:cubicBezTo>
                    <a:cubicBezTo>
                      <a:pt x="1" y="16"/>
                      <a:pt x="1" y="16"/>
                      <a:pt x="1" y="16"/>
                    </a:cubicBezTo>
                    <a:cubicBezTo>
                      <a:pt x="2" y="13"/>
                      <a:pt x="3" y="8"/>
                      <a:pt x="7" y="5"/>
                    </a:cubicBezTo>
                    <a:cubicBezTo>
                      <a:pt x="7" y="5"/>
                      <a:pt x="7" y="5"/>
                      <a:pt x="7" y="5"/>
                    </a:cubicBezTo>
                    <a:cubicBezTo>
                      <a:pt x="8" y="4"/>
                      <a:pt x="8" y="3"/>
                      <a:pt x="9" y="3"/>
                    </a:cubicBezTo>
                    <a:cubicBezTo>
                      <a:pt x="9" y="3"/>
                      <a:pt x="9" y="3"/>
                      <a:pt x="9" y="3"/>
                    </a:cubicBezTo>
                    <a:cubicBezTo>
                      <a:pt x="12" y="1"/>
                      <a:pt x="15" y="0"/>
                      <a:pt x="19" y="0"/>
                    </a:cubicBezTo>
                    <a:cubicBezTo>
                      <a:pt x="19" y="0"/>
                      <a:pt x="19" y="0"/>
                      <a:pt x="19" y="0"/>
                    </a:cubicBezTo>
                    <a:cubicBezTo>
                      <a:pt x="21" y="0"/>
                      <a:pt x="24" y="1"/>
                      <a:pt x="26" y="3"/>
                    </a:cubicBezTo>
                    <a:cubicBezTo>
                      <a:pt x="26" y="3"/>
                      <a:pt x="26" y="3"/>
                      <a:pt x="26" y="3"/>
                    </a:cubicBezTo>
                    <a:cubicBezTo>
                      <a:pt x="28" y="4"/>
                      <a:pt x="28" y="4"/>
                      <a:pt x="28" y="4"/>
                    </a:cubicBezTo>
                    <a:cubicBezTo>
                      <a:pt x="24" y="9"/>
                      <a:pt x="24" y="9"/>
                      <a:pt x="24" y="9"/>
                    </a:cubicBezTo>
                    <a:cubicBezTo>
                      <a:pt x="22" y="8"/>
                      <a:pt x="22" y="8"/>
                      <a:pt x="22" y="8"/>
                    </a:cubicBezTo>
                    <a:cubicBezTo>
                      <a:pt x="21" y="7"/>
                      <a:pt x="20" y="7"/>
                      <a:pt x="19" y="7"/>
                    </a:cubicBezTo>
                    <a:cubicBezTo>
                      <a:pt x="19" y="7"/>
                      <a:pt x="19" y="7"/>
                      <a:pt x="19" y="7"/>
                    </a:cubicBezTo>
                    <a:cubicBezTo>
                      <a:pt x="17" y="7"/>
                      <a:pt x="15" y="8"/>
                      <a:pt x="13" y="9"/>
                    </a:cubicBezTo>
                    <a:cubicBezTo>
                      <a:pt x="13" y="9"/>
                      <a:pt x="13" y="9"/>
                      <a:pt x="13" y="9"/>
                    </a:cubicBezTo>
                    <a:cubicBezTo>
                      <a:pt x="12" y="9"/>
                      <a:pt x="12" y="9"/>
                      <a:pt x="11" y="10"/>
                    </a:cubicBezTo>
                    <a:cubicBezTo>
                      <a:pt x="11" y="10"/>
                      <a:pt x="11" y="10"/>
                      <a:pt x="11" y="10"/>
                    </a:cubicBezTo>
                    <a:cubicBezTo>
                      <a:pt x="9" y="11"/>
                      <a:pt x="9" y="14"/>
                      <a:pt x="7" y="18"/>
                    </a:cubicBezTo>
                    <a:cubicBezTo>
                      <a:pt x="7" y="18"/>
                      <a:pt x="7" y="18"/>
                      <a:pt x="7" y="18"/>
                    </a:cubicBezTo>
                    <a:cubicBezTo>
                      <a:pt x="7" y="18"/>
                      <a:pt x="7" y="18"/>
                      <a:pt x="8" y="19"/>
                    </a:cubicBezTo>
                    <a:cubicBezTo>
                      <a:pt x="8" y="19"/>
                      <a:pt x="8" y="19"/>
                      <a:pt x="8" y="19"/>
                    </a:cubicBezTo>
                    <a:cubicBezTo>
                      <a:pt x="10" y="22"/>
                      <a:pt x="19" y="27"/>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1" y="29"/>
                      <a:pt x="21" y="29"/>
                      <a:pt x="21" y="29"/>
                    </a:cubicBezTo>
                    <a:cubicBezTo>
                      <a:pt x="20" y="30"/>
                      <a:pt x="20" y="30"/>
                      <a:pt x="20" y="30"/>
                    </a:cubicBezTo>
                    <a:cubicBezTo>
                      <a:pt x="21" y="30"/>
                      <a:pt x="21" y="30"/>
                      <a:pt x="21" y="30"/>
                    </a:cubicBezTo>
                    <a:cubicBezTo>
                      <a:pt x="21" y="30"/>
                      <a:pt x="21" y="30"/>
                      <a:pt x="21" y="30"/>
                    </a:cubicBezTo>
                    <a:cubicBezTo>
                      <a:pt x="21" y="30"/>
                      <a:pt x="21" y="30"/>
                      <a:pt x="21" y="30"/>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18" y="35"/>
                      <a:pt x="18" y="35"/>
                      <a:pt x="18" y="35"/>
                    </a:cubicBezTo>
                    <a:cubicBezTo>
                      <a:pt x="16" y="33"/>
                      <a:pt x="16" y="33"/>
                      <a:pt x="16" y="33"/>
                    </a:cubicBezTo>
                    <a:close/>
                    <a:moveTo>
                      <a:pt x="20" y="31"/>
                    </a:moveTo>
                    <a:cubicBezTo>
                      <a:pt x="20" y="31"/>
                      <a:pt x="20" y="31"/>
                      <a:pt x="20" y="31"/>
                    </a:cubicBezTo>
                    <a:cubicBezTo>
                      <a:pt x="20" y="31"/>
                      <a:pt x="20" y="31"/>
                      <a:pt x="20" y="31"/>
                    </a:cubicBezTo>
                    <a:cubicBezTo>
                      <a:pt x="20" y="31"/>
                      <a:pt x="20" y="31"/>
                      <a:pt x="20" y="31"/>
                    </a:cubicBezTo>
                    <a:close/>
                    <a:moveTo>
                      <a:pt x="20" y="31"/>
                    </a:moveTo>
                    <a:cubicBezTo>
                      <a:pt x="20" y="31"/>
                      <a:pt x="20" y="31"/>
                      <a:pt x="20" y="31"/>
                    </a:cubicBezTo>
                    <a:cubicBezTo>
                      <a:pt x="20" y="31"/>
                      <a:pt x="20" y="31"/>
                      <a:pt x="20" y="31"/>
                    </a:cubicBezTo>
                    <a:cubicBezTo>
                      <a:pt x="20" y="31"/>
                      <a:pt x="20" y="31"/>
                      <a:pt x="20" y="31"/>
                    </a:cubicBezTo>
                    <a:close/>
                    <a:moveTo>
                      <a:pt x="20" y="31"/>
                    </a:moveTo>
                    <a:cubicBezTo>
                      <a:pt x="20" y="31"/>
                      <a:pt x="20" y="31"/>
                      <a:pt x="20" y="31"/>
                    </a:cubicBezTo>
                    <a:cubicBezTo>
                      <a:pt x="20" y="31"/>
                      <a:pt x="20" y="31"/>
                      <a:pt x="20" y="31"/>
                    </a:cubicBezTo>
                    <a:cubicBezTo>
                      <a:pt x="20" y="31"/>
                      <a:pt x="20" y="31"/>
                      <a:pt x="20" y="31"/>
                    </a:cubicBezTo>
                    <a:close/>
                    <a:moveTo>
                      <a:pt x="20" y="31"/>
                    </a:moveTo>
                    <a:cubicBezTo>
                      <a:pt x="20" y="31"/>
                      <a:pt x="20" y="31"/>
                      <a:pt x="20" y="31"/>
                    </a:cubicBezTo>
                    <a:cubicBezTo>
                      <a:pt x="20" y="31"/>
                      <a:pt x="20" y="31"/>
                      <a:pt x="20" y="31"/>
                    </a:cubicBezTo>
                    <a:cubicBezTo>
                      <a:pt x="20" y="31"/>
                      <a:pt x="20" y="31"/>
                      <a:pt x="20" y="31"/>
                    </a:cubicBezTo>
                    <a:close/>
                    <a:moveTo>
                      <a:pt x="20" y="31"/>
                    </a:moveTo>
                    <a:cubicBezTo>
                      <a:pt x="20" y="31"/>
                      <a:pt x="20" y="31"/>
                      <a:pt x="20" y="31"/>
                    </a:cubicBezTo>
                    <a:cubicBezTo>
                      <a:pt x="20" y="31"/>
                      <a:pt x="20" y="31"/>
                      <a:pt x="20" y="31"/>
                    </a:cubicBezTo>
                    <a:cubicBezTo>
                      <a:pt x="20" y="31"/>
                      <a:pt x="20" y="31"/>
                      <a:pt x="20" y="31"/>
                    </a:cubicBezTo>
                    <a:close/>
                    <a:moveTo>
                      <a:pt x="20" y="30"/>
                    </a:moveTo>
                    <a:cubicBezTo>
                      <a:pt x="20" y="30"/>
                      <a:pt x="20" y="30"/>
                      <a:pt x="20" y="31"/>
                    </a:cubicBezTo>
                    <a:cubicBezTo>
                      <a:pt x="20" y="31"/>
                      <a:pt x="20" y="31"/>
                      <a:pt x="20" y="31"/>
                    </a:cubicBezTo>
                    <a:cubicBezTo>
                      <a:pt x="20" y="30"/>
                      <a:pt x="20" y="30"/>
                      <a:pt x="2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2" name="Freeform 790"/>
              <p:cNvSpPr>
                <a:spLocks noEditPoints="1"/>
              </p:cNvSpPr>
              <p:nvPr/>
            </p:nvSpPr>
            <p:spPr bwMode="auto">
              <a:xfrm>
                <a:off x="10210802" y="4956176"/>
                <a:ext cx="119063" cy="122238"/>
              </a:xfrm>
              <a:custGeom>
                <a:avLst/>
                <a:gdLst>
                  <a:gd name="T0" fmla="*/ 53 w 68"/>
                  <a:gd name="T1" fmla="*/ 60 h 70"/>
                  <a:gd name="T2" fmla="*/ 11 w 68"/>
                  <a:gd name="T3" fmla="*/ 56 h 70"/>
                  <a:gd name="T4" fmla="*/ 11 w 68"/>
                  <a:gd name="T5" fmla="*/ 56 h 70"/>
                  <a:gd name="T6" fmla="*/ 15 w 68"/>
                  <a:gd name="T7" fmla="*/ 12 h 70"/>
                  <a:gd name="T8" fmla="*/ 15 w 68"/>
                  <a:gd name="T9" fmla="*/ 12 h 70"/>
                  <a:gd name="T10" fmla="*/ 57 w 68"/>
                  <a:gd name="T11" fmla="*/ 12 h 70"/>
                  <a:gd name="T12" fmla="*/ 57 w 68"/>
                  <a:gd name="T13" fmla="*/ 12 h 70"/>
                  <a:gd name="T14" fmla="*/ 60 w 68"/>
                  <a:gd name="T15" fmla="*/ 16 h 70"/>
                  <a:gd name="T16" fmla="*/ 60 w 68"/>
                  <a:gd name="T17" fmla="*/ 16 h 70"/>
                  <a:gd name="T18" fmla="*/ 59 w 68"/>
                  <a:gd name="T19" fmla="*/ 17 h 70"/>
                  <a:gd name="T20" fmla="*/ 60 w 68"/>
                  <a:gd name="T21" fmla="*/ 16 h 70"/>
                  <a:gd name="T22" fmla="*/ 58 w 68"/>
                  <a:gd name="T23" fmla="*/ 55 h 70"/>
                  <a:gd name="T24" fmla="*/ 58 w 68"/>
                  <a:gd name="T25" fmla="*/ 55 h 70"/>
                  <a:gd name="T26" fmla="*/ 53 w 68"/>
                  <a:gd name="T27" fmla="*/ 60 h 70"/>
                  <a:gd name="T28" fmla="*/ 53 w 68"/>
                  <a:gd name="T29" fmla="*/ 60 h 70"/>
                  <a:gd name="T30" fmla="*/ 53 w 68"/>
                  <a:gd name="T31" fmla="*/ 60 h 70"/>
                  <a:gd name="T32" fmla="*/ 13 w 68"/>
                  <a:gd name="T33" fmla="*/ 55 h 70"/>
                  <a:gd name="T34" fmla="*/ 32 w 68"/>
                  <a:gd name="T35" fmla="*/ 63 h 70"/>
                  <a:gd name="T36" fmla="*/ 32 w 68"/>
                  <a:gd name="T37" fmla="*/ 63 h 70"/>
                  <a:gd name="T38" fmla="*/ 51 w 68"/>
                  <a:gd name="T39" fmla="*/ 58 h 70"/>
                  <a:gd name="T40" fmla="*/ 51 w 68"/>
                  <a:gd name="T41" fmla="*/ 58 h 70"/>
                  <a:gd name="T42" fmla="*/ 55 w 68"/>
                  <a:gd name="T43" fmla="*/ 53 h 70"/>
                  <a:gd name="T44" fmla="*/ 55 w 68"/>
                  <a:gd name="T45" fmla="*/ 53 h 70"/>
                  <a:gd name="T46" fmla="*/ 58 w 68"/>
                  <a:gd name="T47" fmla="*/ 17 h 70"/>
                  <a:gd name="T48" fmla="*/ 58 w 68"/>
                  <a:gd name="T49" fmla="*/ 17 h 70"/>
                  <a:gd name="T50" fmla="*/ 58 w 68"/>
                  <a:gd name="T51" fmla="*/ 17 h 70"/>
                  <a:gd name="T52" fmla="*/ 55 w 68"/>
                  <a:gd name="T53" fmla="*/ 14 h 70"/>
                  <a:gd name="T54" fmla="*/ 55 w 68"/>
                  <a:gd name="T55" fmla="*/ 14 h 70"/>
                  <a:gd name="T56" fmla="*/ 37 w 68"/>
                  <a:gd name="T57" fmla="*/ 7 h 70"/>
                  <a:gd name="T58" fmla="*/ 37 w 68"/>
                  <a:gd name="T59" fmla="*/ 7 h 70"/>
                  <a:gd name="T60" fmla="*/ 17 w 68"/>
                  <a:gd name="T61" fmla="*/ 14 h 70"/>
                  <a:gd name="T62" fmla="*/ 17 w 68"/>
                  <a:gd name="T63" fmla="*/ 14 h 70"/>
                  <a:gd name="T64" fmla="*/ 13 w 68"/>
                  <a:gd name="T6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70">
                    <a:moveTo>
                      <a:pt x="53" y="60"/>
                    </a:moveTo>
                    <a:cubicBezTo>
                      <a:pt x="41" y="70"/>
                      <a:pt x="21" y="68"/>
                      <a:pt x="11" y="56"/>
                    </a:cubicBezTo>
                    <a:cubicBezTo>
                      <a:pt x="11" y="56"/>
                      <a:pt x="11" y="56"/>
                      <a:pt x="11" y="56"/>
                    </a:cubicBezTo>
                    <a:cubicBezTo>
                      <a:pt x="0" y="43"/>
                      <a:pt x="2" y="23"/>
                      <a:pt x="15" y="12"/>
                    </a:cubicBezTo>
                    <a:cubicBezTo>
                      <a:pt x="15" y="12"/>
                      <a:pt x="15" y="12"/>
                      <a:pt x="15" y="12"/>
                    </a:cubicBezTo>
                    <a:cubicBezTo>
                      <a:pt x="28" y="2"/>
                      <a:pt x="48" y="0"/>
                      <a:pt x="57" y="12"/>
                    </a:cubicBezTo>
                    <a:cubicBezTo>
                      <a:pt x="57" y="12"/>
                      <a:pt x="57" y="12"/>
                      <a:pt x="57" y="12"/>
                    </a:cubicBezTo>
                    <a:cubicBezTo>
                      <a:pt x="58" y="13"/>
                      <a:pt x="59" y="14"/>
                      <a:pt x="60" y="16"/>
                    </a:cubicBezTo>
                    <a:cubicBezTo>
                      <a:pt x="60" y="16"/>
                      <a:pt x="60" y="16"/>
                      <a:pt x="60" y="16"/>
                    </a:cubicBezTo>
                    <a:cubicBezTo>
                      <a:pt x="59" y="17"/>
                      <a:pt x="59" y="17"/>
                      <a:pt x="59" y="17"/>
                    </a:cubicBezTo>
                    <a:cubicBezTo>
                      <a:pt x="60" y="16"/>
                      <a:pt x="60" y="16"/>
                      <a:pt x="60" y="16"/>
                    </a:cubicBezTo>
                    <a:cubicBezTo>
                      <a:pt x="68" y="31"/>
                      <a:pt x="66" y="41"/>
                      <a:pt x="58" y="55"/>
                    </a:cubicBezTo>
                    <a:cubicBezTo>
                      <a:pt x="58" y="55"/>
                      <a:pt x="58" y="55"/>
                      <a:pt x="58" y="55"/>
                    </a:cubicBezTo>
                    <a:cubicBezTo>
                      <a:pt x="56" y="57"/>
                      <a:pt x="55" y="58"/>
                      <a:pt x="53" y="60"/>
                    </a:cubicBezTo>
                    <a:cubicBezTo>
                      <a:pt x="53" y="60"/>
                      <a:pt x="53" y="60"/>
                      <a:pt x="53" y="60"/>
                    </a:cubicBezTo>
                    <a:cubicBezTo>
                      <a:pt x="53" y="60"/>
                      <a:pt x="53" y="60"/>
                      <a:pt x="53" y="60"/>
                    </a:cubicBezTo>
                    <a:close/>
                    <a:moveTo>
                      <a:pt x="13" y="55"/>
                    </a:moveTo>
                    <a:cubicBezTo>
                      <a:pt x="17" y="60"/>
                      <a:pt x="24" y="63"/>
                      <a:pt x="32" y="63"/>
                    </a:cubicBezTo>
                    <a:cubicBezTo>
                      <a:pt x="32" y="63"/>
                      <a:pt x="32" y="63"/>
                      <a:pt x="32" y="63"/>
                    </a:cubicBezTo>
                    <a:cubicBezTo>
                      <a:pt x="39" y="64"/>
                      <a:pt x="46" y="62"/>
                      <a:pt x="51" y="58"/>
                    </a:cubicBezTo>
                    <a:cubicBezTo>
                      <a:pt x="51" y="58"/>
                      <a:pt x="51" y="58"/>
                      <a:pt x="51" y="58"/>
                    </a:cubicBezTo>
                    <a:cubicBezTo>
                      <a:pt x="53" y="57"/>
                      <a:pt x="54" y="55"/>
                      <a:pt x="55" y="53"/>
                    </a:cubicBezTo>
                    <a:cubicBezTo>
                      <a:pt x="55" y="53"/>
                      <a:pt x="55" y="53"/>
                      <a:pt x="55" y="53"/>
                    </a:cubicBezTo>
                    <a:cubicBezTo>
                      <a:pt x="64" y="40"/>
                      <a:pt x="65" y="32"/>
                      <a:pt x="58" y="17"/>
                    </a:cubicBezTo>
                    <a:cubicBezTo>
                      <a:pt x="58" y="17"/>
                      <a:pt x="58" y="17"/>
                      <a:pt x="58" y="17"/>
                    </a:cubicBezTo>
                    <a:cubicBezTo>
                      <a:pt x="58" y="17"/>
                      <a:pt x="58" y="17"/>
                      <a:pt x="58" y="17"/>
                    </a:cubicBezTo>
                    <a:cubicBezTo>
                      <a:pt x="57" y="16"/>
                      <a:pt x="56" y="15"/>
                      <a:pt x="55" y="14"/>
                    </a:cubicBezTo>
                    <a:cubicBezTo>
                      <a:pt x="55" y="14"/>
                      <a:pt x="55" y="14"/>
                      <a:pt x="55" y="14"/>
                    </a:cubicBezTo>
                    <a:cubicBezTo>
                      <a:pt x="51" y="9"/>
                      <a:pt x="44" y="6"/>
                      <a:pt x="37" y="7"/>
                    </a:cubicBezTo>
                    <a:cubicBezTo>
                      <a:pt x="37" y="7"/>
                      <a:pt x="37" y="7"/>
                      <a:pt x="37" y="7"/>
                    </a:cubicBezTo>
                    <a:cubicBezTo>
                      <a:pt x="30" y="7"/>
                      <a:pt x="23" y="10"/>
                      <a:pt x="17" y="14"/>
                    </a:cubicBezTo>
                    <a:cubicBezTo>
                      <a:pt x="17" y="14"/>
                      <a:pt x="17" y="14"/>
                      <a:pt x="17" y="14"/>
                    </a:cubicBezTo>
                    <a:cubicBezTo>
                      <a:pt x="5" y="24"/>
                      <a:pt x="3" y="43"/>
                      <a:pt x="1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3" name="Freeform 791"/>
              <p:cNvSpPr>
                <a:spLocks noEditPoints="1"/>
              </p:cNvSpPr>
              <p:nvPr/>
            </p:nvSpPr>
            <p:spPr bwMode="auto">
              <a:xfrm>
                <a:off x="10213977" y="4959351"/>
                <a:ext cx="114300" cy="115888"/>
              </a:xfrm>
              <a:custGeom>
                <a:avLst/>
                <a:gdLst>
                  <a:gd name="T0" fmla="*/ 8 w 65"/>
                  <a:gd name="T1" fmla="*/ 56 h 66"/>
                  <a:gd name="T2" fmla="*/ 0 w 65"/>
                  <a:gd name="T3" fmla="*/ 35 h 66"/>
                  <a:gd name="T4" fmla="*/ 0 w 65"/>
                  <a:gd name="T5" fmla="*/ 35 h 66"/>
                  <a:gd name="T6" fmla="*/ 12 w 65"/>
                  <a:gd name="T7" fmla="*/ 9 h 66"/>
                  <a:gd name="T8" fmla="*/ 12 w 65"/>
                  <a:gd name="T9" fmla="*/ 9 h 66"/>
                  <a:gd name="T10" fmla="*/ 36 w 65"/>
                  <a:gd name="T11" fmla="*/ 0 h 66"/>
                  <a:gd name="T12" fmla="*/ 36 w 65"/>
                  <a:gd name="T13" fmla="*/ 0 h 66"/>
                  <a:gd name="T14" fmla="*/ 57 w 65"/>
                  <a:gd name="T15" fmla="*/ 9 h 66"/>
                  <a:gd name="T16" fmla="*/ 57 w 65"/>
                  <a:gd name="T17" fmla="*/ 9 h 66"/>
                  <a:gd name="T18" fmla="*/ 59 w 65"/>
                  <a:gd name="T19" fmla="*/ 11 h 66"/>
                  <a:gd name="T20" fmla="*/ 59 w 65"/>
                  <a:gd name="T21" fmla="*/ 11 h 66"/>
                  <a:gd name="T22" fmla="*/ 59 w 65"/>
                  <a:gd name="T23" fmla="*/ 11 h 66"/>
                  <a:gd name="T24" fmla="*/ 60 w 65"/>
                  <a:gd name="T25" fmla="*/ 13 h 66"/>
                  <a:gd name="T26" fmla="*/ 60 w 65"/>
                  <a:gd name="T27" fmla="*/ 13 h 66"/>
                  <a:gd name="T28" fmla="*/ 60 w 65"/>
                  <a:gd name="T29" fmla="*/ 13 h 66"/>
                  <a:gd name="T30" fmla="*/ 61 w 65"/>
                  <a:gd name="T31" fmla="*/ 15 h 66"/>
                  <a:gd name="T32" fmla="*/ 61 w 65"/>
                  <a:gd name="T33" fmla="*/ 15 h 66"/>
                  <a:gd name="T34" fmla="*/ 65 w 65"/>
                  <a:gd name="T35" fmla="*/ 32 h 66"/>
                  <a:gd name="T36" fmla="*/ 65 w 65"/>
                  <a:gd name="T37" fmla="*/ 32 h 66"/>
                  <a:gd name="T38" fmla="*/ 57 w 65"/>
                  <a:gd name="T39" fmla="*/ 54 h 66"/>
                  <a:gd name="T40" fmla="*/ 57 w 65"/>
                  <a:gd name="T41" fmla="*/ 54 h 66"/>
                  <a:gd name="T42" fmla="*/ 52 w 65"/>
                  <a:gd name="T43" fmla="*/ 59 h 66"/>
                  <a:gd name="T44" fmla="*/ 52 w 65"/>
                  <a:gd name="T45" fmla="*/ 59 h 66"/>
                  <a:gd name="T46" fmla="*/ 52 w 65"/>
                  <a:gd name="T47" fmla="*/ 59 h 66"/>
                  <a:gd name="T48" fmla="*/ 51 w 65"/>
                  <a:gd name="T49" fmla="*/ 58 h 66"/>
                  <a:gd name="T50" fmla="*/ 52 w 65"/>
                  <a:gd name="T51" fmla="*/ 59 h 66"/>
                  <a:gd name="T52" fmla="*/ 32 w 65"/>
                  <a:gd name="T53" fmla="*/ 66 h 66"/>
                  <a:gd name="T54" fmla="*/ 32 w 65"/>
                  <a:gd name="T55" fmla="*/ 66 h 66"/>
                  <a:gd name="T56" fmla="*/ 8 w 65"/>
                  <a:gd name="T57" fmla="*/ 56 h 66"/>
                  <a:gd name="T58" fmla="*/ 30 w 65"/>
                  <a:gd name="T59" fmla="*/ 59 h 66"/>
                  <a:gd name="T60" fmla="*/ 32 w 65"/>
                  <a:gd name="T61" fmla="*/ 59 h 66"/>
                  <a:gd name="T62" fmla="*/ 32 w 65"/>
                  <a:gd name="T63" fmla="*/ 59 h 66"/>
                  <a:gd name="T64" fmla="*/ 48 w 65"/>
                  <a:gd name="T65" fmla="*/ 54 h 66"/>
                  <a:gd name="T66" fmla="*/ 48 w 65"/>
                  <a:gd name="T67" fmla="*/ 54 h 66"/>
                  <a:gd name="T68" fmla="*/ 52 w 65"/>
                  <a:gd name="T69" fmla="*/ 50 h 66"/>
                  <a:gd name="T70" fmla="*/ 52 w 65"/>
                  <a:gd name="T71" fmla="*/ 50 h 66"/>
                  <a:gd name="T72" fmla="*/ 58 w 65"/>
                  <a:gd name="T73" fmla="*/ 32 h 66"/>
                  <a:gd name="T74" fmla="*/ 58 w 65"/>
                  <a:gd name="T75" fmla="*/ 32 h 66"/>
                  <a:gd name="T76" fmla="*/ 54 w 65"/>
                  <a:gd name="T77" fmla="*/ 16 h 66"/>
                  <a:gd name="T78" fmla="*/ 54 w 65"/>
                  <a:gd name="T79" fmla="*/ 16 h 66"/>
                  <a:gd name="T80" fmla="*/ 54 w 65"/>
                  <a:gd name="T81" fmla="*/ 16 h 66"/>
                  <a:gd name="T82" fmla="*/ 52 w 65"/>
                  <a:gd name="T83" fmla="*/ 13 h 66"/>
                  <a:gd name="T84" fmla="*/ 52 w 65"/>
                  <a:gd name="T85" fmla="*/ 13 h 66"/>
                  <a:gd name="T86" fmla="*/ 36 w 65"/>
                  <a:gd name="T87" fmla="*/ 7 h 66"/>
                  <a:gd name="T88" fmla="*/ 36 w 65"/>
                  <a:gd name="T89" fmla="*/ 7 h 66"/>
                  <a:gd name="T90" fmla="*/ 35 w 65"/>
                  <a:gd name="T91" fmla="*/ 7 h 66"/>
                  <a:gd name="T92" fmla="*/ 35 w 65"/>
                  <a:gd name="T93" fmla="*/ 7 h 66"/>
                  <a:gd name="T94" fmla="*/ 17 w 65"/>
                  <a:gd name="T95" fmla="*/ 14 h 66"/>
                  <a:gd name="T96" fmla="*/ 17 w 65"/>
                  <a:gd name="T97" fmla="*/ 14 h 66"/>
                  <a:gd name="T98" fmla="*/ 7 w 65"/>
                  <a:gd name="T99" fmla="*/ 35 h 66"/>
                  <a:gd name="T100" fmla="*/ 7 w 65"/>
                  <a:gd name="T101" fmla="*/ 35 h 66"/>
                  <a:gd name="T102" fmla="*/ 13 w 65"/>
                  <a:gd name="T103" fmla="*/ 51 h 66"/>
                  <a:gd name="T104" fmla="*/ 13 w 65"/>
                  <a:gd name="T105" fmla="*/ 51 h 66"/>
                  <a:gd name="T106" fmla="*/ 11 w 65"/>
                  <a:gd name="T107" fmla="*/ 53 h 66"/>
                  <a:gd name="T108" fmla="*/ 11 w 65"/>
                  <a:gd name="T109" fmla="*/ 53 h 66"/>
                  <a:gd name="T110" fmla="*/ 11 w 65"/>
                  <a:gd name="T111" fmla="*/ 53 h 66"/>
                  <a:gd name="T112" fmla="*/ 13 w 65"/>
                  <a:gd name="T113" fmla="*/ 51 h 66"/>
                  <a:gd name="T114" fmla="*/ 30 w 65"/>
                  <a:gd name="T115"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 h="66">
                    <a:moveTo>
                      <a:pt x="8" y="56"/>
                    </a:moveTo>
                    <a:cubicBezTo>
                      <a:pt x="2" y="49"/>
                      <a:pt x="0" y="42"/>
                      <a:pt x="0" y="35"/>
                    </a:cubicBezTo>
                    <a:cubicBezTo>
                      <a:pt x="0" y="35"/>
                      <a:pt x="0" y="35"/>
                      <a:pt x="0" y="35"/>
                    </a:cubicBezTo>
                    <a:cubicBezTo>
                      <a:pt x="0" y="25"/>
                      <a:pt x="4" y="15"/>
                      <a:pt x="12" y="9"/>
                    </a:cubicBezTo>
                    <a:cubicBezTo>
                      <a:pt x="12" y="9"/>
                      <a:pt x="12" y="9"/>
                      <a:pt x="12" y="9"/>
                    </a:cubicBezTo>
                    <a:cubicBezTo>
                      <a:pt x="19" y="3"/>
                      <a:pt x="28" y="0"/>
                      <a:pt x="36" y="0"/>
                    </a:cubicBezTo>
                    <a:cubicBezTo>
                      <a:pt x="36" y="0"/>
                      <a:pt x="36" y="0"/>
                      <a:pt x="36" y="0"/>
                    </a:cubicBezTo>
                    <a:cubicBezTo>
                      <a:pt x="44" y="0"/>
                      <a:pt x="52" y="3"/>
                      <a:pt x="57" y="9"/>
                    </a:cubicBezTo>
                    <a:cubicBezTo>
                      <a:pt x="57" y="9"/>
                      <a:pt x="57" y="9"/>
                      <a:pt x="57" y="9"/>
                    </a:cubicBezTo>
                    <a:cubicBezTo>
                      <a:pt x="58" y="9"/>
                      <a:pt x="58" y="10"/>
                      <a:pt x="59" y="11"/>
                    </a:cubicBezTo>
                    <a:cubicBezTo>
                      <a:pt x="59" y="11"/>
                      <a:pt x="59" y="11"/>
                      <a:pt x="59" y="11"/>
                    </a:cubicBezTo>
                    <a:cubicBezTo>
                      <a:pt x="59" y="11"/>
                      <a:pt x="59" y="11"/>
                      <a:pt x="59" y="11"/>
                    </a:cubicBezTo>
                    <a:cubicBezTo>
                      <a:pt x="60" y="13"/>
                      <a:pt x="60" y="13"/>
                      <a:pt x="60" y="13"/>
                    </a:cubicBezTo>
                    <a:cubicBezTo>
                      <a:pt x="60" y="13"/>
                      <a:pt x="60" y="13"/>
                      <a:pt x="60" y="13"/>
                    </a:cubicBezTo>
                    <a:cubicBezTo>
                      <a:pt x="60" y="13"/>
                      <a:pt x="60" y="13"/>
                      <a:pt x="60" y="13"/>
                    </a:cubicBezTo>
                    <a:cubicBezTo>
                      <a:pt x="61" y="15"/>
                      <a:pt x="61" y="15"/>
                      <a:pt x="61" y="15"/>
                    </a:cubicBezTo>
                    <a:cubicBezTo>
                      <a:pt x="61" y="15"/>
                      <a:pt x="61" y="15"/>
                      <a:pt x="61" y="15"/>
                    </a:cubicBezTo>
                    <a:cubicBezTo>
                      <a:pt x="63" y="21"/>
                      <a:pt x="65" y="27"/>
                      <a:pt x="65" y="32"/>
                    </a:cubicBezTo>
                    <a:cubicBezTo>
                      <a:pt x="65" y="32"/>
                      <a:pt x="65" y="32"/>
                      <a:pt x="65" y="32"/>
                    </a:cubicBezTo>
                    <a:cubicBezTo>
                      <a:pt x="65" y="39"/>
                      <a:pt x="62" y="46"/>
                      <a:pt x="57" y="54"/>
                    </a:cubicBezTo>
                    <a:cubicBezTo>
                      <a:pt x="57" y="54"/>
                      <a:pt x="57" y="54"/>
                      <a:pt x="57" y="54"/>
                    </a:cubicBezTo>
                    <a:cubicBezTo>
                      <a:pt x="56" y="56"/>
                      <a:pt x="54" y="58"/>
                      <a:pt x="52" y="59"/>
                    </a:cubicBezTo>
                    <a:cubicBezTo>
                      <a:pt x="52" y="59"/>
                      <a:pt x="52" y="59"/>
                      <a:pt x="52" y="59"/>
                    </a:cubicBezTo>
                    <a:cubicBezTo>
                      <a:pt x="52" y="59"/>
                      <a:pt x="52" y="59"/>
                      <a:pt x="52" y="59"/>
                    </a:cubicBezTo>
                    <a:cubicBezTo>
                      <a:pt x="51" y="58"/>
                      <a:pt x="51" y="58"/>
                      <a:pt x="51" y="58"/>
                    </a:cubicBezTo>
                    <a:cubicBezTo>
                      <a:pt x="52" y="59"/>
                      <a:pt x="52" y="59"/>
                      <a:pt x="52" y="59"/>
                    </a:cubicBezTo>
                    <a:cubicBezTo>
                      <a:pt x="47" y="64"/>
                      <a:pt x="39" y="66"/>
                      <a:pt x="32" y="66"/>
                    </a:cubicBezTo>
                    <a:cubicBezTo>
                      <a:pt x="32" y="66"/>
                      <a:pt x="32" y="66"/>
                      <a:pt x="32" y="66"/>
                    </a:cubicBezTo>
                    <a:cubicBezTo>
                      <a:pt x="23" y="66"/>
                      <a:pt x="14" y="63"/>
                      <a:pt x="8" y="56"/>
                    </a:cubicBezTo>
                    <a:close/>
                    <a:moveTo>
                      <a:pt x="30" y="59"/>
                    </a:moveTo>
                    <a:cubicBezTo>
                      <a:pt x="31" y="59"/>
                      <a:pt x="31" y="59"/>
                      <a:pt x="32" y="59"/>
                    </a:cubicBezTo>
                    <a:cubicBezTo>
                      <a:pt x="32" y="59"/>
                      <a:pt x="32" y="59"/>
                      <a:pt x="32" y="59"/>
                    </a:cubicBezTo>
                    <a:cubicBezTo>
                      <a:pt x="38" y="59"/>
                      <a:pt x="44" y="58"/>
                      <a:pt x="48" y="54"/>
                    </a:cubicBezTo>
                    <a:cubicBezTo>
                      <a:pt x="48" y="54"/>
                      <a:pt x="48" y="54"/>
                      <a:pt x="48" y="54"/>
                    </a:cubicBezTo>
                    <a:cubicBezTo>
                      <a:pt x="49" y="53"/>
                      <a:pt x="51" y="52"/>
                      <a:pt x="52" y="50"/>
                    </a:cubicBezTo>
                    <a:cubicBezTo>
                      <a:pt x="52" y="50"/>
                      <a:pt x="52" y="50"/>
                      <a:pt x="52" y="50"/>
                    </a:cubicBezTo>
                    <a:cubicBezTo>
                      <a:pt x="56" y="43"/>
                      <a:pt x="58" y="38"/>
                      <a:pt x="58" y="32"/>
                    </a:cubicBezTo>
                    <a:cubicBezTo>
                      <a:pt x="58" y="32"/>
                      <a:pt x="58" y="32"/>
                      <a:pt x="58" y="32"/>
                    </a:cubicBezTo>
                    <a:cubicBezTo>
                      <a:pt x="58" y="27"/>
                      <a:pt x="57" y="23"/>
                      <a:pt x="54" y="16"/>
                    </a:cubicBezTo>
                    <a:cubicBezTo>
                      <a:pt x="54" y="16"/>
                      <a:pt x="54" y="16"/>
                      <a:pt x="54" y="16"/>
                    </a:cubicBezTo>
                    <a:cubicBezTo>
                      <a:pt x="54" y="16"/>
                      <a:pt x="54" y="16"/>
                      <a:pt x="54" y="16"/>
                    </a:cubicBezTo>
                    <a:cubicBezTo>
                      <a:pt x="53" y="15"/>
                      <a:pt x="52" y="14"/>
                      <a:pt x="52" y="13"/>
                    </a:cubicBezTo>
                    <a:cubicBezTo>
                      <a:pt x="52" y="13"/>
                      <a:pt x="52" y="13"/>
                      <a:pt x="52" y="13"/>
                    </a:cubicBezTo>
                    <a:cubicBezTo>
                      <a:pt x="48" y="9"/>
                      <a:pt x="43" y="7"/>
                      <a:pt x="36" y="7"/>
                    </a:cubicBezTo>
                    <a:cubicBezTo>
                      <a:pt x="36" y="7"/>
                      <a:pt x="36" y="7"/>
                      <a:pt x="36" y="7"/>
                    </a:cubicBezTo>
                    <a:cubicBezTo>
                      <a:pt x="36" y="7"/>
                      <a:pt x="36" y="7"/>
                      <a:pt x="35" y="7"/>
                    </a:cubicBezTo>
                    <a:cubicBezTo>
                      <a:pt x="35" y="7"/>
                      <a:pt x="35" y="7"/>
                      <a:pt x="35" y="7"/>
                    </a:cubicBezTo>
                    <a:cubicBezTo>
                      <a:pt x="29" y="7"/>
                      <a:pt x="22" y="9"/>
                      <a:pt x="17" y="14"/>
                    </a:cubicBezTo>
                    <a:cubicBezTo>
                      <a:pt x="17" y="14"/>
                      <a:pt x="17" y="14"/>
                      <a:pt x="17" y="14"/>
                    </a:cubicBezTo>
                    <a:cubicBezTo>
                      <a:pt x="10" y="19"/>
                      <a:pt x="7" y="27"/>
                      <a:pt x="7" y="35"/>
                    </a:cubicBezTo>
                    <a:cubicBezTo>
                      <a:pt x="7" y="35"/>
                      <a:pt x="7" y="35"/>
                      <a:pt x="7" y="35"/>
                    </a:cubicBezTo>
                    <a:cubicBezTo>
                      <a:pt x="7" y="41"/>
                      <a:pt x="9" y="46"/>
                      <a:pt x="13" y="51"/>
                    </a:cubicBezTo>
                    <a:cubicBezTo>
                      <a:pt x="13" y="51"/>
                      <a:pt x="13" y="51"/>
                      <a:pt x="13" y="51"/>
                    </a:cubicBezTo>
                    <a:cubicBezTo>
                      <a:pt x="11" y="53"/>
                      <a:pt x="11" y="53"/>
                      <a:pt x="11" y="53"/>
                    </a:cubicBezTo>
                    <a:cubicBezTo>
                      <a:pt x="11" y="53"/>
                      <a:pt x="11" y="53"/>
                      <a:pt x="11" y="53"/>
                    </a:cubicBezTo>
                    <a:cubicBezTo>
                      <a:pt x="11" y="53"/>
                      <a:pt x="11" y="53"/>
                      <a:pt x="11" y="53"/>
                    </a:cubicBezTo>
                    <a:cubicBezTo>
                      <a:pt x="13" y="51"/>
                      <a:pt x="13" y="51"/>
                      <a:pt x="13" y="51"/>
                    </a:cubicBezTo>
                    <a:cubicBezTo>
                      <a:pt x="17" y="56"/>
                      <a:pt x="23" y="59"/>
                      <a:pt x="3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4" name="Freeform 792"/>
              <p:cNvSpPr/>
              <p:nvPr/>
            </p:nvSpPr>
            <p:spPr bwMode="auto">
              <a:xfrm>
                <a:off x="10152064" y="4940301"/>
                <a:ext cx="80963" cy="42863"/>
              </a:xfrm>
              <a:custGeom>
                <a:avLst/>
                <a:gdLst>
                  <a:gd name="T0" fmla="*/ 13 w 51"/>
                  <a:gd name="T1" fmla="*/ 4 h 27"/>
                  <a:gd name="T2" fmla="*/ 0 w 51"/>
                  <a:gd name="T3" fmla="*/ 5 h 27"/>
                  <a:gd name="T4" fmla="*/ 0 w 51"/>
                  <a:gd name="T5" fmla="*/ 1 h 27"/>
                  <a:gd name="T6" fmla="*/ 14 w 51"/>
                  <a:gd name="T7" fmla="*/ 0 h 27"/>
                  <a:gd name="T8" fmla="*/ 51 w 51"/>
                  <a:gd name="T9" fmla="*/ 23 h 27"/>
                  <a:gd name="T10" fmla="*/ 50 w 51"/>
                  <a:gd name="T11" fmla="*/ 27 h 27"/>
                  <a:gd name="T12" fmla="*/ 13 w 51"/>
                  <a:gd name="T13" fmla="*/ 4 h 27"/>
                  <a:gd name="T14" fmla="*/ 13 w 51"/>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7">
                    <a:moveTo>
                      <a:pt x="13" y="4"/>
                    </a:moveTo>
                    <a:lnTo>
                      <a:pt x="0" y="5"/>
                    </a:lnTo>
                    <a:lnTo>
                      <a:pt x="0" y="1"/>
                    </a:lnTo>
                    <a:lnTo>
                      <a:pt x="14" y="0"/>
                    </a:lnTo>
                    <a:lnTo>
                      <a:pt x="51" y="23"/>
                    </a:lnTo>
                    <a:lnTo>
                      <a:pt x="50" y="27"/>
                    </a:lnTo>
                    <a:lnTo>
                      <a:pt x="13" y="4"/>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5" name="Freeform 793"/>
              <p:cNvSpPr>
                <a:spLocks noEditPoints="1"/>
              </p:cNvSpPr>
              <p:nvPr/>
            </p:nvSpPr>
            <p:spPr bwMode="auto">
              <a:xfrm>
                <a:off x="10148889" y="4937126"/>
                <a:ext cx="90488" cy="49213"/>
              </a:xfrm>
              <a:custGeom>
                <a:avLst/>
                <a:gdLst>
                  <a:gd name="T0" fmla="*/ 15 w 57"/>
                  <a:gd name="T1" fmla="*/ 8 h 31"/>
                  <a:gd name="T2" fmla="*/ 0 w 57"/>
                  <a:gd name="T3" fmla="*/ 9 h 31"/>
                  <a:gd name="T4" fmla="*/ 0 w 57"/>
                  <a:gd name="T5" fmla="*/ 7 h 31"/>
                  <a:gd name="T6" fmla="*/ 0 w 57"/>
                  <a:gd name="T7" fmla="*/ 1 h 31"/>
                  <a:gd name="T8" fmla="*/ 17 w 57"/>
                  <a:gd name="T9" fmla="*/ 0 h 31"/>
                  <a:gd name="T10" fmla="*/ 57 w 57"/>
                  <a:gd name="T11" fmla="*/ 25 h 31"/>
                  <a:gd name="T12" fmla="*/ 52 w 57"/>
                  <a:gd name="T13" fmla="*/ 31 h 31"/>
                  <a:gd name="T14" fmla="*/ 15 w 57"/>
                  <a:gd name="T15" fmla="*/ 8 h 31"/>
                  <a:gd name="T16" fmla="*/ 15 w 57"/>
                  <a:gd name="T17" fmla="*/ 8 h 31"/>
                  <a:gd name="T18" fmla="*/ 14 w 57"/>
                  <a:gd name="T19" fmla="*/ 8 h 31"/>
                  <a:gd name="T20" fmla="*/ 15 w 57"/>
                  <a:gd name="T21" fmla="*/ 6 h 31"/>
                  <a:gd name="T22" fmla="*/ 14 w 57"/>
                  <a:gd name="T23" fmla="*/ 8 h 31"/>
                  <a:gd name="T24" fmla="*/ 14 w 57"/>
                  <a:gd name="T25"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15" y="8"/>
                    </a:moveTo>
                    <a:lnTo>
                      <a:pt x="0" y="9"/>
                    </a:lnTo>
                    <a:lnTo>
                      <a:pt x="0" y="7"/>
                    </a:lnTo>
                    <a:lnTo>
                      <a:pt x="0" y="1"/>
                    </a:lnTo>
                    <a:lnTo>
                      <a:pt x="17" y="0"/>
                    </a:lnTo>
                    <a:lnTo>
                      <a:pt x="57" y="25"/>
                    </a:lnTo>
                    <a:lnTo>
                      <a:pt x="52" y="31"/>
                    </a:lnTo>
                    <a:lnTo>
                      <a:pt x="15" y="8"/>
                    </a:lnTo>
                    <a:lnTo>
                      <a:pt x="15" y="8"/>
                    </a:lnTo>
                    <a:close/>
                    <a:moveTo>
                      <a:pt x="14" y="8"/>
                    </a:moveTo>
                    <a:lnTo>
                      <a:pt x="15" y="6"/>
                    </a:lnTo>
                    <a:lnTo>
                      <a:pt x="14" y="8"/>
                    </a:lnTo>
                    <a:lnTo>
                      <a:pt x="1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6" name="Freeform 794"/>
              <p:cNvSpPr/>
              <p:nvPr/>
            </p:nvSpPr>
            <p:spPr bwMode="auto">
              <a:xfrm>
                <a:off x="10167939" y="4919664"/>
                <a:ext cx="7938" cy="23813"/>
              </a:xfrm>
              <a:custGeom>
                <a:avLst/>
                <a:gdLst>
                  <a:gd name="T0" fmla="*/ 2 w 5"/>
                  <a:gd name="T1" fmla="*/ 15 h 15"/>
                  <a:gd name="T2" fmla="*/ 0 w 5"/>
                  <a:gd name="T3" fmla="*/ 1 h 15"/>
                  <a:gd name="T4" fmla="*/ 3 w 5"/>
                  <a:gd name="T5" fmla="*/ 0 h 15"/>
                  <a:gd name="T6" fmla="*/ 5 w 5"/>
                  <a:gd name="T7" fmla="*/ 15 h 15"/>
                  <a:gd name="T8" fmla="*/ 2 w 5"/>
                  <a:gd name="T9" fmla="*/ 15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lnTo>
                      <a:pt x="0" y="1"/>
                    </a:lnTo>
                    <a:lnTo>
                      <a:pt x="3" y="0"/>
                    </a:lnTo>
                    <a:lnTo>
                      <a:pt x="5" y="15"/>
                    </a:lnTo>
                    <a:lnTo>
                      <a:pt x="2" y="15"/>
                    </a:lnTo>
                    <a:lnTo>
                      <a:pt x="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7" name="Freeform 795"/>
              <p:cNvSpPr>
                <a:spLocks noEditPoints="1"/>
              </p:cNvSpPr>
              <p:nvPr/>
            </p:nvSpPr>
            <p:spPr bwMode="auto">
              <a:xfrm>
                <a:off x="10164764" y="4916489"/>
                <a:ext cx="14288" cy="31750"/>
              </a:xfrm>
              <a:custGeom>
                <a:avLst/>
                <a:gdLst>
                  <a:gd name="T0" fmla="*/ 0 w 9"/>
                  <a:gd name="T1" fmla="*/ 1 h 20"/>
                  <a:gd name="T2" fmla="*/ 7 w 9"/>
                  <a:gd name="T3" fmla="*/ 0 h 20"/>
                  <a:gd name="T4" fmla="*/ 9 w 9"/>
                  <a:gd name="T5" fmla="*/ 19 h 20"/>
                  <a:gd name="T6" fmla="*/ 7 w 9"/>
                  <a:gd name="T7" fmla="*/ 20 h 20"/>
                  <a:gd name="T8" fmla="*/ 5 w 9"/>
                  <a:gd name="T9" fmla="*/ 20 h 20"/>
                  <a:gd name="T10" fmla="*/ 3 w 9"/>
                  <a:gd name="T11" fmla="*/ 20 h 20"/>
                  <a:gd name="T12" fmla="*/ 0 w 9"/>
                  <a:gd name="T13" fmla="*/ 1 h 20"/>
                  <a:gd name="T14" fmla="*/ 0 w 9"/>
                  <a:gd name="T15" fmla="*/ 1 h 20"/>
                  <a:gd name="T16" fmla="*/ 4 w 9"/>
                  <a:gd name="T17" fmla="*/ 17 h 20"/>
                  <a:gd name="T18" fmla="*/ 6 w 9"/>
                  <a:gd name="T19" fmla="*/ 17 h 20"/>
                  <a:gd name="T20" fmla="*/ 4 w 9"/>
                  <a:gd name="T21" fmla="*/ 17 h 20"/>
                  <a:gd name="T22" fmla="*/ 4 w 9"/>
                  <a:gd name="T2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0" y="1"/>
                    </a:moveTo>
                    <a:lnTo>
                      <a:pt x="7" y="0"/>
                    </a:lnTo>
                    <a:lnTo>
                      <a:pt x="9" y="19"/>
                    </a:lnTo>
                    <a:lnTo>
                      <a:pt x="7" y="20"/>
                    </a:lnTo>
                    <a:lnTo>
                      <a:pt x="5" y="20"/>
                    </a:lnTo>
                    <a:lnTo>
                      <a:pt x="3" y="20"/>
                    </a:lnTo>
                    <a:lnTo>
                      <a:pt x="0" y="1"/>
                    </a:lnTo>
                    <a:lnTo>
                      <a:pt x="0" y="1"/>
                    </a:lnTo>
                    <a:close/>
                    <a:moveTo>
                      <a:pt x="4" y="17"/>
                    </a:moveTo>
                    <a:lnTo>
                      <a:pt x="6" y="17"/>
                    </a:lnTo>
                    <a:lnTo>
                      <a:pt x="4" y="17"/>
                    </a:lnTo>
                    <a:lnTo>
                      <a:pt x="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8" name="Freeform 796"/>
              <p:cNvSpPr/>
              <p:nvPr/>
            </p:nvSpPr>
            <p:spPr bwMode="auto">
              <a:xfrm>
                <a:off x="10150477" y="4921251"/>
                <a:ext cx="23813" cy="19050"/>
              </a:xfrm>
              <a:custGeom>
                <a:avLst/>
                <a:gdLst>
                  <a:gd name="T0" fmla="*/ 0 w 15"/>
                  <a:gd name="T1" fmla="*/ 2 h 12"/>
                  <a:gd name="T2" fmla="*/ 1 w 15"/>
                  <a:gd name="T3" fmla="*/ 0 h 12"/>
                  <a:gd name="T4" fmla="*/ 15 w 15"/>
                  <a:gd name="T5" fmla="*/ 10 h 12"/>
                  <a:gd name="T6" fmla="*/ 13 w 15"/>
                  <a:gd name="T7" fmla="*/ 12 h 12"/>
                  <a:gd name="T8" fmla="*/ 0 w 15"/>
                  <a:gd name="T9" fmla="*/ 2 h 12"/>
                  <a:gd name="T10" fmla="*/ 0 w 15"/>
                  <a:gd name="T11" fmla="*/ 2 h 12"/>
                </a:gdLst>
                <a:ahLst/>
                <a:cxnLst>
                  <a:cxn ang="0">
                    <a:pos x="T0" y="T1"/>
                  </a:cxn>
                  <a:cxn ang="0">
                    <a:pos x="T2" y="T3"/>
                  </a:cxn>
                  <a:cxn ang="0">
                    <a:pos x="T4" y="T5"/>
                  </a:cxn>
                  <a:cxn ang="0">
                    <a:pos x="T6" y="T7"/>
                  </a:cxn>
                  <a:cxn ang="0">
                    <a:pos x="T8" y="T9"/>
                  </a:cxn>
                  <a:cxn ang="0">
                    <a:pos x="T10" y="T11"/>
                  </a:cxn>
                </a:cxnLst>
                <a:rect l="0" t="0" r="r" b="b"/>
                <a:pathLst>
                  <a:path w="15" h="12">
                    <a:moveTo>
                      <a:pt x="0" y="2"/>
                    </a:moveTo>
                    <a:lnTo>
                      <a:pt x="1" y="0"/>
                    </a:lnTo>
                    <a:lnTo>
                      <a:pt x="15" y="10"/>
                    </a:lnTo>
                    <a:lnTo>
                      <a:pt x="13" y="1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9" name="Freeform 797"/>
              <p:cNvSpPr/>
              <p:nvPr/>
            </p:nvSpPr>
            <p:spPr bwMode="auto">
              <a:xfrm>
                <a:off x="10144127" y="4916489"/>
                <a:ext cx="34925" cy="30163"/>
              </a:xfrm>
              <a:custGeom>
                <a:avLst/>
                <a:gdLst>
                  <a:gd name="T0" fmla="*/ 3 w 22"/>
                  <a:gd name="T1" fmla="*/ 8 h 19"/>
                  <a:gd name="T2" fmla="*/ 4 w 22"/>
                  <a:gd name="T3" fmla="*/ 5 h 19"/>
                  <a:gd name="T4" fmla="*/ 5 w 22"/>
                  <a:gd name="T5" fmla="*/ 8 h 19"/>
                  <a:gd name="T6" fmla="*/ 4 w 22"/>
                  <a:gd name="T7" fmla="*/ 5 h 19"/>
                  <a:gd name="T8" fmla="*/ 3 w 22"/>
                  <a:gd name="T9" fmla="*/ 8 h 19"/>
                  <a:gd name="T10" fmla="*/ 0 w 22"/>
                  <a:gd name="T11" fmla="*/ 6 h 19"/>
                  <a:gd name="T12" fmla="*/ 5 w 22"/>
                  <a:gd name="T13" fmla="*/ 0 h 19"/>
                  <a:gd name="T14" fmla="*/ 22 w 22"/>
                  <a:gd name="T15" fmla="*/ 12 h 19"/>
                  <a:gd name="T16" fmla="*/ 18 w 22"/>
                  <a:gd name="T17" fmla="*/ 19 h 19"/>
                  <a:gd name="T18" fmla="*/ 3 w 22"/>
                  <a:gd name="T19" fmla="*/ 8 h 19"/>
                  <a:gd name="T20" fmla="*/ 3 w 22"/>
                  <a:gd name="T21"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9">
                    <a:moveTo>
                      <a:pt x="3" y="8"/>
                    </a:moveTo>
                    <a:lnTo>
                      <a:pt x="4" y="5"/>
                    </a:lnTo>
                    <a:lnTo>
                      <a:pt x="5" y="8"/>
                    </a:lnTo>
                    <a:lnTo>
                      <a:pt x="4" y="5"/>
                    </a:lnTo>
                    <a:lnTo>
                      <a:pt x="3" y="8"/>
                    </a:lnTo>
                    <a:lnTo>
                      <a:pt x="0" y="6"/>
                    </a:lnTo>
                    <a:lnTo>
                      <a:pt x="5" y="0"/>
                    </a:lnTo>
                    <a:lnTo>
                      <a:pt x="22" y="12"/>
                    </a:lnTo>
                    <a:lnTo>
                      <a:pt x="18" y="19"/>
                    </a:lnTo>
                    <a:lnTo>
                      <a:pt x="3" y="8"/>
                    </a:lnTo>
                    <a:lnTo>
                      <a:pt x="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0" name="Freeform 798"/>
              <p:cNvSpPr/>
              <p:nvPr/>
            </p:nvSpPr>
            <p:spPr bwMode="auto">
              <a:xfrm>
                <a:off x="10313989" y="4929189"/>
                <a:ext cx="77788" cy="61913"/>
              </a:xfrm>
              <a:custGeom>
                <a:avLst/>
                <a:gdLst>
                  <a:gd name="T0" fmla="*/ 2 w 49"/>
                  <a:gd name="T1" fmla="*/ 39 h 39"/>
                  <a:gd name="T2" fmla="*/ 0 w 49"/>
                  <a:gd name="T3" fmla="*/ 37 h 39"/>
                  <a:gd name="T4" fmla="*/ 46 w 49"/>
                  <a:gd name="T5" fmla="*/ 9 h 39"/>
                  <a:gd name="T6" fmla="*/ 45 w 49"/>
                  <a:gd name="T7" fmla="*/ 0 h 39"/>
                  <a:gd name="T8" fmla="*/ 48 w 49"/>
                  <a:gd name="T9" fmla="*/ 0 h 39"/>
                  <a:gd name="T10" fmla="*/ 49 w 49"/>
                  <a:gd name="T11" fmla="*/ 12 h 39"/>
                  <a:gd name="T12" fmla="*/ 2 w 49"/>
                  <a:gd name="T13" fmla="*/ 39 h 39"/>
                  <a:gd name="T14" fmla="*/ 2 w 49"/>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9">
                    <a:moveTo>
                      <a:pt x="2" y="39"/>
                    </a:moveTo>
                    <a:lnTo>
                      <a:pt x="0" y="37"/>
                    </a:lnTo>
                    <a:lnTo>
                      <a:pt x="46" y="9"/>
                    </a:lnTo>
                    <a:lnTo>
                      <a:pt x="45" y="0"/>
                    </a:lnTo>
                    <a:lnTo>
                      <a:pt x="48" y="0"/>
                    </a:lnTo>
                    <a:lnTo>
                      <a:pt x="49" y="12"/>
                    </a:lnTo>
                    <a:lnTo>
                      <a:pt x="2" y="39"/>
                    </a:lnTo>
                    <a:lnTo>
                      <a:pt x="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1" name="Freeform 799"/>
              <p:cNvSpPr>
                <a:spLocks noEditPoints="1"/>
              </p:cNvSpPr>
              <p:nvPr/>
            </p:nvSpPr>
            <p:spPr bwMode="auto">
              <a:xfrm>
                <a:off x="10309227" y="4924426"/>
                <a:ext cx="85725" cy="71438"/>
              </a:xfrm>
              <a:custGeom>
                <a:avLst/>
                <a:gdLst>
                  <a:gd name="T0" fmla="*/ 0 w 54"/>
                  <a:gd name="T1" fmla="*/ 39 h 45"/>
                  <a:gd name="T2" fmla="*/ 47 w 54"/>
                  <a:gd name="T3" fmla="*/ 11 h 45"/>
                  <a:gd name="T4" fmla="*/ 46 w 54"/>
                  <a:gd name="T5" fmla="*/ 0 h 45"/>
                  <a:gd name="T6" fmla="*/ 48 w 54"/>
                  <a:gd name="T7" fmla="*/ 0 h 45"/>
                  <a:gd name="T8" fmla="*/ 53 w 54"/>
                  <a:gd name="T9" fmla="*/ 0 h 45"/>
                  <a:gd name="T10" fmla="*/ 54 w 54"/>
                  <a:gd name="T11" fmla="*/ 16 h 45"/>
                  <a:gd name="T12" fmla="*/ 6 w 54"/>
                  <a:gd name="T13" fmla="*/ 44 h 45"/>
                  <a:gd name="T14" fmla="*/ 4 w 54"/>
                  <a:gd name="T15" fmla="*/ 45 h 45"/>
                  <a:gd name="T16" fmla="*/ 0 w 54"/>
                  <a:gd name="T17" fmla="*/ 39 h 45"/>
                  <a:gd name="T18" fmla="*/ 0 w 54"/>
                  <a:gd name="T19" fmla="*/ 39 h 45"/>
                  <a:gd name="T20" fmla="*/ 5 w 54"/>
                  <a:gd name="T21" fmla="*/ 42 h 45"/>
                  <a:gd name="T22" fmla="*/ 6 w 54"/>
                  <a:gd name="T23" fmla="*/ 41 h 45"/>
                  <a:gd name="T24" fmla="*/ 5 w 54"/>
                  <a:gd name="T25" fmla="*/ 42 h 45"/>
                  <a:gd name="T26" fmla="*/ 5 w 54"/>
                  <a:gd name="T27"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5">
                    <a:moveTo>
                      <a:pt x="0" y="39"/>
                    </a:moveTo>
                    <a:lnTo>
                      <a:pt x="47" y="11"/>
                    </a:lnTo>
                    <a:lnTo>
                      <a:pt x="46" y="0"/>
                    </a:lnTo>
                    <a:lnTo>
                      <a:pt x="48" y="0"/>
                    </a:lnTo>
                    <a:lnTo>
                      <a:pt x="53" y="0"/>
                    </a:lnTo>
                    <a:lnTo>
                      <a:pt x="54" y="16"/>
                    </a:lnTo>
                    <a:lnTo>
                      <a:pt x="6" y="44"/>
                    </a:lnTo>
                    <a:lnTo>
                      <a:pt x="4" y="45"/>
                    </a:lnTo>
                    <a:lnTo>
                      <a:pt x="0" y="39"/>
                    </a:lnTo>
                    <a:lnTo>
                      <a:pt x="0" y="39"/>
                    </a:lnTo>
                    <a:close/>
                    <a:moveTo>
                      <a:pt x="5" y="42"/>
                    </a:moveTo>
                    <a:lnTo>
                      <a:pt x="6" y="41"/>
                    </a:lnTo>
                    <a:lnTo>
                      <a:pt x="5" y="42"/>
                    </a:lnTo>
                    <a:lnTo>
                      <a:pt x="5"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2" name="Freeform 800"/>
              <p:cNvSpPr/>
              <p:nvPr/>
            </p:nvSpPr>
            <p:spPr bwMode="auto">
              <a:xfrm>
                <a:off x="10388602" y="4943476"/>
                <a:ext cx="19050" cy="11113"/>
              </a:xfrm>
              <a:custGeom>
                <a:avLst/>
                <a:gdLst>
                  <a:gd name="T0" fmla="*/ 0 w 12"/>
                  <a:gd name="T1" fmla="*/ 3 h 7"/>
                  <a:gd name="T2" fmla="*/ 1 w 12"/>
                  <a:gd name="T3" fmla="*/ 0 h 7"/>
                  <a:gd name="T4" fmla="*/ 12 w 12"/>
                  <a:gd name="T5" fmla="*/ 4 h 7"/>
                  <a:gd name="T6" fmla="*/ 11 w 12"/>
                  <a:gd name="T7" fmla="*/ 7 h 7"/>
                  <a:gd name="T8" fmla="*/ 0 w 12"/>
                  <a:gd name="T9" fmla="*/ 3 h 7"/>
                  <a:gd name="T10" fmla="*/ 0 w 12"/>
                  <a:gd name="T11" fmla="*/ 3 h 7"/>
                </a:gdLst>
                <a:ahLst/>
                <a:cxnLst>
                  <a:cxn ang="0">
                    <a:pos x="T0" y="T1"/>
                  </a:cxn>
                  <a:cxn ang="0">
                    <a:pos x="T2" y="T3"/>
                  </a:cxn>
                  <a:cxn ang="0">
                    <a:pos x="T4" y="T5"/>
                  </a:cxn>
                  <a:cxn ang="0">
                    <a:pos x="T6" y="T7"/>
                  </a:cxn>
                  <a:cxn ang="0">
                    <a:pos x="T8" y="T9"/>
                  </a:cxn>
                  <a:cxn ang="0">
                    <a:pos x="T10" y="T11"/>
                  </a:cxn>
                </a:cxnLst>
                <a:rect l="0" t="0" r="r" b="b"/>
                <a:pathLst>
                  <a:path w="12" h="7">
                    <a:moveTo>
                      <a:pt x="0" y="3"/>
                    </a:moveTo>
                    <a:lnTo>
                      <a:pt x="1" y="0"/>
                    </a:lnTo>
                    <a:lnTo>
                      <a:pt x="12" y="4"/>
                    </a:lnTo>
                    <a:lnTo>
                      <a:pt x="11" y="7"/>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3" name="Freeform 801"/>
              <p:cNvSpPr/>
              <p:nvPr/>
            </p:nvSpPr>
            <p:spPr bwMode="auto">
              <a:xfrm>
                <a:off x="10383839" y="4938714"/>
                <a:ext cx="28575" cy="19050"/>
              </a:xfrm>
              <a:custGeom>
                <a:avLst/>
                <a:gdLst>
                  <a:gd name="T0" fmla="*/ 2 w 18"/>
                  <a:gd name="T1" fmla="*/ 8 h 12"/>
                  <a:gd name="T2" fmla="*/ 3 w 18"/>
                  <a:gd name="T3" fmla="*/ 6 h 12"/>
                  <a:gd name="T4" fmla="*/ 5 w 18"/>
                  <a:gd name="T5" fmla="*/ 7 h 12"/>
                  <a:gd name="T6" fmla="*/ 3 w 18"/>
                  <a:gd name="T7" fmla="*/ 6 h 12"/>
                  <a:gd name="T8" fmla="*/ 2 w 18"/>
                  <a:gd name="T9" fmla="*/ 8 h 12"/>
                  <a:gd name="T10" fmla="*/ 0 w 18"/>
                  <a:gd name="T11" fmla="*/ 7 h 12"/>
                  <a:gd name="T12" fmla="*/ 2 w 18"/>
                  <a:gd name="T13" fmla="*/ 0 h 12"/>
                  <a:gd name="T14" fmla="*/ 18 w 18"/>
                  <a:gd name="T15" fmla="*/ 6 h 12"/>
                  <a:gd name="T16" fmla="*/ 16 w 18"/>
                  <a:gd name="T17" fmla="*/ 12 h 12"/>
                  <a:gd name="T18" fmla="*/ 2 w 18"/>
                  <a:gd name="T19" fmla="*/ 8 h 12"/>
                  <a:gd name="T20" fmla="*/ 2 w 18"/>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2">
                    <a:moveTo>
                      <a:pt x="2" y="8"/>
                    </a:moveTo>
                    <a:lnTo>
                      <a:pt x="3" y="6"/>
                    </a:lnTo>
                    <a:lnTo>
                      <a:pt x="5" y="7"/>
                    </a:lnTo>
                    <a:lnTo>
                      <a:pt x="3" y="6"/>
                    </a:lnTo>
                    <a:lnTo>
                      <a:pt x="2" y="8"/>
                    </a:lnTo>
                    <a:lnTo>
                      <a:pt x="0" y="7"/>
                    </a:lnTo>
                    <a:lnTo>
                      <a:pt x="2" y="0"/>
                    </a:lnTo>
                    <a:lnTo>
                      <a:pt x="18" y="6"/>
                    </a:lnTo>
                    <a:lnTo>
                      <a:pt x="16" y="12"/>
                    </a:lnTo>
                    <a:lnTo>
                      <a:pt x="2"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4" name="Freeform 802"/>
              <p:cNvSpPr/>
              <p:nvPr/>
            </p:nvSpPr>
            <p:spPr bwMode="auto">
              <a:xfrm>
                <a:off x="10390189" y="4938714"/>
                <a:ext cx="17463" cy="11113"/>
              </a:xfrm>
              <a:custGeom>
                <a:avLst/>
                <a:gdLst>
                  <a:gd name="T0" fmla="*/ 4 w 10"/>
                  <a:gd name="T1" fmla="*/ 5 h 6"/>
                  <a:gd name="T2" fmla="*/ 1 w 10"/>
                  <a:gd name="T3" fmla="*/ 6 h 6"/>
                  <a:gd name="T4" fmla="*/ 1 w 10"/>
                  <a:gd name="T5" fmla="*/ 6 h 6"/>
                  <a:gd name="T6" fmla="*/ 0 w 10"/>
                  <a:gd name="T7" fmla="*/ 4 h 6"/>
                  <a:gd name="T8" fmla="*/ 10 w 10"/>
                  <a:gd name="T9" fmla="*/ 0 h 6"/>
                  <a:gd name="T10" fmla="*/ 10 w 10"/>
                  <a:gd name="T11" fmla="*/ 0 h 6"/>
                  <a:gd name="T12" fmla="*/ 10 w 10"/>
                  <a:gd name="T13" fmla="*/ 0 h 6"/>
                  <a:gd name="T14" fmla="*/ 10 w 10"/>
                  <a:gd name="T15" fmla="*/ 3 h 6"/>
                  <a:gd name="T16" fmla="*/ 4 w 10"/>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4" y="5"/>
                    </a:moveTo>
                    <a:cubicBezTo>
                      <a:pt x="3" y="6"/>
                      <a:pt x="1" y="6"/>
                      <a:pt x="1" y="6"/>
                    </a:cubicBezTo>
                    <a:cubicBezTo>
                      <a:pt x="1" y="6"/>
                      <a:pt x="1" y="6"/>
                      <a:pt x="1" y="6"/>
                    </a:cubicBezTo>
                    <a:cubicBezTo>
                      <a:pt x="0" y="4"/>
                      <a:pt x="0" y="4"/>
                      <a:pt x="0" y="4"/>
                    </a:cubicBezTo>
                    <a:cubicBezTo>
                      <a:pt x="0" y="4"/>
                      <a:pt x="5" y="0"/>
                      <a:pt x="10" y="0"/>
                    </a:cubicBezTo>
                    <a:cubicBezTo>
                      <a:pt x="10" y="0"/>
                      <a:pt x="10" y="0"/>
                      <a:pt x="10" y="0"/>
                    </a:cubicBezTo>
                    <a:cubicBezTo>
                      <a:pt x="10" y="0"/>
                      <a:pt x="10" y="0"/>
                      <a:pt x="10" y="0"/>
                    </a:cubicBezTo>
                    <a:cubicBezTo>
                      <a:pt x="10" y="3"/>
                      <a:pt x="10" y="3"/>
                      <a:pt x="10" y="3"/>
                    </a:cubicBezTo>
                    <a:cubicBezTo>
                      <a:pt x="8" y="3"/>
                      <a:pt x="6"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5" name="Freeform 803"/>
              <p:cNvSpPr/>
              <p:nvPr/>
            </p:nvSpPr>
            <p:spPr bwMode="auto">
              <a:xfrm>
                <a:off x="10383839" y="4930776"/>
                <a:ext cx="26988" cy="23813"/>
              </a:xfrm>
              <a:custGeom>
                <a:avLst/>
                <a:gdLst>
                  <a:gd name="T0" fmla="*/ 0 w 16"/>
                  <a:gd name="T1" fmla="*/ 8 h 14"/>
                  <a:gd name="T2" fmla="*/ 3 w 16"/>
                  <a:gd name="T3" fmla="*/ 7 h 14"/>
                  <a:gd name="T4" fmla="*/ 4 w 16"/>
                  <a:gd name="T5" fmla="*/ 7 h 14"/>
                  <a:gd name="T6" fmla="*/ 4 w 16"/>
                  <a:gd name="T7" fmla="*/ 7 h 14"/>
                  <a:gd name="T8" fmla="*/ 6 w 16"/>
                  <a:gd name="T9" fmla="*/ 5 h 14"/>
                  <a:gd name="T10" fmla="*/ 6 w 16"/>
                  <a:gd name="T11" fmla="*/ 5 h 14"/>
                  <a:gd name="T12" fmla="*/ 13 w 16"/>
                  <a:gd name="T13" fmla="*/ 3 h 14"/>
                  <a:gd name="T14" fmla="*/ 13 w 16"/>
                  <a:gd name="T15" fmla="*/ 3 h 14"/>
                  <a:gd name="T16" fmla="*/ 15 w 16"/>
                  <a:gd name="T17" fmla="*/ 0 h 14"/>
                  <a:gd name="T18" fmla="*/ 16 w 16"/>
                  <a:gd name="T19" fmla="*/ 5 h 14"/>
                  <a:gd name="T20" fmla="*/ 16 w 16"/>
                  <a:gd name="T21" fmla="*/ 10 h 14"/>
                  <a:gd name="T22" fmla="*/ 14 w 16"/>
                  <a:gd name="T23" fmla="*/ 10 h 14"/>
                  <a:gd name="T24" fmla="*/ 9 w 16"/>
                  <a:gd name="T25" fmla="*/ 11 h 14"/>
                  <a:gd name="T26" fmla="*/ 9 w 16"/>
                  <a:gd name="T27" fmla="*/ 11 h 14"/>
                  <a:gd name="T28" fmla="*/ 8 w 16"/>
                  <a:gd name="T29" fmla="*/ 10 h 14"/>
                  <a:gd name="T30" fmla="*/ 9 w 16"/>
                  <a:gd name="T31" fmla="*/ 11 h 14"/>
                  <a:gd name="T32" fmla="*/ 6 w 16"/>
                  <a:gd name="T33" fmla="*/ 13 h 14"/>
                  <a:gd name="T34" fmla="*/ 6 w 16"/>
                  <a:gd name="T35" fmla="*/ 13 h 14"/>
                  <a:gd name="T36" fmla="*/ 5 w 16"/>
                  <a:gd name="T37" fmla="*/ 14 h 14"/>
                  <a:gd name="T38" fmla="*/ 0 w 16"/>
                  <a:gd name="T3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14">
                    <a:moveTo>
                      <a:pt x="0" y="8"/>
                    </a:moveTo>
                    <a:cubicBezTo>
                      <a:pt x="3" y="7"/>
                      <a:pt x="3" y="7"/>
                      <a:pt x="3" y="7"/>
                    </a:cubicBezTo>
                    <a:cubicBezTo>
                      <a:pt x="3" y="7"/>
                      <a:pt x="3" y="7"/>
                      <a:pt x="4" y="7"/>
                    </a:cubicBezTo>
                    <a:cubicBezTo>
                      <a:pt x="4" y="7"/>
                      <a:pt x="4" y="7"/>
                      <a:pt x="4" y="7"/>
                    </a:cubicBezTo>
                    <a:cubicBezTo>
                      <a:pt x="4" y="6"/>
                      <a:pt x="5" y="6"/>
                      <a:pt x="6" y="5"/>
                    </a:cubicBezTo>
                    <a:cubicBezTo>
                      <a:pt x="6" y="5"/>
                      <a:pt x="6" y="5"/>
                      <a:pt x="6" y="5"/>
                    </a:cubicBezTo>
                    <a:cubicBezTo>
                      <a:pt x="8" y="5"/>
                      <a:pt x="10" y="4"/>
                      <a:pt x="13" y="3"/>
                    </a:cubicBezTo>
                    <a:cubicBezTo>
                      <a:pt x="13" y="3"/>
                      <a:pt x="13" y="3"/>
                      <a:pt x="13" y="3"/>
                    </a:cubicBezTo>
                    <a:cubicBezTo>
                      <a:pt x="15" y="0"/>
                      <a:pt x="15" y="0"/>
                      <a:pt x="15" y="0"/>
                    </a:cubicBezTo>
                    <a:cubicBezTo>
                      <a:pt x="16" y="5"/>
                      <a:pt x="16" y="5"/>
                      <a:pt x="16" y="5"/>
                    </a:cubicBezTo>
                    <a:cubicBezTo>
                      <a:pt x="16" y="10"/>
                      <a:pt x="16" y="10"/>
                      <a:pt x="16" y="10"/>
                    </a:cubicBezTo>
                    <a:cubicBezTo>
                      <a:pt x="14" y="10"/>
                      <a:pt x="14" y="10"/>
                      <a:pt x="14" y="10"/>
                    </a:cubicBezTo>
                    <a:cubicBezTo>
                      <a:pt x="13" y="10"/>
                      <a:pt x="11" y="11"/>
                      <a:pt x="9" y="11"/>
                    </a:cubicBezTo>
                    <a:cubicBezTo>
                      <a:pt x="9" y="11"/>
                      <a:pt x="9" y="11"/>
                      <a:pt x="9" y="11"/>
                    </a:cubicBezTo>
                    <a:cubicBezTo>
                      <a:pt x="8" y="10"/>
                      <a:pt x="8" y="10"/>
                      <a:pt x="8" y="10"/>
                    </a:cubicBezTo>
                    <a:cubicBezTo>
                      <a:pt x="9" y="11"/>
                      <a:pt x="9" y="11"/>
                      <a:pt x="9" y="11"/>
                    </a:cubicBezTo>
                    <a:cubicBezTo>
                      <a:pt x="8" y="12"/>
                      <a:pt x="6" y="13"/>
                      <a:pt x="6" y="13"/>
                    </a:cubicBezTo>
                    <a:cubicBezTo>
                      <a:pt x="6" y="13"/>
                      <a:pt x="6" y="13"/>
                      <a:pt x="6" y="13"/>
                    </a:cubicBezTo>
                    <a:cubicBezTo>
                      <a:pt x="5" y="14"/>
                      <a:pt x="5" y="14"/>
                      <a:pt x="5" y="14"/>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6" name="Freeform 804"/>
              <p:cNvSpPr/>
              <p:nvPr/>
            </p:nvSpPr>
            <p:spPr bwMode="auto">
              <a:xfrm>
                <a:off x="10229852" y="5065714"/>
                <a:ext cx="26988" cy="39688"/>
              </a:xfrm>
              <a:custGeom>
                <a:avLst/>
                <a:gdLst>
                  <a:gd name="T0" fmla="*/ 0 w 17"/>
                  <a:gd name="T1" fmla="*/ 24 h 25"/>
                  <a:gd name="T2" fmla="*/ 1 w 17"/>
                  <a:gd name="T3" fmla="*/ 21 h 25"/>
                  <a:gd name="T4" fmla="*/ 10 w 17"/>
                  <a:gd name="T5" fmla="*/ 22 h 25"/>
                  <a:gd name="T6" fmla="*/ 13 w 17"/>
                  <a:gd name="T7" fmla="*/ 0 h 25"/>
                  <a:gd name="T8" fmla="*/ 17 w 17"/>
                  <a:gd name="T9" fmla="*/ 1 h 25"/>
                  <a:gd name="T10" fmla="*/ 13 w 17"/>
                  <a:gd name="T11" fmla="*/ 25 h 25"/>
                  <a:gd name="T12" fmla="*/ 0 w 17"/>
                  <a:gd name="T13" fmla="*/ 24 h 25"/>
                  <a:gd name="T14" fmla="*/ 0 w 17"/>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5">
                    <a:moveTo>
                      <a:pt x="0" y="24"/>
                    </a:moveTo>
                    <a:lnTo>
                      <a:pt x="1" y="21"/>
                    </a:lnTo>
                    <a:lnTo>
                      <a:pt x="10" y="22"/>
                    </a:lnTo>
                    <a:lnTo>
                      <a:pt x="13" y="0"/>
                    </a:lnTo>
                    <a:lnTo>
                      <a:pt x="17" y="1"/>
                    </a:lnTo>
                    <a:lnTo>
                      <a:pt x="13" y="25"/>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7" name="Freeform 805"/>
              <p:cNvSpPr/>
              <p:nvPr/>
            </p:nvSpPr>
            <p:spPr bwMode="auto">
              <a:xfrm>
                <a:off x="10226677" y="5062539"/>
                <a:ext cx="33338" cy="47625"/>
              </a:xfrm>
              <a:custGeom>
                <a:avLst/>
                <a:gdLst>
                  <a:gd name="T0" fmla="*/ 2 w 21"/>
                  <a:gd name="T1" fmla="*/ 29 h 30"/>
                  <a:gd name="T2" fmla="*/ 2 w 21"/>
                  <a:gd name="T3" fmla="*/ 26 h 30"/>
                  <a:gd name="T4" fmla="*/ 4 w 21"/>
                  <a:gd name="T5" fmla="*/ 26 h 30"/>
                  <a:gd name="T6" fmla="*/ 2 w 21"/>
                  <a:gd name="T7" fmla="*/ 26 h 30"/>
                  <a:gd name="T8" fmla="*/ 2 w 21"/>
                  <a:gd name="T9" fmla="*/ 29 h 30"/>
                  <a:gd name="T10" fmla="*/ 0 w 21"/>
                  <a:gd name="T11" fmla="*/ 29 h 30"/>
                  <a:gd name="T12" fmla="*/ 0 w 21"/>
                  <a:gd name="T13" fmla="*/ 26 h 30"/>
                  <a:gd name="T14" fmla="*/ 1 w 21"/>
                  <a:gd name="T15" fmla="*/ 21 h 30"/>
                  <a:gd name="T16" fmla="*/ 11 w 21"/>
                  <a:gd name="T17" fmla="*/ 22 h 30"/>
                  <a:gd name="T18" fmla="*/ 14 w 21"/>
                  <a:gd name="T19" fmla="*/ 0 h 30"/>
                  <a:gd name="T20" fmla="*/ 21 w 21"/>
                  <a:gd name="T21" fmla="*/ 1 h 30"/>
                  <a:gd name="T22" fmla="*/ 17 w 21"/>
                  <a:gd name="T23" fmla="*/ 30 h 30"/>
                  <a:gd name="T24" fmla="*/ 2 w 21"/>
                  <a:gd name="T25" fmla="*/ 29 h 30"/>
                  <a:gd name="T26" fmla="*/ 2 w 21"/>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0">
                    <a:moveTo>
                      <a:pt x="2" y="29"/>
                    </a:moveTo>
                    <a:lnTo>
                      <a:pt x="2" y="26"/>
                    </a:lnTo>
                    <a:lnTo>
                      <a:pt x="4" y="26"/>
                    </a:lnTo>
                    <a:lnTo>
                      <a:pt x="2" y="26"/>
                    </a:lnTo>
                    <a:lnTo>
                      <a:pt x="2" y="29"/>
                    </a:lnTo>
                    <a:lnTo>
                      <a:pt x="0" y="29"/>
                    </a:lnTo>
                    <a:lnTo>
                      <a:pt x="0" y="26"/>
                    </a:lnTo>
                    <a:lnTo>
                      <a:pt x="1" y="21"/>
                    </a:lnTo>
                    <a:lnTo>
                      <a:pt x="11" y="22"/>
                    </a:lnTo>
                    <a:lnTo>
                      <a:pt x="14" y="0"/>
                    </a:lnTo>
                    <a:lnTo>
                      <a:pt x="21" y="1"/>
                    </a:lnTo>
                    <a:lnTo>
                      <a:pt x="17" y="30"/>
                    </a:lnTo>
                    <a:lnTo>
                      <a:pt x="2" y="29"/>
                    </a:lnTo>
                    <a:lnTo>
                      <a:pt x="2"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8" name="Freeform 806"/>
              <p:cNvSpPr/>
              <p:nvPr/>
            </p:nvSpPr>
            <p:spPr bwMode="auto">
              <a:xfrm>
                <a:off x="10274302" y="5067301"/>
                <a:ext cx="17463" cy="41275"/>
              </a:xfrm>
              <a:custGeom>
                <a:avLst/>
                <a:gdLst>
                  <a:gd name="T0" fmla="*/ 0 w 11"/>
                  <a:gd name="T1" fmla="*/ 26 h 26"/>
                  <a:gd name="T2" fmla="*/ 1 w 11"/>
                  <a:gd name="T3" fmla="*/ 0 h 26"/>
                  <a:gd name="T4" fmla="*/ 4 w 11"/>
                  <a:gd name="T5" fmla="*/ 1 h 26"/>
                  <a:gd name="T6" fmla="*/ 3 w 11"/>
                  <a:gd name="T7" fmla="*/ 22 h 26"/>
                  <a:gd name="T8" fmla="*/ 11 w 11"/>
                  <a:gd name="T9" fmla="*/ 22 h 26"/>
                  <a:gd name="T10" fmla="*/ 11 w 11"/>
                  <a:gd name="T11" fmla="*/ 24 h 26"/>
                  <a:gd name="T12" fmla="*/ 0 w 11"/>
                  <a:gd name="T13" fmla="*/ 26 h 26"/>
                  <a:gd name="T14" fmla="*/ 0 w 1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6">
                    <a:moveTo>
                      <a:pt x="0" y="26"/>
                    </a:moveTo>
                    <a:lnTo>
                      <a:pt x="1" y="0"/>
                    </a:lnTo>
                    <a:lnTo>
                      <a:pt x="4" y="1"/>
                    </a:lnTo>
                    <a:lnTo>
                      <a:pt x="3" y="22"/>
                    </a:lnTo>
                    <a:lnTo>
                      <a:pt x="11" y="22"/>
                    </a:lnTo>
                    <a:lnTo>
                      <a:pt x="11" y="24"/>
                    </a:lnTo>
                    <a:lnTo>
                      <a:pt x="0" y="26"/>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9" name="Freeform 807"/>
              <p:cNvSpPr>
                <a:spLocks noEditPoints="1"/>
              </p:cNvSpPr>
              <p:nvPr/>
            </p:nvSpPr>
            <p:spPr bwMode="auto">
              <a:xfrm>
                <a:off x="10269539" y="5064126"/>
                <a:ext cx="25400" cy="47625"/>
              </a:xfrm>
              <a:custGeom>
                <a:avLst/>
                <a:gdLst>
                  <a:gd name="T0" fmla="*/ 2 w 16"/>
                  <a:gd name="T1" fmla="*/ 0 h 30"/>
                  <a:gd name="T2" fmla="*/ 4 w 16"/>
                  <a:gd name="T3" fmla="*/ 0 h 30"/>
                  <a:gd name="T4" fmla="*/ 9 w 16"/>
                  <a:gd name="T5" fmla="*/ 1 h 30"/>
                  <a:gd name="T6" fmla="*/ 8 w 16"/>
                  <a:gd name="T7" fmla="*/ 22 h 30"/>
                  <a:gd name="T8" fmla="*/ 16 w 16"/>
                  <a:gd name="T9" fmla="*/ 22 h 30"/>
                  <a:gd name="T10" fmla="*/ 16 w 16"/>
                  <a:gd name="T11" fmla="*/ 24 h 30"/>
                  <a:gd name="T12" fmla="*/ 16 w 16"/>
                  <a:gd name="T13" fmla="*/ 29 h 30"/>
                  <a:gd name="T14" fmla="*/ 3 w 16"/>
                  <a:gd name="T15" fmla="*/ 30 h 30"/>
                  <a:gd name="T16" fmla="*/ 0 w 16"/>
                  <a:gd name="T17" fmla="*/ 30 h 30"/>
                  <a:gd name="T18" fmla="*/ 2 w 16"/>
                  <a:gd name="T19" fmla="*/ 0 h 30"/>
                  <a:gd name="T20" fmla="*/ 2 w 16"/>
                  <a:gd name="T21" fmla="*/ 0 h 30"/>
                  <a:gd name="T22" fmla="*/ 5 w 16"/>
                  <a:gd name="T23" fmla="*/ 28 h 30"/>
                  <a:gd name="T24" fmla="*/ 3 w 16"/>
                  <a:gd name="T25" fmla="*/ 28 h 30"/>
                  <a:gd name="T26" fmla="*/ 5 w 16"/>
                  <a:gd name="T27" fmla="*/ 28 h 30"/>
                  <a:gd name="T28" fmla="*/ 5 w 16"/>
                  <a:gd name="T2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30">
                    <a:moveTo>
                      <a:pt x="2" y="0"/>
                    </a:moveTo>
                    <a:lnTo>
                      <a:pt x="4" y="0"/>
                    </a:lnTo>
                    <a:lnTo>
                      <a:pt x="9" y="1"/>
                    </a:lnTo>
                    <a:lnTo>
                      <a:pt x="8" y="22"/>
                    </a:lnTo>
                    <a:lnTo>
                      <a:pt x="16" y="22"/>
                    </a:lnTo>
                    <a:lnTo>
                      <a:pt x="16" y="24"/>
                    </a:lnTo>
                    <a:lnTo>
                      <a:pt x="16" y="29"/>
                    </a:lnTo>
                    <a:lnTo>
                      <a:pt x="3" y="30"/>
                    </a:lnTo>
                    <a:lnTo>
                      <a:pt x="0" y="30"/>
                    </a:lnTo>
                    <a:lnTo>
                      <a:pt x="2" y="0"/>
                    </a:lnTo>
                    <a:lnTo>
                      <a:pt x="2" y="0"/>
                    </a:lnTo>
                    <a:close/>
                    <a:moveTo>
                      <a:pt x="5" y="28"/>
                    </a:moveTo>
                    <a:lnTo>
                      <a:pt x="3" y="28"/>
                    </a:lnTo>
                    <a:lnTo>
                      <a:pt x="5" y="28"/>
                    </a:lnTo>
                    <a:lnTo>
                      <a:pt x="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38"/>
          <p:cNvSpPr/>
          <p:nvPr/>
        </p:nvSpPr>
        <p:spPr>
          <a:xfrm rot="1905815">
            <a:off x="10004870" y="1267893"/>
            <a:ext cx="579969" cy="437631"/>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noFill/>
          <a:ln w="38100" cap="flat">
            <a:solidFill>
              <a:srgbClr val="FEBF0F"/>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任意多边形 40"/>
          <p:cNvSpPr/>
          <p:nvPr/>
        </p:nvSpPr>
        <p:spPr>
          <a:xfrm flipH="1">
            <a:off x="11087948" y="2294478"/>
            <a:ext cx="192026" cy="291250"/>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solidFill>
            <a:srgbClr val="FEBF0F"/>
          </a:solidFill>
          <a:ln w="190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E0000"/>
              </a:solidFill>
              <a:cs typeface="+mn-ea"/>
              <a:sym typeface="+mn-lt"/>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480" y="2110336"/>
            <a:ext cx="2105083" cy="1833504"/>
          </a:xfrm>
          <a:prstGeom prst="rect">
            <a:avLst/>
          </a:prstGeom>
        </p:spPr>
      </p:pic>
      <p:sp>
        <p:nvSpPr>
          <p:cNvPr id="42" name="文本框 41"/>
          <p:cNvSpPr txBox="1"/>
          <p:nvPr/>
        </p:nvSpPr>
        <p:spPr>
          <a:xfrm>
            <a:off x="2944563" y="2611590"/>
            <a:ext cx="1140735" cy="646331"/>
          </a:xfrm>
          <a:prstGeom prst="rect">
            <a:avLst/>
          </a:prstGeom>
          <a:noFill/>
        </p:spPr>
        <p:txBody>
          <a:bodyPr wrap="square" rtlCol="0">
            <a:spAutoFit/>
          </a:bodyPr>
          <a:lstStyle/>
          <a:p>
            <a:pPr algn="dist"/>
            <a:r>
              <a:rPr lang="zh-CN" altLang="en-US" sz="3600" b="1" dirty="0">
                <a:cs typeface="+mn-ea"/>
                <a:sym typeface="+mn-lt"/>
              </a:rPr>
              <a:t>目录</a:t>
            </a:r>
          </a:p>
        </p:txBody>
      </p:sp>
      <p:sp>
        <p:nvSpPr>
          <p:cNvPr id="43" name="文本框 42"/>
          <p:cNvSpPr txBox="1"/>
          <p:nvPr/>
        </p:nvSpPr>
        <p:spPr>
          <a:xfrm>
            <a:off x="3095838" y="3257921"/>
            <a:ext cx="1378759" cy="954107"/>
          </a:xfrm>
          <a:prstGeom prst="rect">
            <a:avLst/>
          </a:prstGeom>
          <a:noFill/>
        </p:spPr>
        <p:txBody>
          <a:bodyPr wrap="square" rtlCol="0">
            <a:spAutoFit/>
          </a:bodyPr>
          <a:lstStyle/>
          <a:p>
            <a:pPr algn="dist"/>
            <a:r>
              <a:rPr lang="en-US" altLang="zh-CN" sz="2800" dirty="0">
                <a:cs typeface="+mn-ea"/>
                <a:sym typeface="+mn-lt"/>
              </a:rPr>
              <a:t>CONTENT</a:t>
            </a:r>
            <a:endParaRPr lang="zh-CN" altLang="en-US" sz="2800" dirty="0">
              <a:cs typeface="+mn-ea"/>
              <a:sym typeface="+mn-lt"/>
            </a:endParaRPr>
          </a:p>
        </p:txBody>
      </p:sp>
      <p:pic>
        <p:nvPicPr>
          <p:cNvPr id="44" name="图片 43"/>
          <p:cNvPicPr>
            <a:picLocks noChangeAspect="1"/>
          </p:cNvPicPr>
          <p:nvPr/>
        </p:nvPicPr>
        <p:blipFill>
          <a:blip r:embed="rId3"/>
          <a:stretch>
            <a:fillRect/>
          </a:stretch>
        </p:blipFill>
        <p:spPr>
          <a:xfrm>
            <a:off x="5810250" y="2854928"/>
            <a:ext cx="355722" cy="299555"/>
          </a:xfrm>
          <a:prstGeom prst="rect">
            <a:avLst/>
          </a:prstGeom>
        </p:spPr>
      </p:pic>
      <p:sp>
        <p:nvSpPr>
          <p:cNvPr id="45" name="文本框 44"/>
          <p:cNvSpPr txBox="1"/>
          <p:nvPr/>
        </p:nvSpPr>
        <p:spPr>
          <a:xfrm>
            <a:off x="6355199" y="2773872"/>
            <a:ext cx="3335156" cy="460375"/>
          </a:xfrm>
          <a:prstGeom prst="rect">
            <a:avLst/>
          </a:prstGeom>
          <a:noFill/>
        </p:spPr>
        <p:txBody>
          <a:bodyPr wrap="square" rtlCol="0">
            <a:spAutoFit/>
          </a:bodyPr>
          <a:lstStyle/>
          <a:p>
            <a:pPr algn="dist"/>
            <a:r>
              <a:rPr lang="zh-CN" altLang="en-US" sz="2400" b="1" dirty="0">
                <a:solidFill>
                  <a:schemeClr val="tx1">
                    <a:lumMod val="85000"/>
                    <a:lumOff val="15000"/>
                  </a:schemeClr>
                </a:solidFill>
                <a:cs typeface="微软雅黑" panose="020B0503020204020204" charset="-122"/>
                <a:sym typeface="+mn-lt"/>
              </a:rPr>
              <a:t>项目介绍</a:t>
            </a:r>
            <a:endParaRPr lang="zh-CN" altLang="en-US" sz="2400" b="1" dirty="0">
              <a:solidFill>
                <a:schemeClr val="tx1">
                  <a:lumMod val="85000"/>
                  <a:lumOff val="15000"/>
                </a:schemeClr>
              </a:solidFill>
              <a:cs typeface="+mn-ea"/>
              <a:sym typeface="+mn-lt"/>
            </a:endParaRPr>
          </a:p>
        </p:txBody>
      </p:sp>
      <p:pic>
        <p:nvPicPr>
          <p:cNvPr id="46" name="图片 45"/>
          <p:cNvPicPr>
            <a:picLocks noChangeAspect="1"/>
          </p:cNvPicPr>
          <p:nvPr/>
        </p:nvPicPr>
        <p:blipFill>
          <a:blip r:embed="rId3"/>
          <a:stretch>
            <a:fillRect/>
          </a:stretch>
        </p:blipFill>
        <p:spPr>
          <a:xfrm>
            <a:off x="5810250" y="3555968"/>
            <a:ext cx="355722" cy="299555"/>
          </a:xfrm>
          <a:prstGeom prst="rect">
            <a:avLst/>
          </a:prstGeom>
        </p:spPr>
      </p:pic>
      <p:sp>
        <p:nvSpPr>
          <p:cNvPr id="47" name="文本框 46"/>
          <p:cNvSpPr txBox="1"/>
          <p:nvPr/>
        </p:nvSpPr>
        <p:spPr>
          <a:xfrm>
            <a:off x="6355199" y="3474912"/>
            <a:ext cx="3335156" cy="460375"/>
          </a:xfrm>
          <a:prstGeom prst="rect">
            <a:avLst/>
          </a:prstGeom>
          <a:noFill/>
        </p:spPr>
        <p:txBody>
          <a:bodyPr wrap="square" rtlCol="0">
            <a:spAutoFit/>
          </a:bodyPr>
          <a:lstStyle/>
          <a:p>
            <a:pPr algn="dist"/>
            <a:r>
              <a:rPr lang="zh-CN" altLang="en-US" sz="2400" b="1" dirty="0">
                <a:solidFill>
                  <a:schemeClr val="tx1">
                    <a:lumMod val="85000"/>
                    <a:lumOff val="15000"/>
                  </a:schemeClr>
                </a:solidFill>
                <a:cs typeface="微软雅黑" panose="020B0503020204020204" charset="-122"/>
                <a:sym typeface="+mn-lt"/>
              </a:rPr>
              <a:t>组员项目展示</a:t>
            </a:r>
            <a:endParaRPr lang="zh-CN" altLang="en-US" sz="2400" b="1" dirty="0">
              <a:solidFill>
                <a:schemeClr val="tx1">
                  <a:lumMod val="85000"/>
                  <a:lumOff val="1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38"/>
          <p:cNvSpPr/>
          <p:nvPr/>
        </p:nvSpPr>
        <p:spPr>
          <a:xfrm rot="1905815">
            <a:off x="8501995" y="1898871"/>
            <a:ext cx="579969" cy="437631"/>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noFill/>
          <a:ln w="38100" cap="flat">
            <a:solidFill>
              <a:srgbClr val="FEBF0F"/>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任意多边形 40"/>
          <p:cNvSpPr/>
          <p:nvPr/>
        </p:nvSpPr>
        <p:spPr>
          <a:xfrm flipH="1">
            <a:off x="10482336" y="2501687"/>
            <a:ext cx="192026" cy="291250"/>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solidFill>
            <a:srgbClr val="FEBF0F"/>
          </a:solidFill>
          <a:ln w="190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E0000"/>
              </a:solidFill>
              <a:cs typeface="+mn-ea"/>
              <a:sym typeface="+mn-lt"/>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8622" y="1825404"/>
            <a:ext cx="2924203" cy="3319233"/>
          </a:xfrm>
          <a:prstGeom prst="rect">
            <a:avLst/>
          </a:prstGeom>
        </p:spPr>
      </p:pic>
      <p:sp>
        <p:nvSpPr>
          <p:cNvPr id="17" name="文本框 16"/>
          <p:cNvSpPr txBox="1"/>
          <p:nvPr/>
        </p:nvSpPr>
        <p:spPr>
          <a:xfrm>
            <a:off x="5391533" y="3292505"/>
            <a:ext cx="5090803" cy="706755"/>
          </a:xfrm>
          <a:prstGeom prst="rect">
            <a:avLst/>
          </a:prstGeom>
          <a:noFill/>
        </p:spPr>
        <p:txBody>
          <a:bodyPr wrap="square" rtlCol="0">
            <a:spAutoFit/>
          </a:bodyPr>
          <a:lstStyle/>
          <a:p>
            <a:pPr algn="dist"/>
            <a:r>
              <a:rPr lang="zh-CN" altLang="en-US" sz="4000" b="1" dirty="0">
                <a:solidFill>
                  <a:schemeClr val="tx1">
                    <a:lumMod val="85000"/>
                    <a:lumOff val="15000"/>
                  </a:schemeClr>
                </a:solidFill>
                <a:cs typeface="微软雅黑" panose="020B0503020204020204" charset="-122"/>
                <a:sym typeface="+mn-lt"/>
              </a:rPr>
              <a:t>项目介绍</a:t>
            </a:r>
            <a:endParaRPr lang="zh-CN" altLang="en-US" sz="4000" b="1" dirty="0">
              <a:solidFill>
                <a:schemeClr val="tx1">
                  <a:lumMod val="85000"/>
                  <a:lumOff val="15000"/>
                </a:schemeClr>
              </a:solidFill>
              <a:cs typeface="+mn-ea"/>
              <a:sym typeface="+mn-lt"/>
            </a:endParaRPr>
          </a:p>
        </p:txBody>
      </p:sp>
      <p:sp>
        <p:nvSpPr>
          <p:cNvPr id="18" name="矩形 17"/>
          <p:cNvSpPr/>
          <p:nvPr/>
        </p:nvSpPr>
        <p:spPr>
          <a:xfrm>
            <a:off x="5481265" y="4000391"/>
            <a:ext cx="5291181"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cs typeface="+mn-ea"/>
                <a:sym typeface="+mn-lt"/>
              </a:rPr>
              <a:t>We have many PowerPoint </a:t>
            </a:r>
            <a:r>
              <a:rPr lang="zh-CN" altLang="en-US" sz="1400" dirty="0">
                <a:solidFill>
                  <a:schemeClr val="tx1">
                    <a:lumMod val="75000"/>
                    <a:lumOff val="25000"/>
                  </a:schemeClr>
                </a:solidFill>
                <a:cs typeface="+mn-ea"/>
                <a:sym typeface="+mn-lt"/>
              </a:rPr>
              <a:t>templates</a:t>
            </a:r>
            <a:r>
              <a:rPr lang="en-US" altLang="zh-CN" sz="1400" dirty="0">
                <a:solidFill>
                  <a:schemeClr val="tx1">
                    <a:lumMod val="75000"/>
                    <a:lumOff val="25000"/>
                  </a:schemeClr>
                </a:solidFill>
                <a:cs typeface="+mn-ea"/>
                <a:sym typeface="+mn-lt"/>
              </a:rPr>
              <a:t> that has been specifically designed to help anyone</a:t>
            </a:r>
            <a:endParaRPr lang="zh-CN" altLang="en-US" sz="1400" dirty="0">
              <a:solidFill>
                <a:schemeClr val="tx1">
                  <a:lumMod val="75000"/>
                  <a:lumOff val="25000"/>
                </a:schemeClr>
              </a:solidFill>
              <a:cs typeface="+mn-ea"/>
              <a:sym typeface="+mn-lt"/>
            </a:endParaRPr>
          </a:p>
        </p:txBody>
      </p:sp>
      <p:sp>
        <p:nvSpPr>
          <p:cNvPr id="19" name="文本框 18"/>
          <p:cNvSpPr txBox="1"/>
          <p:nvPr/>
        </p:nvSpPr>
        <p:spPr>
          <a:xfrm>
            <a:off x="5558245" y="2413337"/>
            <a:ext cx="1185455" cy="1015663"/>
          </a:xfrm>
          <a:prstGeom prst="rect">
            <a:avLst/>
          </a:prstGeom>
          <a:noFill/>
        </p:spPr>
        <p:txBody>
          <a:bodyPr wrap="square" rtlCol="0">
            <a:spAutoFit/>
          </a:bodyPr>
          <a:lstStyle/>
          <a:p>
            <a:pPr algn="dist"/>
            <a:r>
              <a:rPr lang="en-US" altLang="zh-CN" sz="6000" b="1" dirty="0">
                <a:solidFill>
                  <a:schemeClr val="tx1">
                    <a:lumMod val="85000"/>
                    <a:lumOff val="15000"/>
                  </a:schemeClr>
                </a:solidFill>
                <a:cs typeface="+mn-ea"/>
                <a:sym typeface="+mn-lt"/>
              </a:rPr>
              <a:t>01</a:t>
            </a:r>
            <a:endParaRPr lang="zh-CN" altLang="en-US" sz="6000" b="1" dirty="0">
              <a:solidFill>
                <a:schemeClr val="tx1">
                  <a:lumMod val="85000"/>
                  <a:lumOff val="1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11" name="文本框 10"/>
          <p:cNvSpPr txBox="1"/>
          <p:nvPr/>
        </p:nvSpPr>
        <p:spPr>
          <a:xfrm>
            <a:off x="1166813" y="142875"/>
            <a:ext cx="1916906" cy="488156"/>
          </a:xfrm>
          <a:prstGeom prst="rect">
            <a:avLst/>
          </a:prstGeom>
          <a:noFill/>
        </p:spPr>
        <p:txBody>
          <a:bodyPr wrap="square" rtlCol="0">
            <a:noAutofit/>
          </a:bodyPr>
          <a:lstStyle/>
          <a:p>
            <a:pPr algn="dist"/>
            <a:r>
              <a:rPr lang="zh-CN" altLang="en-US" sz="2600" b="1" spc="-300" dirty="0">
                <a:solidFill>
                  <a:schemeClr val="tx1">
                    <a:lumMod val="85000"/>
                    <a:lumOff val="15000"/>
                  </a:schemeClr>
                </a:solidFill>
                <a:cs typeface="微软雅黑" panose="020B0503020204020204" charset="-122"/>
                <a:sym typeface="+mn-lt"/>
              </a:rPr>
              <a:t>项目介绍</a:t>
            </a:r>
            <a:endParaRPr lang="zh-CN" altLang="en-US" sz="2600" b="1" spc="-300" dirty="0">
              <a:solidFill>
                <a:schemeClr val="tx1">
                  <a:lumMod val="85000"/>
                  <a:lumOff val="15000"/>
                </a:schemeClr>
              </a:solidFill>
              <a:cs typeface="+mn-ea"/>
              <a:sym typeface="+mn-lt"/>
            </a:endParaRPr>
          </a:p>
        </p:txBody>
      </p:sp>
      <p:grpSp>
        <p:nvGrpSpPr>
          <p:cNvPr id="15" name="Group 44"/>
          <p:cNvGrpSpPr/>
          <p:nvPr/>
        </p:nvGrpSpPr>
        <p:grpSpPr>
          <a:xfrm>
            <a:off x="605574" y="793974"/>
            <a:ext cx="657509" cy="738492"/>
            <a:chOff x="0" y="0"/>
            <a:chExt cx="807366" cy="906807"/>
          </a:xfrm>
        </p:grpSpPr>
        <p:sp>
          <p:nvSpPr>
            <p:cNvPr id="16"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32" name="文本框 31"/>
          <p:cNvSpPr txBox="1"/>
          <p:nvPr/>
        </p:nvSpPr>
        <p:spPr>
          <a:xfrm>
            <a:off x="1426462" y="793974"/>
            <a:ext cx="6486366" cy="888175"/>
          </a:xfrm>
          <a:prstGeom prst="rect">
            <a:avLst/>
          </a:prstGeom>
          <a:noFill/>
        </p:spPr>
        <p:txBody>
          <a:bodyPr wrap="square" rtlCol="0">
            <a:no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1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简单的酷音乐小程序，代码展示</a:t>
            </a:r>
            <a:r>
              <a:rPr lang="zh-CN" altLang="en-US" sz="1800" b="1" dirty="0">
                <a:solidFill>
                  <a:schemeClr val="tx1">
                    <a:lumMod val="85000"/>
                    <a:lumOff val="15000"/>
                  </a:schemeClr>
                </a:solidFill>
                <a:latin typeface="+mn-lt"/>
                <a:ea typeface="+mn-ea"/>
                <a:cs typeface="+mn-ea"/>
                <a:sym typeface="+mn-lt"/>
              </a:rPr>
              <a:t>:</a:t>
            </a:r>
          </a:p>
          <a:p>
            <a:pPr marL="285750" indent="-285750" algn="l">
              <a:buChar char="•"/>
            </a:pPr>
            <a:r>
              <a:rPr lang="zh-CN" altLang="en-US" sz="1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上下首切歌</a:t>
            </a:r>
            <a:endParaRPr lang="zh-CN" altLang="en-US" sz="1800" dirty="0">
              <a:solidFill>
                <a:schemeClr val="tx1">
                  <a:lumMod val="85000"/>
                  <a:lumOff val="15000"/>
                </a:schemeClr>
              </a:solidFill>
              <a:latin typeface="+mn-lt"/>
              <a:ea typeface="+mn-ea"/>
              <a:cs typeface="+mn-ea"/>
              <a:sym typeface="+mn-lt"/>
            </a:endParaRPr>
          </a:p>
          <a:p>
            <a:pPr indent="0" algn="l">
              <a:buNone/>
            </a:pPr>
            <a:endParaRPr lang="zh-CN" altLang="en-US" dirty="0">
              <a:solidFill>
                <a:schemeClr val="tx1">
                  <a:lumMod val="85000"/>
                  <a:lumOff val="15000"/>
                </a:schemeClr>
              </a:solidFill>
              <a:latin typeface="+mn-lt"/>
              <a:ea typeface="+mn-ea"/>
              <a:cs typeface="+mn-ea"/>
              <a:sym typeface="+mn-lt"/>
            </a:endParaRPr>
          </a:p>
        </p:txBody>
      </p:sp>
      <p:pic>
        <p:nvPicPr>
          <p:cNvPr id="4" name="图片 3" descr="upload_post_object_v2_004180026"/>
          <p:cNvPicPr>
            <a:picLocks noChangeAspect="1"/>
          </p:cNvPicPr>
          <p:nvPr/>
        </p:nvPicPr>
        <p:blipFill>
          <a:blip r:embed="rId3"/>
          <a:stretch>
            <a:fillRect/>
          </a:stretch>
        </p:blipFill>
        <p:spPr>
          <a:xfrm>
            <a:off x="1170776" y="1614863"/>
            <a:ext cx="4292844" cy="5059904"/>
          </a:xfrm>
          <a:prstGeom prst="rect">
            <a:avLst/>
          </a:prstGeom>
        </p:spPr>
      </p:pic>
      <p:pic>
        <p:nvPicPr>
          <p:cNvPr id="5" name="图片 4" descr="upload_post_object_v2_367034007"/>
          <p:cNvPicPr>
            <a:picLocks noChangeAspect="1"/>
          </p:cNvPicPr>
          <p:nvPr/>
        </p:nvPicPr>
        <p:blipFill>
          <a:blip r:embed="rId4"/>
          <a:stretch>
            <a:fillRect/>
          </a:stretch>
        </p:blipFill>
        <p:spPr>
          <a:xfrm>
            <a:off x="6055736" y="242229"/>
            <a:ext cx="5073361" cy="64325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11" name="文本框 10"/>
          <p:cNvSpPr txBox="1"/>
          <p:nvPr/>
        </p:nvSpPr>
        <p:spPr>
          <a:xfrm>
            <a:off x="1166813" y="142875"/>
            <a:ext cx="1916906" cy="488156"/>
          </a:xfrm>
          <a:prstGeom prst="rect">
            <a:avLst/>
          </a:prstGeom>
          <a:noFill/>
        </p:spPr>
        <p:txBody>
          <a:bodyPr wrap="square" rtlCol="0">
            <a:noAutofit/>
          </a:bodyPr>
          <a:lstStyle/>
          <a:p>
            <a:pPr algn="dist"/>
            <a:r>
              <a:rPr lang="zh-CN" altLang="en-US" sz="2600" b="1" spc="-300" dirty="0">
                <a:solidFill>
                  <a:schemeClr val="tx1">
                    <a:lumMod val="85000"/>
                    <a:lumOff val="15000"/>
                  </a:schemeClr>
                </a:solidFill>
                <a:cs typeface="微软雅黑" panose="020B0503020204020204" charset="-122"/>
                <a:sym typeface="+mn-lt"/>
              </a:rPr>
              <a:t>项目介绍</a:t>
            </a:r>
            <a:endParaRPr lang="zh-CN" altLang="en-US" sz="2600" b="1" spc="-300" dirty="0">
              <a:solidFill>
                <a:schemeClr val="tx1">
                  <a:lumMod val="85000"/>
                  <a:lumOff val="15000"/>
                </a:schemeClr>
              </a:solidFill>
              <a:cs typeface="+mn-ea"/>
              <a:sym typeface="+mn-lt"/>
            </a:endParaRPr>
          </a:p>
        </p:txBody>
      </p:sp>
      <p:grpSp>
        <p:nvGrpSpPr>
          <p:cNvPr id="15" name="Group 44"/>
          <p:cNvGrpSpPr/>
          <p:nvPr/>
        </p:nvGrpSpPr>
        <p:grpSpPr>
          <a:xfrm>
            <a:off x="605574" y="793974"/>
            <a:ext cx="657509" cy="738492"/>
            <a:chOff x="0" y="0"/>
            <a:chExt cx="807366" cy="906807"/>
          </a:xfrm>
        </p:grpSpPr>
        <p:sp>
          <p:nvSpPr>
            <p:cNvPr id="16"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32" name="文本框 31"/>
          <p:cNvSpPr txBox="1"/>
          <p:nvPr/>
        </p:nvSpPr>
        <p:spPr>
          <a:xfrm>
            <a:off x="1426462" y="793974"/>
            <a:ext cx="6486366" cy="888175"/>
          </a:xfrm>
          <a:prstGeom prst="rect">
            <a:avLst/>
          </a:prstGeom>
          <a:noFill/>
        </p:spPr>
        <p:txBody>
          <a:bodyPr wrap="square" rtlCol="0">
            <a:no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1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简单的酷音乐小程序，代码展示</a:t>
            </a:r>
            <a:r>
              <a:rPr lang="zh-CN" altLang="en-US" sz="1800" b="1" dirty="0">
                <a:solidFill>
                  <a:schemeClr val="tx1">
                    <a:lumMod val="85000"/>
                    <a:lumOff val="15000"/>
                  </a:schemeClr>
                </a:solidFill>
                <a:latin typeface="+mn-lt"/>
                <a:ea typeface="+mn-ea"/>
                <a:cs typeface="+mn-ea"/>
                <a:sym typeface="+mn-lt"/>
              </a:rPr>
              <a:t>:</a:t>
            </a:r>
          </a:p>
          <a:p>
            <a:pPr marL="285750" indent="-285750" algn="l">
              <a:buChar char="•"/>
            </a:pPr>
            <a:r>
              <a:rPr lang="zh-CN" altLang="en-US" sz="18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lt"/>
              </a:rPr>
              <a:t>视频获取播放</a:t>
            </a:r>
            <a:endParaRPr lang="zh-CN" altLang="en-US" sz="1800" dirty="0">
              <a:solidFill>
                <a:schemeClr val="tx1">
                  <a:lumMod val="85000"/>
                  <a:lumOff val="15000"/>
                </a:schemeClr>
              </a:solidFill>
              <a:latin typeface="+mn-lt"/>
              <a:ea typeface="+mn-ea"/>
              <a:cs typeface="+mn-ea"/>
              <a:sym typeface="+mn-lt"/>
            </a:endParaRPr>
          </a:p>
          <a:p>
            <a:pPr indent="0" algn="l">
              <a:buNone/>
            </a:pPr>
            <a:endParaRPr lang="zh-CN" altLang="en-US" dirty="0">
              <a:solidFill>
                <a:schemeClr val="tx1">
                  <a:lumMod val="85000"/>
                  <a:lumOff val="15000"/>
                </a:schemeClr>
              </a:solidFill>
              <a:latin typeface="+mn-lt"/>
              <a:ea typeface="+mn-ea"/>
              <a:cs typeface="+mn-ea"/>
              <a:sym typeface="+mn-lt"/>
            </a:endParaRPr>
          </a:p>
        </p:txBody>
      </p:sp>
      <p:pic>
        <p:nvPicPr>
          <p:cNvPr id="3" name="图片 2" descr="upload_post_object_v2_412973239"/>
          <p:cNvPicPr>
            <a:picLocks noChangeAspect="1"/>
          </p:cNvPicPr>
          <p:nvPr/>
        </p:nvPicPr>
        <p:blipFill>
          <a:blip r:embed="rId3"/>
          <a:stretch>
            <a:fillRect/>
          </a:stretch>
        </p:blipFill>
        <p:spPr>
          <a:xfrm>
            <a:off x="484459" y="2180065"/>
            <a:ext cx="7684056" cy="4144815"/>
          </a:xfrm>
          <a:prstGeom prst="rect">
            <a:avLst/>
          </a:prstGeom>
        </p:spPr>
      </p:pic>
      <p:pic>
        <p:nvPicPr>
          <p:cNvPr id="2" name="图片 1" descr="upload_post_object_v2_990219731"/>
          <p:cNvPicPr>
            <a:picLocks noChangeAspect="1"/>
          </p:cNvPicPr>
          <p:nvPr/>
        </p:nvPicPr>
        <p:blipFill>
          <a:blip r:embed="rId4"/>
          <a:stretch>
            <a:fillRect/>
          </a:stretch>
        </p:blipFill>
        <p:spPr>
          <a:xfrm>
            <a:off x="4831132" y="322973"/>
            <a:ext cx="7213055" cy="4104443"/>
          </a:xfrm>
          <a:prstGeom prst="rect">
            <a:avLst/>
          </a:prstGeom>
        </p:spPr>
      </p:pic>
      <p:pic>
        <p:nvPicPr>
          <p:cNvPr id="283" name="图片 2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18176" y="4427416"/>
            <a:ext cx="1991664" cy="2274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38"/>
          <p:cNvSpPr/>
          <p:nvPr/>
        </p:nvSpPr>
        <p:spPr>
          <a:xfrm rot="1905815">
            <a:off x="8501995" y="1898871"/>
            <a:ext cx="579969" cy="437631"/>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noFill/>
          <a:ln w="38100" cap="flat">
            <a:solidFill>
              <a:srgbClr val="FEBF0F"/>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任意多边形 40"/>
          <p:cNvSpPr/>
          <p:nvPr/>
        </p:nvSpPr>
        <p:spPr>
          <a:xfrm flipH="1">
            <a:off x="10482336" y="2501687"/>
            <a:ext cx="192026" cy="291250"/>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solidFill>
            <a:srgbClr val="FEBF0F"/>
          </a:solidFill>
          <a:ln w="19050" cap="rnd">
            <a:solidFill>
              <a:srgbClr val="FEBF0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E0000"/>
              </a:solidFill>
              <a:cs typeface="+mn-ea"/>
              <a:sym typeface="+mn-lt"/>
            </a:endParaRPr>
          </a:p>
        </p:txBody>
      </p:sp>
      <p:sp>
        <p:nvSpPr>
          <p:cNvPr id="17" name="文本框 16"/>
          <p:cNvSpPr txBox="1"/>
          <p:nvPr/>
        </p:nvSpPr>
        <p:spPr>
          <a:xfrm>
            <a:off x="5391533" y="3292505"/>
            <a:ext cx="5090803" cy="706755"/>
          </a:xfrm>
          <a:prstGeom prst="rect">
            <a:avLst/>
          </a:prstGeom>
          <a:noFill/>
        </p:spPr>
        <p:txBody>
          <a:bodyPr wrap="square" rtlCol="0">
            <a:spAutoFit/>
          </a:bodyPr>
          <a:lstStyle/>
          <a:p>
            <a:pPr algn="dist"/>
            <a:r>
              <a:rPr lang="zh-CN" altLang="en-US" sz="4000" b="1" dirty="0">
                <a:solidFill>
                  <a:schemeClr val="tx1">
                    <a:lumMod val="85000"/>
                    <a:lumOff val="15000"/>
                  </a:schemeClr>
                </a:solidFill>
                <a:cs typeface="微软雅黑" panose="020B0503020204020204" charset="-122"/>
                <a:sym typeface="+mn-lt"/>
              </a:rPr>
              <a:t>组员项目展示</a:t>
            </a:r>
            <a:endParaRPr lang="zh-CN" altLang="en-US" sz="4000" b="1" dirty="0">
              <a:solidFill>
                <a:schemeClr val="tx1">
                  <a:lumMod val="85000"/>
                  <a:lumOff val="15000"/>
                </a:schemeClr>
              </a:solidFill>
              <a:cs typeface="+mn-ea"/>
              <a:sym typeface="+mn-lt"/>
            </a:endParaRPr>
          </a:p>
        </p:txBody>
      </p:sp>
      <p:sp>
        <p:nvSpPr>
          <p:cNvPr id="18" name="矩形 17"/>
          <p:cNvSpPr/>
          <p:nvPr/>
        </p:nvSpPr>
        <p:spPr>
          <a:xfrm>
            <a:off x="5481265" y="4000391"/>
            <a:ext cx="5291181"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cs typeface="+mn-ea"/>
                <a:sym typeface="+mn-lt"/>
              </a:rPr>
              <a:t>We have many PowerPoint </a:t>
            </a:r>
            <a:r>
              <a:rPr lang="zh-CN" altLang="en-US" sz="1400" dirty="0">
                <a:solidFill>
                  <a:schemeClr val="tx1">
                    <a:lumMod val="75000"/>
                    <a:lumOff val="25000"/>
                  </a:schemeClr>
                </a:solidFill>
                <a:cs typeface="+mn-ea"/>
                <a:sym typeface="+mn-lt"/>
              </a:rPr>
              <a:t>templates</a:t>
            </a:r>
            <a:r>
              <a:rPr lang="en-US" altLang="zh-CN" sz="1400" dirty="0">
                <a:solidFill>
                  <a:schemeClr val="tx1">
                    <a:lumMod val="75000"/>
                    <a:lumOff val="25000"/>
                  </a:schemeClr>
                </a:solidFill>
                <a:cs typeface="+mn-ea"/>
                <a:sym typeface="+mn-lt"/>
              </a:rPr>
              <a:t> that has been specifically designed to help anyone</a:t>
            </a:r>
            <a:endParaRPr lang="zh-CN" altLang="en-US" sz="1400" dirty="0">
              <a:solidFill>
                <a:schemeClr val="tx1">
                  <a:lumMod val="75000"/>
                  <a:lumOff val="25000"/>
                </a:schemeClr>
              </a:solidFill>
              <a:cs typeface="+mn-ea"/>
              <a:sym typeface="+mn-lt"/>
            </a:endParaRPr>
          </a:p>
        </p:txBody>
      </p:sp>
      <p:sp>
        <p:nvSpPr>
          <p:cNvPr id="19" name="文本框 18"/>
          <p:cNvSpPr txBox="1"/>
          <p:nvPr/>
        </p:nvSpPr>
        <p:spPr>
          <a:xfrm>
            <a:off x="5558245" y="2413337"/>
            <a:ext cx="824448" cy="707886"/>
          </a:xfrm>
          <a:prstGeom prst="rect">
            <a:avLst/>
          </a:prstGeom>
          <a:noFill/>
        </p:spPr>
        <p:txBody>
          <a:bodyPr wrap="square" rtlCol="0">
            <a:spAutoFit/>
          </a:bodyPr>
          <a:lstStyle/>
          <a:p>
            <a:pPr algn="dist"/>
            <a:r>
              <a:rPr lang="en-US" altLang="zh-CN" sz="4000" b="1" dirty="0">
                <a:solidFill>
                  <a:schemeClr val="tx1">
                    <a:lumMod val="85000"/>
                    <a:lumOff val="15000"/>
                  </a:schemeClr>
                </a:solidFill>
                <a:cs typeface="+mn-ea"/>
                <a:sym typeface="+mn-lt"/>
              </a:rPr>
              <a:t>02</a:t>
            </a:r>
            <a:endParaRPr lang="zh-CN" altLang="en-US" sz="4000" b="1" dirty="0">
              <a:solidFill>
                <a:schemeClr val="tx1">
                  <a:lumMod val="85000"/>
                  <a:lumOff val="15000"/>
                </a:schemeClr>
              </a:solidFill>
              <a:cs typeface="+mn-ea"/>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172832" y="2160861"/>
            <a:ext cx="2169621" cy="2631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143" y="144432"/>
            <a:ext cx="2232025" cy="491490"/>
          </a:xfrm>
          <a:prstGeom prst="rect">
            <a:avLst/>
          </a:prstGeom>
          <a:noFill/>
        </p:spPr>
        <p:txBody>
          <a:bodyPr wrap="none" rtlCol="0">
            <a:spAutoFit/>
          </a:bodyPr>
          <a:lstStyle/>
          <a:p>
            <a:r>
              <a:rPr lang="zh-CN" altLang="en-US" sz="2600" b="1" spc="-300" dirty="0">
                <a:solidFill>
                  <a:schemeClr val="tx1">
                    <a:lumMod val="85000"/>
                    <a:lumOff val="15000"/>
                  </a:schemeClr>
                </a:solidFill>
                <a:cs typeface="微软雅黑" panose="020B0503020204020204" charset="-122"/>
                <a:sym typeface="+mn-lt"/>
              </a:rPr>
              <a:t>范宇豪个人项目</a:t>
            </a:r>
            <a:endParaRPr lang="zh-CN" altLang="en-US" sz="2600" b="1" spc="-300" dirty="0">
              <a:solidFill>
                <a:schemeClr val="tx1">
                  <a:lumMod val="85000"/>
                  <a:lumOff val="15000"/>
                </a:schemeClr>
              </a:solidFill>
              <a:cs typeface="+mn-ea"/>
              <a:sym typeface="+mn-lt"/>
            </a:endParaRPr>
          </a:p>
        </p:txBody>
      </p:sp>
      <p:grpSp>
        <p:nvGrpSpPr>
          <p:cNvPr id="21" name="组合 20"/>
          <p:cNvGrpSpPr/>
          <p:nvPr/>
        </p:nvGrpSpPr>
        <p:grpSpPr>
          <a:xfrm>
            <a:off x="666750" y="4599214"/>
            <a:ext cx="1646464" cy="1918607"/>
            <a:chOff x="1289955" y="1628061"/>
            <a:chExt cx="3921407" cy="5174701"/>
          </a:xfrm>
        </p:grpSpPr>
        <p:sp>
          <p:nvSpPr>
            <p:cNvPr id="22" name="Shape 209"/>
            <p:cNvSpPr/>
            <p:nvPr/>
          </p:nvSpPr>
          <p:spPr>
            <a:xfrm rot="3758493">
              <a:off x="2701655"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rgbClr val="FEBF0F"/>
              </a:solid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5" name="Shape 203"/>
              <p:cNvSpPr/>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6" name="Shape 204"/>
              <p:cNvSpPr/>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7" name="Shape 205"/>
              <p:cNvSpPr/>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8" name="Shape 206"/>
              <p:cNvSpPr/>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9" name="Shape 207"/>
              <p:cNvSpPr/>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0" name="Shape 208"/>
              <p:cNvSpPr/>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1" name="Shape 210"/>
              <p:cNvSpPr/>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sp>
        <p:nvSpPr>
          <p:cNvPr id="32" name="任意多边形 31"/>
          <p:cNvSpPr/>
          <p:nvPr/>
        </p:nvSpPr>
        <p:spPr>
          <a:xfrm>
            <a:off x="160221" y="4310550"/>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1"/>
          <p:cNvSpPr/>
          <p:nvPr/>
        </p:nvSpPr>
        <p:spPr>
          <a:xfrm>
            <a:off x="3775184" y="5666389"/>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首  页</a:t>
            </a:r>
            <a:endParaRPr lang="zh-CN" altLang="en-US" b="1" spc="-300" dirty="0">
              <a:solidFill>
                <a:schemeClr val="tx1">
                  <a:lumMod val="85000"/>
                  <a:lumOff val="15000"/>
                </a:schemeClr>
              </a:solidFill>
              <a:cs typeface="+mn-ea"/>
              <a:sym typeface="+mn-lt"/>
            </a:endParaRPr>
          </a:p>
        </p:txBody>
      </p:sp>
      <p:sp>
        <p:nvSpPr>
          <p:cNvPr id="35" name="椭圆 31"/>
          <p:cNvSpPr/>
          <p:nvPr/>
        </p:nvSpPr>
        <p:spPr>
          <a:xfrm>
            <a:off x="5410437" y="5673282"/>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搜  索</a:t>
            </a:r>
            <a:endParaRPr lang="zh-CN" altLang="en-US" b="1" spc="-300" dirty="0">
              <a:solidFill>
                <a:schemeClr val="tx1">
                  <a:lumMod val="85000"/>
                  <a:lumOff val="15000"/>
                </a:schemeClr>
              </a:solidFill>
              <a:cs typeface="+mn-ea"/>
              <a:sym typeface="+mn-lt"/>
            </a:endParaRPr>
          </a:p>
        </p:txBody>
      </p:sp>
      <p:sp>
        <p:nvSpPr>
          <p:cNvPr id="37" name="椭圆 31"/>
          <p:cNvSpPr/>
          <p:nvPr/>
        </p:nvSpPr>
        <p:spPr>
          <a:xfrm>
            <a:off x="7025161" y="5672920"/>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播  放</a:t>
            </a:r>
            <a:endParaRPr lang="zh-CN" altLang="en-US" b="1" spc="-300" dirty="0">
              <a:solidFill>
                <a:schemeClr val="tx1">
                  <a:lumMod val="85000"/>
                  <a:lumOff val="15000"/>
                </a:schemeClr>
              </a:solidFill>
              <a:cs typeface="+mn-ea"/>
              <a:sym typeface="+mn-lt"/>
            </a:endParaRPr>
          </a:p>
        </p:txBody>
      </p:sp>
      <p:sp>
        <p:nvSpPr>
          <p:cNvPr id="39" name="椭圆 31"/>
          <p:cNvSpPr/>
          <p:nvPr/>
        </p:nvSpPr>
        <p:spPr>
          <a:xfrm>
            <a:off x="8647091" y="5679281"/>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视  频</a:t>
            </a:r>
            <a:endParaRPr lang="zh-CN" altLang="en-US" b="1" spc="-300" dirty="0">
              <a:solidFill>
                <a:schemeClr val="tx1">
                  <a:lumMod val="85000"/>
                  <a:lumOff val="15000"/>
                </a:schemeClr>
              </a:solidFill>
              <a:cs typeface="+mn-ea"/>
              <a:sym typeface="+mn-lt"/>
            </a:endParaRPr>
          </a:p>
        </p:txBody>
      </p:sp>
      <p:sp>
        <p:nvSpPr>
          <p:cNvPr id="40" name="文本框 39"/>
          <p:cNvSpPr txBox="1"/>
          <p:nvPr/>
        </p:nvSpPr>
        <p:spPr>
          <a:xfrm>
            <a:off x="1071563" y="738188"/>
            <a:ext cx="9786938" cy="2583656"/>
          </a:xfrm>
          <a:prstGeom prst="rect">
            <a:avLst/>
          </a:prstGeom>
          <a:noFill/>
        </p:spPr>
        <p:txBody>
          <a:bodyPr wrap="square" rtlCol="0">
            <a:noAutofit/>
          </a:bodyPr>
          <a:lstStyle/>
          <a:p>
            <a:pPr marL="285750" indent="-285750" algn="just">
              <a:lnSpc>
                <a:spcPct val="125000"/>
              </a:lnSpc>
              <a:buChar char="u"/>
            </a:pPr>
            <a:r>
              <a:rPr lang="zh-CN" altLang="en-US" sz="1600" dirty="0">
                <a:solidFill>
                  <a:schemeClr val="tx1">
                    <a:lumMod val="85000"/>
                    <a:lumOff val="15000"/>
                  </a:schemeClr>
                </a:solidFill>
                <a:cs typeface="微软雅黑" panose="020B0503020204020204" charset="-122"/>
                <a:sym typeface="+mn-lt"/>
              </a:rPr>
              <a:t>首页：轮播图、每日推荐、歌单推荐、新歌推荐的展示与点击跳转至对应界面的功能。</a:t>
            </a:r>
          </a:p>
          <a:p>
            <a:pPr marL="285750" indent="-285750" algn="just">
              <a:lnSpc>
                <a:spcPct val="125000"/>
              </a:lnSpc>
              <a:buChar char="u"/>
            </a:pPr>
            <a:r>
              <a:rPr lang="zh-CN" altLang="en-US" sz="1600" dirty="0">
                <a:solidFill>
                  <a:schemeClr val="tx1">
                    <a:lumMod val="85000"/>
                    <a:lumOff val="15000"/>
                  </a:schemeClr>
                </a:solidFill>
                <a:cs typeface="微软雅黑" panose="020B0503020204020204" charset="-122"/>
                <a:sym typeface="+mn-lt"/>
              </a:rPr>
              <a:t>搜索：输入搜索内容、显示搜索历史和热搜榜、点击搜索历史与热搜榜中的记录跳转至搜索列表的功能。</a:t>
            </a:r>
          </a:p>
          <a:p>
            <a:pPr marL="285750" indent="-285750" algn="just">
              <a:lnSpc>
                <a:spcPct val="125000"/>
              </a:lnSpc>
              <a:buChar char="u"/>
            </a:pPr>
            <a:r>
              <a:rPr lang="zh-CN" altLang="en-US" sz="1600" dirty="0">
                <a:solidFill>
                  <a:schemeClr val="tx1">
                    <a:lumMod val="85000"/>
                    <a:lumOff val="15000"/>
                  </a:schemeClr>
                </a:solidFill>
                <a:cs typeface="微软雅黑" panose="020B0503020204020204" charset="-122"/>
                <a:sym typeface="+mn-lt"/>
              </a:rPr>
              <a:t>播放：播放与暂停、上下首切歌、歌词滚动、进度条实时更新与拖动的功能。</a:t>
            </a:r>
          </a:p>
          <a:p>
            <a:pPr marL="285750" indent="-285750" algn="just">
              <a:lnSpc>
                <a:spcPct val="125000"/>
              </a:lnSpc>
              <a:buChar char="u"/>
            </a:pPr>
            <a:r>
              <a:rPr lang="zh-CN" altLang="en-US" sz="1600" dirty="0">
                <a:solidFill>
                  <a:schemeClr val="tx1">
                    <a:lumMod val="85000"/>
                    <a:lumOff val="15000"/>
                  </a:schemeClr>
                </a:solidFill>
                <a:cs typeface="微软雅黑" panose="020B0503020204020204" charset="-122"/>
                <a:sym typeface="+mn-lt"/>
              </a:rPr>
              <a:t>视频：获取并展示视频列表、视频播放与暂停的功能。</a:t>
            </a:r>
          </a:p>
          <a:p>
            <a:pPr marL="285750" indent="-285750" algn="just">
              <a:lnSpc>
                <a:spcPct val="125000"/>
              </a:lnSpc>
              <a:buChar char="u"/>
            </a:pPr>
            <a:r>
              <a:rPr lang="zh-CN" altLang="en-US" sz="1600" dirty="0">
                <a:solidFill>
                  <a:schemeClr val="tx1">
                    <a:lumMod val="85000"/>
                    <a:lumOff val="15000"/>
                  </a:schemeClr>
                </a:solidFill>
                <a:cs typeface="微软雅黑" panose="020B0503020204020204" charset="-122"/>
                <a:sym typeface="+mn-lt"/>
              </a:rPr>
              <a:t>我的：显示个人头像和昵称、显示最近播放歌曲列表、点击登录或退出登录以及点击最近播放的歌曲跳转至播放界面的功能。</a:t>
            </a:r>
            <a:endParaRPr lang="zh-CN" altLang="en-US" sz="1600" dirty="0">
              <a:solidFill>
                <a:schemeClr val="tx1">
                  <a:lumMod val="85000"/>
                  <a:lumOff val="15000"/>
                </a:schemeClr>
              </a:solidFill>
              <a:cs typeface="+mn-ea"/>
              <a:sym typeface="+mn-lt"/>
            </a:endParaRPr>
          </a:p>
        </p:txBody>
      </p:sp>
      <p:pic>
        <p:nvPicPr>
          <p:cNvPr id="4" name="图片 3" descr="upload_post_object_v2_303397658"/>
          <p:cNvPicPr>
            <a:picLocks noChangeAspect="1"/>
          </p:cNvPicPr>
          <p:nvPr/>
        </p:nvPicPr>
        <p:blipFill>
          <a:blip r:embed="rId3"/>
          <a:stretch>
            <a:fillRect/>
          </a:stretch>
        </p:blipFill>
        <p:spPr>
          <a:xfrm>
            <a:off x="6738938" y="2476500"/>
            <a:ext cx="1476375" cy="3083719"/>
          </a:xfrm>
          <a:prstGeom prst="rect">
            <a:avLst/>
          </a:prstGeom>
        </p:spPr>
      </p:pic>
      <p:sp>
        <p:nvSpPr>
          <p:cNvPr id="5" name="椭圆 31"/>
          <p:cNvSpPr/>
          <p:nvPr/>
        </p:nvSpPr>
        <p:spPr>
          <a:xfrm>
            <a:off x="10250466" y="5669313"/>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我  的</a:t>
            </a:r>
            <a:endParaRPr lang="zh-CN" altLang="en-US" b="1" spc="-300" dirty="0">
              <a:solidFill>
                <a:schemeClr val="tx1">
                  <a:lumMod val="85000"/>
                  <a:lumOff val="15000"/>
                </a:schemeClr>
              </a:solidFill>
              <a:cs typeface="+mn-ea"/>
              <a:sym typeface="+mn-lt"/>
            </a:endParaRPr>
          </a:p>
        </p:txBody>
      </p:sp>
      <p:pic>
        <p:nvPicPr>
          <p:cNvPr id="6" name="图片 5" descr="upload_post_object_v2_384220332"/>
          <p:cNvPicPr>
            <a:picLocks noChangeAspect="1"/>
          </p:cNvPicPr>
          <p:nvPr/>
        </p:nvPicPr>
        <p:blipFill>
          <a:blip r:embed="rId4"/>
          <a:stretch>
            <a:fillRect/>
          </a:stretch>
        </p:blipFill>
        <p:spPr>
          <a:xfrm>
            <a:off x="8358188" y="2452688"/>
            <a:ext cx="1488281" cy="3107531"/>
          </a:xfrm>
          <a:prstGeom prst="rect">
            <a:avLst/>
          </a:prstGeom>
        </p:spPr>
      </p:pic>
      <p:pic>
        <p:nvPicPr>
          <p:cNvPr id="7" name="图片 6" descr="upload_post_object_v2_170382875"/>
          <p:cNvPicPr>
            <a:picLocks noChangeAspect="1"/>
          </p:cNvPicPr>
          <p:nvPr/>
        </p:nvPicPr>
        <p:blipFill>
          <a:blip r:embed="rId5"/>
          <a:stretch>
            <a:fillRect/>
          </a:stretch>
        </p:blipFill>
        <p:spPr>
          <a:xfrm>
            <a:off x="9989344" y="2464594"/>
            <a:ext cx="1464469" cy="3095625"/>
          </a:xfrm>
          <a:prstGeom prst="rect">
            <a:avLst/>
          </a:prstGeom>
        </p:spPr>
      </p:pic>
      <p:pic>
        <p:nvPicPr>
          <p:cNvPr id="8" name="图片 7" descr="upload_post_object_v2_722479661"/>
          <p:cNvPicPr>
            <a:picLocks noChangeAspect="1"/>
          </p:cNvPicPr>
          <p:nvPr/>
        </p:nvPicPr>
        <p:blipFill>
          <a:blip r:embed="rId6"/>
          <a:stretch>
            <a:fillRect/>
          </a:stretch>
        </p:blipFill>
        <p:spPr>
          <a:xfrm>
            <a:off x="3488690" y="2464118"/>
            <a:ext cx="1488281" cy="3107531"/>
          </a:xfrm>
          <a:prstGeom prst="rect">
            <a:avLst/>
          </a:prstGeom>
        </p:spPr>
      </p:pic>
      <p:pic>
        <p:nvPicPr>
          <p:cNvPr id="9" name="图片 8" descr="upload_post_object_v2_371969767"/>
          <p:cNvPicPr>
            <a:picLocks noChangeAspect="1"/>
          </p:cNvPicPr>
          <p:nvPr/>
        </p:nvPicPr>
        <p:blipFill>
          <a:blip r:embed="rId7"/>
          <a:stretch>
            <a:fillRect/>
          </a:stretch>
        </p:blipFill>
        <p:spPr>
          <a:xfrm>
            <a:off x="5119847" y="2476024"/>
            <a:ext cx="1488281" cy="3095625"/>
          </a:xfrm>
          <a:prstGeom prst="rect">
            <a:avLst/>
          </a:prstGeom>
        </p:spPr>
      </p:pic>
      <p:sp>
        <p:nvSpPr>
          <p:cNvPr id="10" name="文本框 9"/>
          <p:cNvSpPr txBox="1"/>
          <p:nvPr userDrawn="1"/>
        </p:nvSpPr>
        <p:spPr>
          <a:xfrm>
            <a:off x="500063" y="3107531"/>
            <a:ext cx="2905125" cy="1202531"/>
          </a:xfrm>
          <a:prstGeom prst="rect">
            <a:avLst/>
          </a:prstGeom>
        </p:spPr>
        <p:txBody>
          <a:bodyPr wrap="square" rtlCol="0">
            <a:noAutofit/>
          </a:bodyPr>
          <a:lstStyle/>
          <a:p>
            <a:r>
              <a:rPr lang="zh-CN" altLang="en-US" dirty="0">
                <a:solidFill>
                  <a:schemeClr val="tx1">
                    <a:lumMod val="85000"/>
                    <a:lumOff val="15000"/>
                  </a:schemeClr>
                </a:solidFill>
                <a:cs typeface="微软雅黑" panose="020B0503020204020204" charset="-122"/>
                <a:sym typeface="+mn-ea"/>
              </a:rPr>
              <a:t>通过 tabBar 配置项</a:t>
            </a:r>
            <a:r>
              <a:rPr lang="zh-CN" altLang="en-US" dirty="0">
                <a:solidFill>
                  <a:schemeClr val="tx1">
                    <a:lumMod val="85000"/>
                    <a:lumOff val="15000"/>
                  </a:schemeClr>
                </a:solidFill>
                <a:cs typeface="微软雅黑" panose="020B0503020204020204" charset="-122"/>
                <a:sym typeface="+mn-lt"/>
              </a:rPr>
              <a:t>设置了</a:t>
            </a:r>
          </a:p>
          <a:p>
            <a:r>
              <a:rPr lang="zh-CN" altLang="en-US" dirty="0">
                <a:solidFill>
                  <a:schemeClr val="tx1">
                    <a:lumMod val="85000"/>
                    <a:lumOff val="15000"/>
                  </a:schemeClr>
                </a:solidFill>
                <a:cs typeface="微软雅黑" panose="020B0503020204020204" charset="-122"/>
                <a:sym typeface="+mn-lt"/>
              </a:rPr>
              <a:t>首页、搜索、播放、视频、我的五个底部栏来对应不同的界面。</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2" y="108220"/>
            <a:ext cx="946376" cy="740542"/>
          </a:xfrm>
          <a:prstGeom prst="rect">
            <a:avLst/>
          </a:prstGeom>
        </p:spPr>
      </p:pic>
      <p:sp>
        <p:nvSpPr>
          <p:cNvPr id="75" name="文本框 74"/>
          <p:cNvSpPr txBox="1"/>
          <p:nvPr/>
        </p:nvSpPr>
        <p:spPr>
          <a:xfrm>
            <a:off x="1169143" y="144432"/>
            <a:ext cx="2232025" cy="491490"/>
          </a:xfrm>
          <a:prstGeom prst="rect">
            <a:avLst/>
          </a:prstGeom>
          <a:noFill/>
        </p:spPr>
        <p:txBody>
          <a:bodyPr wrap="none" rtlCol="0">
            <a:spAutoFit/>
          </a:bodyPr>
          <a:lstStyle/>
          <a:p>
            <a:r>
              <a:rPr lang="zh-CN" altLang="en-US" sz="2600" b="1" spc="-300" dirty="0">
                <a:solidFill>
                  <a:schemeClr val="tx1">
                    <a:lumMod val="85000"/>
                    <a:lumOff val="15000"/>
                  </a:schemeClr>
                </a:solidFill>
                <a:cs typeface="微软雅黑" panose="020B0503020204020204" charset="-122"/>
                <a:sym typeface="+mn-lt"/>
              </a:rPr>
              <a:t>范宇豪个人项目</a:t>
            </a:r>
            <a:endParaRPr lang="zh-CN" altLang="en-US" sz="2600" b="1" spc="-300" dirty="0">
              <a:solidFill>
                <a:schemeClr val="tx1">
                  <a:lumMod val="85000"/>
                  <a:lumOff val="15000"/>
                </a:schemeClr>
              </a:solidFill>
              <a:cs typeface="+mn-ea"/>
              <a:sym typeface="+mn-lt"/>
            </a:endParaRPr>
          </a:p>
        </p:txBody>
      </p:sp>
      <p:grpSp>
        <p:nvGrpSpPr>
          <p:cNvPr id="21" name="组合 20"/>
          <p:cNvGrpSpPr/>
          <p:nvPr/>
        </p:nvGrpSpPr>
        <p:grpSpPr>
          <a:xfrm>
            <a:off x="666750" y="4599214"/>
            <a:ext cx="1646464" cy="1918607"/>
            <a:chOff x="1289955" y="1628061"/>
            <a:chExt cx="3921407" cy="5174701"/>
          </a:xfrm>
        </p:grpSpPr>
        <p:sp>
          <p:nvSpPr>
            <p:cNvPr id="22" name="Shape 209"/>
            <p:cNvSpPr/>
            <p:nvPr/>
          </p:nvSpPr>
          <p:spPr>
            <a:xfrm rot="3758493">
              <a:off x="2701655"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rgbClr val="FEBF0F"/>
              </a:solid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5" name="Shape 203"/>
              <p:cNvSpPr/>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6" name="Shape 204"/>
              <p:cNvSpPr/>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7" name="Shape 205"/>
              <p:cNvSpPr/>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8" name="Shape 206"/>
              <p:cNvSpPr/>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9" name="Shape 207"/>
              <p:cNvSpPr/>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0" name="Shape 208"/>
              <p:cNvSpPr/>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1" name="Shape 210"/>
              <p:cNvSpPr/>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sp>
        <p:nvSpPr>
          <p:cNvPr id="32" name="任意多边形 31"/>
          <p:cNvSpPr/>
          <p:nvPr/>
        </p:nvSpPr>
        <p:spPr>
          <a:xfrm>
            <a:off x="350721" y="4310550"/>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1"/>
          <p:cNvSpPr/>
          <p:nvPr/>
        </p:nvSpPr>
        <p:spPr>
          <a:xfrm>
            <a:off x="3986893" y="5674179"/>
            <a:ext cx="1238250" cy="4898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每 日 推 荐</a:t>
            </a:r>
            <a:endParaRPr lang="zh-CN" altLang="en-US" b="1" spc="-300" dirty="0">
              <a:solidFill>
                <a:schemeClr val="tx1">
                  <a:lumMod val="85000"/>
                  <a:lumOff val="15000"/>
                </a:schemeClr>
              </a:solidFill>
              <a:cs typeface="+mn-ea"/>
              <a:sym typeface="+mn-lt"/>
            </a:endParaRPr>
          </a:p>
        </p:txBody>
      </p:sp>
      <p:sp>
        <p:nvSpPr>
          <p:cNvPr id="40" name="文本框 39"/>
          <p:cNvSpPr txBox="1"/>
          <p:nvPr/>
        </p:nvSpPr>
        <p:spPr>
          <a:xfrm>
            <a:off x="1071563" y="738188"/>
            <a:ext cx="9786938" cy="2583656"/>
          </a:xfrm>
          <a:prstGeom prst="rect">
            <a:avLst/>
          </a:prstGeom>
          <a:noFill/>
        </p:spPr>
        <p:txBody>
          <a:bodyPr wrap="square" rtlCol="0">
            <a:noAutofit/>
          </a:bodyPr>
          <a:lstStyle/>
          <a:p>
            <a:pPr marL="285750" indent="-285750" algn="just">
              <a:lnSpc>
                <a:spcPct val="125000"/>
              </a:lnSpc>
              <a:buChar char="u"/>
            </a:pPr>
            <a:r>
              <a:rPr lang="zh-CN" altLang="en-US" sz="1600" dirty="0">
                <a:solidFill>
                  <a:schemeClr val="tx1">
                    <a:lumMod val="85000"/>
                    <a:lumOff val="15000"/>
                  </a:schemeClr>
                </a:solidFill>
                <a:cs typeface="微软雅黑" panose="020B0503020204020204" charset="-122"/>
                <a:sym typeface="+mn-lt"/>
              </a:rPr>
              <a:t>每日推荐：在首页点击每日推荐，获取到推荐歌曲列表，点击歌曲跳转至播放界面的功能。</a:t>
            </a:r>
          </a:p>
          <a:p>
            <a:pPr marL="285750" indent="-285750" algn="just">
              <a:lnSpc>
                <a:spcPct val="125000"/>
              </a:lnSpc>
              <a:buChar char="u"/>
            </a:pPr>
            <a:r>
              <a:rPr lang="zh-CN" altLang="en-US" sz="1600" dirty="0">
                <a:solidFill>
                  <a:schemeClr val="tx1">
                    <a:lumMod val="85000"/>
                    <a:lumOff val="15000"/>
                  </a:schemeClr>
                </a:solidFill>
                <a:cs typeface="微软雅黑" panose="020B0503020204020204" charset="-122"/>
                <a:sym typeface="+mn-lt"/>
              </a:rPr>
              <a:t>搜索列表：点击搜索列表中的歌曲转至播放界面的功能。</a:t>
            </a:r>
          </a:p>
          <a:p>
            <a:pPr marL="285750" indent="-285750" algn="just">
              <a:lnSpc>
                <a:spcPct val="125000"/>
              </a:lnSpc>
              <a:buChar char="u"/>
            </a:pPr>
            <a:r>
              <a:rPr lang="zh-CN" altLang="en-US" sz="1600" dirty="0">
                <a:solidFill>
                  <a:schemeClr val="tx1">
                    <a:lumMod val="85000"/>
                    <a:lumOff val="15000"/>
                  </a:schemeClr>
                </a:solidFill>
                <a:cs typeface="微软雅黑" panose="020B0503020204020204" charset="-122"/>
                <a:sym typeface="+mn-lt"/>
              </a:rPr>
              <a:t>歌单列表：在首页点击歌单，获取到歌单歌曲列表，点击歌曲跳转至播放界面的功能。</a:t>
            </a:r>
          </a:p>
          <a:p>
            <a:pPr marL="285750" indent="-285750" algn="just">
              <a:lnSpc>
                <a:spcPct val="125000"/>
              </a:lnSpc>
              <a:buChar char="u"/>
            </a:pPr>
            <a:r>
              <a:rPr lang="zh-CN" altLang="en-US" sz="1600" dirty="0">
                <a:solidFill>
                  <a:schemeClr val="tx1">
                    <a:lumMod val="85000"/>
                    <a:lumOff val="15000"/>
                  </a:schemeClr>
                </a:solidFill>
                <a:cs typeface="微软雅黑" panose="020B0503020204020204" charset="-122"/>
                <a:sym typeface="+mn-lt"/>
              </a:rPr>
              <a:t>登录：输入手机号和密码登录，进行身份验证的功能。</a:t>
            </a:r>
            <a:endParaRPr lang="zh-CN" altLang="en-US" sz="1600" dirty="0">
              <a:solidFill>
                <a:schemeClr val="tx1">
                  <a:lumMod val="85000"/>
                  <a:lumOff val="15000"/>
                </a:schemeClr>
              </a:solidFill>
              <a:cs typeface="+mn-ea"/>
              <a:sym typeface="+mn-lt"/>
            </a:endParaRPr>
          </a:p>
        </p:txBody>
      </p:sp>
      <p:sp>
        <p:nvSpPr>
          <p:cNvPr id="10" name="文本框 9"/>
          <p:cNvSpPr txBox="1"/>
          <p:nvPr userDrawn="1"/>
        </p:nvSpPr>
        <p:spPr>
          <a:xfrm>
            <a:off x="585107" y="3102429"/>
            <a:ext cx="3156857" cy="1469571"/>
          </a:xfrm>
          <a:prstGeom prst="rect">
            <a:avLst/>
          </a:prstGeom>
        </p:spPr>
        <p:txBody>
          <a:bodyPr wrap="square" rtlCol="0">
            <a:noAutofit/>
          </a:bodyPr>
          <a:lstStyle/>
          <a:p>
            <a:r>
              <a:rPr lang="zh-CN" altLang="en-US" dirty="0">
                <a:solidFill>
                  <a:schemeClr val="tx1">
                    <a:lumMod val="85000"/>
                    <a:lumOff val="15000"/>
                  </a:schemeClr>
                </a:solidFill>
                <a:cs typeface="微软雅黑" panose="020B0503020204020204" charset="-122"/>
                <a:sym typeface="+mn-ea"/>
              </a:rPr>
              <a:t>通</a:t>
            </a:r>
            <a:r>
              <a:rPr lang="zh-CN" altLang="en-US" dirty="0">
                <a:solidFill>
                  <a:schemeClr val="tx1">
                    <a:lumMod val="85000"/>
                    <a:lumOff val="15000"/>
                  </a:schemeClr>
                </a:solidFill>
                <a:cs typeface="微软雅黑" panose="020B0503020204020204" charset="-122"/>
              </a:rPr>
              <a:t>过 wx.navigateTo 跳转到非</a:t>
            </a:r>
            <a:r>
              <a:rPr lang="zh-CN" altLang="en-US" dirty="0">
                <a:solidFill>
                  <a:schemeClr val="tx1">
                    <a:lumMod val="85000"/>
                    <a:lumOff val="15000"/>
                  </a:schemeClr>
                </a:solidFill>
                <a:cs typeface="微软雅黑" panose="020B0503020204020204" charset="-122"/>
                <a:sym typeface="+mn-ea"/>
              </a:rPr>
              <a:t>tabBar 页面</a:t>
            </a:r>
          </a:p>
          <a:p>
            <a:r>
              <a:rPr lang="zh-CN" altLang="en-US" dirty="0">
                <a:solidFill>
                  <a:schemeClr val="tx1">
                    <a:lumMod val="85000"/>
                    <a:lumOff val="15000"/>
                  </a:schemeClr>
                </a:solidFill>
                <a:cs typeface="微软雅黑" panose="020B0503020204020204" charset="-122"/>
              </a:rPr>
              <a:t>通过wx.switchTab跳转到 tabBar 页面</a:t>
            </a:r>
          </a:p>
        </p:txBody>
      </p:sp>
      <p:pic>
        <p:nvPicPr>
          <p:cNvPr id="3" name="图片 2" descr="upload_post_object_v2_163304441"/>
          <p:cNvPicPr>
            <a:picLocks noChangeAspect="1"/>
          </p:cNvPicPr>
          <p:nvPr/>
        </p:nvPicPr>
        <p:blipFill>
          <a:blip r:embed="rId3"/>
          <a:stretch>
            <a:fillRect/>
          </a:stretch>
        </p:blipFill>
        <p:spPr>
          <a:xfrm>
            <a:off x="7130143" y="2517321"/>
            <a:ext cx="1455964" cy="3075214"/>
          </a:xfrm>
          <a:prstGeom prst="rect">
            <a:avLst/>
          </a:prstGeom>
        </p:spPr>
      </p:pic>
      <p:pic>
        <p:nvPicPr>
          <p:cNvPr id="12" name="图片 11" descr="upload_post_object_v2_529745110"/>
          <p:cNvPicPr>
            <a:picLocks noChangeAspect="1"/>
          </p:cNvPicPr>
          <p:nvPr/>
        </p:nvPicPr>
        <p:blipFill>
          <a:blip r:embed="rId4"/>
          <a:stretch>
            <a:fillRect/>
          </a:stretch>
        </p:blipFill>
        <p:spPr>
          <a:xfrm>
            <a:off x="8749393" y="2517321"/>
            <a:ext cx="1469571" cy="3075214"/>
          </a:xfrm>
          <a:prstGeom prst="rect">
            <a:avLst/>
          </a:prstGeom>
        </p:spPr>
      </p:pic>
      <p:sp>
        <p:nvSpPr>
          <p:cNvPr id="13" name="椭圆 31"/>
          <p:cNvSpPr/>
          <p:nvPr/>
        </p:nvSpPr>
        <p:spPr>
          <a:xfrm>
            <a:off x="5624286" y="5678715"/>
            <a:ext cx="1238250" cy="4898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搜 索 列 表</a:t>
            </a:r>
            <a:endParaRPr lang="zh-CN" altLang="en-US" b="1" spc="-300" dirty="0">
              <a:solidFill>
                <a:schemeClr val="tx1">
                  <a:lumMod val="85000"/>
                  <a:lumOff val="15000"/>
                </a:schemeClr>
              </a:solidFill>
              <a:cs typeface="+mn-ea"/>
              <a:sym typeface="+mn-lt"/>
            </a:endParaRPr>
          </a:p>
        </p:txBody>
      </p:sp>
      <p:sp>
        <p:nvSpPr>
          <p:cNvPr id="14" name="椭圆 31"/>
          <p:cNvSpPr/>
          <p:nvPr/>
        </p:nvSpPr>
        <p:spPr>
          <a:xfrm>
            <a:off x="7234464" y="5669643"/>
            <a:ext cx="1238250" cy="4898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mn-ea"/>
                <a:sym typeface="+mn-lt"/>
              </a:rPr>
              <a:t>歌 单 列 表</a:t>
            </a:r>
          </a:p>
        </p:txBody>
      </p:sp>
      <p:sp>
        <p:nvSpPr>
          <p:cNvPr id="15" name="椭圆 31"/>
          <p:cNvSpPr/>
          <p:nvPr/>
        </p:nvSpPr>
        <p:spPr>
          <a:xfrm>
            <a:off x="8858250" y="5674179"/>
            <a:ext cx="1238250" cy="4898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chemeClr val="tx1">
                    <a:lumMod val="85000"/>
                    <a:lumOff val="15000"/>
                  </a:schemeClr>
                </a:solidFill>
                <a:cs typeface="微软雅黑" panose="020B0503020204020204" charset="-122"/>
                <a:sym typeface="+mn-lt"/>
              </a:rPr>
              <a:t>登  录</a:t>
            </a:r>
            <a:endParaRPr lang="zh-CN" altLang="en-US" b="1" spc="-300" dirty="0">
              <a:solidFill>
                <a:schemeClr val="tx1">
                  <a:lumMod val="85000"/>
                  <a:lumOff val="15000"/>
                </a:schemeClr>
              </a:solidFill>
              <a:cs typeface="+mn-ea"/>
              <a:sym typeface="+mn-lt"/>
            </a:endParaRPr>
          </a:p>
        </p:txBody>
      </p:sp>
      <p:pic>
        <p:nvPicPr>
          <p:cNvPr id="16" name="图片 15" descr="upload_post_object_v2_583944587"/>
          <p:cNvPicPr>
            <a:picLocks noChangeAspect="1"/>
          </p:cNvPicPr>
          <p:nvPr/>
        </p:nvPicPr>
        <p:blipFill>
          <a:blip r:embed="rId5"/>
          <a:stretch>
            <a:fillRect/>
          </a:stretch>
        </p:blipFill>
        <p:spPr>
          <a:xfrm>
            <a:off x="3891734" y="2503714"/>
            <a:ext cx="1483179" cy="3088821"/>
          </a:xfrm>
          <a:prstGeom prst="rect">
            <a:avLst/>
          </a:prstGeom>
        </p:spPr>
      </p:pic>
      <p:pic>
        <p:nvPicPr>
          <p:cNvPr id="17" name="图片 16" descr="upload_post_object_v2_465301139"/>
          <p:cNvPicPr>
            <a:picLocks noChangeAspect="1"/>
          </p:cNvPicPr>
          <p:nvPr/>
        </p:nvPicPr>
        <p:blipFill>
          <a:blip r:embed="rId6"/>
          <a:stretch>
            <a:fillRect/>
          </a:stretch>
        </p:blipFill>
        <p:spPr>
          <a:xfrm>
            <a:off x="5497286" y="2503714"/>
            <a:ext cx="1483179" cy="3088821"/>
          </a:xfrm>
          <a:prstGeom prst="rect">
            <a:avLst/>
          </a:prstGeom>
        </p:spPr>
      </p:pic>
    </p:spTree>
  </p:cSld>
  <p:clrMapOvr>
    <a:masterClrMapping/>
  </p:clrMapOvr>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ivzj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1429</Words>
  <Application>Microsoft Office PowerPoint</Application>
  <PresentationFormat>宽屏</PresentationFormat>
  <Paragraphs>157</Paragraphs>
  <Slides>18</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18</vt:i4>
      </vt:variant>
    </vt:vector>
  </HeadingPairs>
  <TitlesOfParts>
    <vt:vector size="26" baseType="lpstr">
      <vt:lpstr>安景臣毛笔行书</vt:lpstr>
      <vt:lpstr>宋体</vt: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手绘小朋友</dc:title>
  <dc:creator>第一PPT</dc:creator>
  <cp:keywords>www.1ppt.com</cp:keywords>
  <dc:description>www.1ppt.com</dc:description>
  <cp:lastModifiedBy>asd</cp:lastModifiedBy>
  <cp:revision>5</cp:revision>
  <dcterms:created xsi:type="dcterms:W3CDTF">2022-01-04T05:44:00Z</dcterms:created>
  <dcterms:modified xsi:type="dcterms:W3CDTF">2022-01-04T06:57:49Z</dcterms:modified>
  <cp:version>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7FF479DC3E924A8CB8C9B3624D29621A</vt:lpwstr>
  </property>
  <property fmtid="{D5CDD505-2E9C-101B-9397-08002B2CF9AE}" pid="3" name="KSOProductBuildVer">
    <vt:lpwstr>2052-11.1.0.11194</vt:lpwstr>
  </property>
</Properties>
</file>